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7ABE250-E758-A701-DCA1-981165C38B40}" v="3633" dt="2022-07-25T19:37:03.416"/>
    <p1510:client id="{4B8E7F15-0F2E-5D72-0660-B169D52A131F}" v="1844" dt="2022-08-02T21:51:18.217"/>
    <p1510:client id="{53252086-5F97-224F-77B0-FD4CCDEDFFAD}" v="767" dt="2022-06-27T16:54:21.332"/>
    <p1510:client id="{60B3121E-29FF-FB6B-5CA6-6C49DF9F1456}" v="643" dt="2022-06-27T17:11:03.348"/>
    <p1510:client id="{6574A334-BA51-72DA-00E7-FA16F111A10D}" v="3483" dt="2022-07-04T21:22:54.210"/>
    <p1510:client id="{70D3CF92-437F-D19B-E6ED-2CBAD7DB3A90}" v="1221" dt="2022-08-24T05:39:49.260"/>
    <p1510:client id="{762EDE6A-9F8F-B904-A73B-4797DE3501AC}" v="496" dt="2022-08-01T19:41:13.972"/>
    <p1510:client id="{82F49652-4A51-BD1F-2E3F-AC615F4C5210}" v="813" dt="2022-08-31T14:48:23.722"/>
    <p1510:client id="{9AE5C2C2-05EA-A196-A4C8-56C198B60A8F}" v="2543" dt="2022-07-11T15:20:29.713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September 6,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다음 진행 예정 사항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zero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conf</a:t>
            </a:r>
            <a:r>
              <a:rPr lang="ko-KR" altLang="en-US" dirty="0">
                <a:ea typeface="Microsoft GothicNeo Light"/>
                <a:cs typeface="Microsoft GothicNeo Light"/>
              </a:rPr>
              <a:t> 서버 스크립트 구현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SubNode</a:t>
            </a:r>
            <a:r>
              <a:rPr lang="ko-KR" altLang="en-US" dirty="0">
                <a:ea typeface="Microsoft GothicNeo Light"/>
                <a:cs typeface="Microsoft GothicNeo Light"/>
              </a:rPr>
              <a:t> 삭제 -&gt;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Node</a:t>
            </a:r>
            <a:r>
              <a:rPr lang="ko-KR" altLang="en-US" dirty="0">
                <a:ea typeface="Microsoft GothicNeo Light"/>
                <a:cs typeface="Microsoft GothicNeo Light"/>
              </a:rPr>
              <a:t> 원복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et</a:t>
            </a:r>
            <a:r>
              <a:rPr lang="ko-KR" altLang="en-US" dirty="0">
                <a:ea typeface="Microsoft GothicNeo Light"/>
                <a:cs typeface="Microsoft GothicNeo Light"/>
              </a:rPr>
              <a:t> 관련 내용들</a:t>
            </a: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44663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zero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conf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서버 스크립트 구현</a:t>
            </a:r>
            <a:endParaRPr lang="ko-KR">
              <a:ea typeface="Microsoft GothicNeo Light"/>
              <a:cs typeface="Microsoft GothicNeo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7" name="그래픽 7" descr="여성 프로그래머 단색으로 채워진">
            <a:extLst>
              <a:ext uri="{FF2B5EF4-FFF2-40B4-BE49-F238E27FC236}">
                <a16:creationId xmlns:a16="http://schemas.microsoft.com/office/drawing/2014/main" id="{4DB3A912-5B51-20C7-6385-A791DF7C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209" y="4928754"/>
            <a:ext cx="914400" cy="914400"/>
          </a:xfrm>
          <a:prstGeom prst="rect">
            <a:avLst/>
          </a:prstGeom>
        </p:spPr>
      </p:pic>
      <p:pic>
        <p:nvPicPr>
          <p:cNvPr id="8" name="그래픽 8" descr="모니터 단색으로 채워진">
            <a:extLst>
              <a:ext uri="{FF2B5EF4-FFF2-40B4-BE49-F238E27FC236}">
                <a16:creationId xmlns:a16="http://schemas.microsoft.com/office/drawing/2014/main" id="{1FE8EE32-4BAA-46A1-EB4E-CABCEAF45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27" y="1175039"/>
            <a:ext cx="8404513" cy="3953741"/>
          </a:xfrm>
          <a:prstGeom prst="rect">
            <a:avLst/>
          </a:prstGeom>
        </p:spPr>
      </p:pic>
      <p:pic>
        <p:nvPicPr>
          <p:cNvPr id="9" name="그래픽 9" descr="데이터베이스 단색으로 채워진">
            <a:extLst>
              <a:ext uri="{FF2B5EF4-FFF2-40B4-BE49-F238E27FC236}">
                <a16:creationId xmlns:a16="http://schemas.microsoft.com/office/drawing/2014/main" id="{BB06D71A-2C02-B3ED-56EA-DD099BAF17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117" y="2348345"/>
            <a:ext cx="1122218" cy="1104900"/>
          </a:xfrm>
          <a:prstGeom prst="rect">
            <a:avLst/>
          </a:prstGeom>
        </p:spPr>
      </p:pic>
      <p:pic>
        <p:nvPicPr>
          <p:cNvPr id="10" name="그래픽 10" descr="서버 단색으로 채워진">
            <a:extLst>
              <a:ext uri="{FF2B5EF4-FFF2-40B4-BE49-F238E27FC236}">
                <a16:creationId xmlns:a16="http://schemas.microsoft.com/office/drawing/2014/main" id="{A178B587-2828-9845-1805-83EBDE6A3E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7005" y="2443595"/>
            <a:ext cx="914400" cy="914400"/>
          </a:xfrm>
          <a:prstGeom prst="rect">
            <a:avLst/>
          </a:prstGeom>
        </p:spPr>
      </p:pic>
      <p:pic>
        <p:nvPicPr>
          <p:cNvPr id="11" name="그래픽 11" descr="3D 안경 단색으로 채워진">
            <a:extLst>
              <a:ext uri="{FF2B5EF4-FFF2-40B4-BE49-F238E27FC236}">
                <a16:creationId xmlns:a16="http://schemas.microsoft.com/office/drawing/2014/main" id="{6BF2DDB3-A4E6-5856-78F2-956FF1930A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95846" y="4928754"/>
            <a:ext cx="914400" cy="914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527207-152D-B390-976D-6342BFD41AD8}"/>
              </a:ext>
            </a:extLst>
          </p:cNvPr>
          <p:cNvCxnSpPr/>
          <p:nvPr/>
        </p:nvCxnSpPr>
        <p:spPr>
          <a:xfrm flipV="1">
            <a:off x="5803322" y="3479222"/>
            <a:ext cx="412172" cy="14755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F7071A-3C6F-B853-7B53-F9AEF98BFD1D}"/>
              </a:ext>
            </a:extLst>
          </p:cNvPr>
          <p:cNvSpPr txBox="1"/>
          <p:nvPr/>
        </p:nvSpPr>
        <p:spPr>
          <a:xfrm>
            <a:off x="5709846" y="2107451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oneM2M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754A8-BF96-15CD-06A1-8A89CF1CFC13}"/>
              </a:ext>
            </a:extLst>
          </p:cNvPr>
          <p:cNvSpPr txBox="1"/>
          <p:nvPr/>
        </p:nvSpPr>
        <p:spPr>
          <a:xfrm>
            <a:off x="2471346" y="2107451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avahi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3A616C-7FFB-1C08-0013-379EF49BA20B}"/>
              </a:ext>
            </a:extLst>
          </p:cNvPr>
          <p:cNvCxnSpPr>
            <a:cxnSpLocks/>
          </p:cNvCxnSpPr>
          <p:nvPr/>
        </p:nvCxnSpPr>
        <p:spPr>
          <a:xfrm flipH="1">
            <a:off x="3323358" y="2712027"/>
            <a:ext cx="2306782" cy="5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B65A56-1074-DE59-C754-F24628051BE6}"/>
              </a:ext>
            </a:extLst>
          </p:cNvPr>
          <p:cNvCxnSpPr>
            <a:cxnSpLocks/>
          </p:cNvCxnSpPr>
          <p:nvPr/>
        </p:nvCxnSpPr>
        <p:spPr>
          <a:xfrm flipH="1">
            <a:off x="1825333" y="3378777"/>
            <a:ext cx="878033" cy="1589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5ED2D7-E05C-AF8D-291C-2BA406E59E55}"/>
              </a:ext>
            </a:extLst>
          </p:cNvPr>
          <p:cNvCxnSpPr>
            <a:cxnSpLocks/>
          </p:cNvCxnSpPr>
          <p:nvPr/>
        </p:nvCxnSpPr>
        <p:spPr>
          <a:xfrm flipV="1">
            <a:off x="2105890" y="3401290"/>
            <a:ext cx="836467" cy="158807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349919-987B-FB55-3EEE-8EC63EC38268}"/>
              </a:ext>
            </a:extLst>
          </p:cNvPr>
          <p:cNvCxnSpPr>
            <a:cxnSpLocks/>
          </p:cNvCxnSpPr>
          <p:nvPr/>
        </p:nvCxnSpPr>
        <p:spPr>
          <a:xfrm flipV="1">
            <a:off x="3430730" y="2994312"/>
            <a:ext cx="2221921" cy="1212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70B959-0C7F-E572-6063-5CE68071564B}"/>
              </a:ext>
            </a:extLst>
          </p:cNvPr>
          <p:cNvCxnSpPr>
            <a:cxnSpLocks/>
          </p:cNvCxnSpPr>
          <p:nvPr/>
        </p:nvCxnSpPr>
        <p:spPr>
          <a:xfrm flipH="1">
            <a:off x="5981697" y="3508663"/>
            <a:ext cx="419101" cy="153785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74D9C5-81E6-9A6A-8CCB-894859474D77}"/>
              </a:ext>
            </a:extLst>
          </p:cNvPr>
          <p:cNvSpPr txBox="1"/>
          <p:nvPr/>
        </p:nvSpPr>
        <p:spPr>
          <a:xfrm>
            <a:off x="8264277" y="3259109"/>
            <a:ext cx="990426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Header에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X-fc</a:t>
            </a:r>
            <a:r>
              <a:rPr lang="ko-KR" altLang="en-US" dirty="0">
                <a:ea typeface="Microsoft GothicNeo Light"/>
                <a:cs typeface="Microsoft GothicNeo Light"/>
              </a:rPr>
              <a:t> 필드 값이</a:t>
            </a:r>
            <a:endParaRPr lang="ko-KR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en-US" altLang="ko-KR" dirty="0" err="1">
                <a:ea typeface="Microsoft GothicNeo Light"/>
                <a:cs typeface="Microsoft GothicNeo Light"/>
              </a:rPr>
              <a:t>Zeroconf</a:t>
            </a:r>
            <a:r>
              <a:rPr lang="ko-KR" dirty="0">
                <a:ea typeface="Microsoft GothicNeo Light"/>
                <a:cs typeface="Microsoft GothicNeo Light"/>
              </a:rPr>
              <a:t>인 </a:t>
            </a:r>
            <a:r>
              <a:rPr lang="en-US" altLang="ko-KR" dirty="0">
                <a:ea typeface="Microsoft GothicNeo Light"/>
                <a:cs typeface="Microsoft GothicNeo Light"/>
              </a:rPr>
              <a:t>Get</a:t>
            </a:r>
            <a:r>
              <a:rPr lang="ko-KR" dirty="0">
                <a:ea typeface="Microsoft GothicNeo Light"/>
                <a:cs typeface="Microsoft GothicNeo Light"/>
              </a:rPr>
              <a:t> 요청에 대하여</a:t>
            </a:r>
            <a:endParaRPr lang="ko-KR" altLang="en-US">
              <a:ea typeface="Microsoft GothicNeo Light"/>
              <a:cs typeface="Microsoft GothicNeo Light"/>
            </a:endParaRPr>
          </a:p>
          <a:p>
            <a:endParaRPr 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>
                <a:ea typeface="Microsoft GothicNeo Light"/>
                <a:cs typeface="Microsoft GothicNeo Light"/>
              </a:rPr>
              <a:t>avahi </a:t>
            </a:r>
            <a:r>
              <a:rPr lang="en-US" altLang="ko-KR" dirty="0" err="1">
                <a:ea typeface="Microsoft GothicNeo Light"/>
                <a:cs typeface="Microsoft GothicNeo Light"/>
              </a:rPr>
              <a:t>서버에서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  <a:r>
              <a:rPr lang="en-US" altLang="ko-KR" dirty="0" err="1">
                <a:ea typeface="Microsoft GothicNeo Light"/>
                <a:cs typeface="Microsoft GothicNeo Light"/>
              </a:rPr>
              <a:t>디바이스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리스트를</a:t>
            </a:r>
            <a:endParaRPr lang="ko-KR" altLang="en-US" dirty="0" err="1">
              <a:ea typeface="Microsoft GothicNeo Light"/>
              <a:cs typeface="Microsoft GothicNeo Light"/>
            </a:endParaRP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 err="1">
                <a:ea typeface="Microsoft GothicNeo Light"/>
                <a:cs typeface="Microsoft GothicNeo Light"/>
              </a:rPr>
              <a:t>받아와서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다시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클라이언트에게</a:t>
            </a:r>
            <a:r>
              <a:rPr lang="en-US" altLang="ko-KR" dirty="0">
                <a:ea typeface="Microsoft GothicNeo Light"/>
                <a:cs typeface="Microsoft GothicNeo Light"/>
              </a:rPr>
              <a:t> </a:t>
            </a:r>
          </a:p>
          <a:p>
            <a:endParaRPr lang="en-US" altLang="ko-KR" dirty="0">
              <a:ea typeface="Microsoft GothicNeo Light"/>
              <a:cs typeface="Microsoft GothicNeo Light"/>
            </a:endParaRPr>
          </a:p>
          <a:p>
            <a:r>
              <a:rPr lang="en-US" altLang="ko-KR" dirty="0" err="1">
                <a:ea typeface="Microsoft GothicNeo Light"/>
                <a:cs typeface="Microsoft GothicNeo Light"/>
              </a:rPr>
              <a:t>반환하는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서버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스크립트가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 err="1">
                <a:ea typeface="Microsoft GothicNeo Light"/>
                <a:cs typeface="Microsoft GothicNeo Light"/>
              </a:rPr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249268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66051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SubNode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삭제 및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Node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원복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4D9C5-81E6-9A6A-8CCB-894859474D77}"/>
              </a:ext>
            </a:extLst>
          </p:cNvPr>
          <p:cNvSpPr txBox="1"/>
          <p:nvPr/>
        </p:nvSpPr>
        <p:spPr>
          <a:xfrm>
            <a:off x="4702725" y="2203214"/>
            <a:ext cx="99042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Sub</a:t>
            </a:r>
            <a:r>
              <a:rPr lang="ko-KR" altLang="en-US" dirty="0">
                <a:ea typeface="Microsoft GothicNeo Light"/>
                <a:cs typeface="Microsoft GothicNeo Light"/>
              </a:rPr>
              <a:t> 오브젝트 전용 트리 노드인 </a:t>
            </a:r>
            <a:r>
              <a:rPr lang="ko-KR" altLang="en-US" dirty="0" err="1">
                <a:ea typeface="Microsoft GothicNeo Light"/>
                <a:cs typeface="Microsoft GothicNeo Light"/>
              </a:rPr>
              <a:t>SubNode를</a:t>
            </a:r>
            <a:r>
              <a:rPr lang="ko-KR" altLang="en-US" dirty="0">
                <a:ea typeface="Microsoft GothicNeo Light"/>
                <a:cs typeface="Microsoft GothicNeo Light"/>
              </a:rPr>
              <a:t> 만들었으나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코드의 재사용 관점에서 그다지 좋은 방향은 아니기에 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Node에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Sub관련</a:t>
            </a:r>
            <a:r>
              <a:rPr lang="ko-KR" altLang="en-US" dirty="0">
                <a:ea typeface="Microsoft GothicNeo Light"/>
                <a:cs typeface="Microsoft GothicNeo Light"/>
              </a:rPr>
              <a:t> 변수들을 일부 추가한 형태로 </a:t>
            </a:r>
            <a:r>
              <a:rPr lang="ko-KR" altLang="en-US" dirty="0" err="1">
                <a:ea typeface="Microsoft GothicNeo Light"/>
                <a:cs typeface="Microsoft GothicNeo Light"/>
              </a:rPr>
              <a:t>원복함</a:t>
            </a:r>
            <a:endParaRPr lang="ko-KR" altLang="en-US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-&gt; 이에 따라 DB 기반으로 구현된 함수들도 일부 원복 과정 필요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AEABAC7-B559-CFB6-E203-D7887814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92" y="2107726"/>
            <a:ext cx="2975517" cy="22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3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66051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et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관련 내용들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4D9C5-81E6-9A6A-8CCB-894859474D77}"/>
              </a:ext>
            </a:extLst>
          </p:cNvPr>
          <p:cNvSpPr txBox="1"/>
          <p:nvPr/>
        </p:nvSpPr>
        <p:spPr>
          <a:xfrm>
            <a:off x="1097164" y="1589897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et</a:t>
            </a:r>
            <a:r>
              <a:rPr lang="ko-KR" altLang="en-US" dirty="0">
                <a:ea typeface="Microsoft GothicNeo Light"/>
                <a:cs typeface="Microsoft GothicNeo Light"/>
              </a:rPr>
              <a:t> 값을 포함한 여러 변수들에 대하여 </a:t>
            </a:r>
            <a:r>
              <a:rPr lang="ko-KR" altLang="en-US" dirty="0" err="1">
                <a:ea typeface="Microsoft GothicNeo Light"/>
                <a:cs typeface="Microsoft GothicNeo Light"/>
              </a:rPr>
              <a:t>Mobius에서</a:t>
            </a:r>
            <a:r>
              <a:rPr lang="ko-KR" altLang="en-US" dirty="0">
                <a:ea typeface="Microsoft GothicNeo Light"/>
                <a:cs typeface="Microsoft GothicNeo Light"/>
              </a:rPr>
              <a:t> 그 값들을 직접 살펴보고 </a:t>
            </a:r>
            <a:endParaRPr lang="ko-KR" altLang="en-US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TS 문서 들을 참고하여 변수들의 범위 및 유효성을 제한할 필요가 있음</a:t>
            </a:r>
          </a:p>
        </p:txBody>
      </p:sp>
    </p:spTree>
    <p:extLst>
      <p:ext uri="{BB962C8B-B14F-4D97-AF65-F5344CB8AC3E}">
        <p14:creationId xmlns:p14="http://schemas.microsoft.com/office/powerpoint/2010/main" val="34184342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1876</cp:revision>
  <dcterms:created xsi:type="dcterms:W3CDTF">2022-06-07T11:13:53Z</dcterms:created>
  <dcterms:modified xsi:type="dcterms:W3CDTF">2022-09-06T21:12:54Z</dcterms:modified>
</cp:coreProperties>
</file>