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68" r:id="rId3"/>
    <p:sldId id="269" r:id="rId4"/>
    <p:sldId id="271" r:id="rId5"/>
    <p:sldId id="272" r:id="rId6"/>
    <p:sldId id="27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55333-DE60-F0E8-A327-D3EFF3058974}" v="153" dt="2023-01-05T19:44:37.730"/>
    <p1510:client id="{07B5D8DD-F62C-7FD0-CBCC-EA989AFA2EC1}" v="1085" dt="2022-08-17T05:56:23.674"/>
    <p1510:client id="{0EBCFDE5-C281-4FD8-8FDE-AE32E0EEFBB6}" v="1622" dt="2022-06-07T12:19:44.410"/>
    <p1510:client id="{0F5906A4-F0F2-37F4-5F96-0E4ED9BBFDFC}" v="962" dt="2023-01-25T06:00:07.078"/>
    <p1510:client id="{18B700D3-8B43-2815-3B94-22C2BC7CE889}" v="556" dt="2022-11-23T17:35:27.734"/>
    <p1510:client id="{1B2629AC-1832-F49B-CA7F-2D8D712216E9}" v="6" dt="2023-01-31T19:27:46.594"/>
    <p1510:client id="{1D2286AC-FE51-5582-47C5-5D08F7137145}" v="1974" dt="2022-09-13T17:43:58.256"/>
    <p1510:client id="{22C5AA32-568E-2357-2A16-C6DB625F74AD}" v="2535" dt="2022-12-28T17:29:53.700"/>
    <p1510:client id="{239BEBEC-7528-BEEC-6F0E-5EC51A3AEC29}" v="1414" dt="2022-09-06T21:12:37.174"/>
    <p1510:client id="{371C7699-5C81-2C30-AD68-5CD461446A55}" v="3381" dt="2022-06-27T18:35:22.788"/>
    <p1510:client id="{3B616098-8F55-7F96-9B0A-4DB141BCB68A}" v="459" dt="2022-08-31T15:29:31.091"/>
    <p1510:client id="{3EAA66B8-F3FD-375D-EC41-F44F4715D853}" v="1609" dt="2022-08-09T06:57:51.810"/>
    <p1510:client id="{46F64AC5-F1D5-4FD2-0ECF-2E8702286333}" v="291" dt="2022-12-02T06:57:50.548"/>
    <p1510:client id="{47ABE250-E758-A701-DCA1-981165C38B40}" v="3633" dt="2022-07-25T19:37:03.416"/>
    <p1510:client id="{4B8E7F15-0F2E-5D72-0660-B169D52A131F}" v="1844" dt="2022-08-02T21:51:18.217"/>
    <p1510:client id="{52342AA7-BE8C-DE6A-AC79-404EB9732D47}" v="350" dt="2022-10-12T19:46:24.660"/>
    <p1510:client id="{53252086-5F97-224F-77B0-FD4CCDEDFFAD}" v="767" dt="2022-06-27T16:54:21.332"/>
    <p1510:client id="{56A4458E-A767-4AE5-282B-172072165496}" v="1517" dt="2023-01-04T05:52:53.990"/>
    <p1510:client id="{5EF0F451-4E21-3DC2-1A82-974A453D1E11}" v="3434" dt="2023-01-17T21:58:56.248"/>
    <p1510:client id="{60B3121E-29FF-FB6B-5CA6-6C49DF9F1456}" v="643" dt="2022-06-27T17:11:03.348"/>
    <p1510:client id="{63ACBADB-D5E8-5FED-5B8C-F182F7476A56}" v="1135" dt="2022-09-19T12:47:50.445"/>
    <p1510:client id="{6574A334-BA51-72DA-00E7-FA16F111A10D}" v="3483" dt="2022-07-04T21:22:54.210"/>
    <p1510:client id="{70D3CF92-437F-D19B-E6ED-2CBAD7DB3A90}" v="1221" dt="2022-08-24T05:39:49.260"/>
    <p1510:client id="{74637B04-0C9E-7712-CB3C-6965577355E4}" v="492" dt="2022-11-24T04:10:06.379"/>
    <p1510:client id="{762EDE6A-9F8F-B904-A73B-4797DE3501AC}" v="496" dt="2022-08-01T19:41:13.972"/>
    <p1510:client id="{82F49652-4A51-BD1F-2E3F-AC615F4C5210}" v="813" dt="2022-08-31T14:48:23.722"/>
    <p1510:client id="{8773105F-39E5-2D64-9883-F6D15426DA76}" v="1963" dt="2022-10-05T18:57:09.346"/>
    <p1510:client id="{9AE5C2C2-05EA-A196-A4C8-56C198B60A8F}" v="2543" dt="2022-07-11T15:20:29.713"/>
    <p1510:client id="{B514C999-6355-4560-ED99-46E694826568}" v="600" dt="2022-09-19T18:28:16.570"/>
    <p1510:client id="{C34A1C26-1E8E-F484-A54B-6E682F23B5C1}" v="773" dt="2022-10-30T23:19:35.060"/>
    <p1510:client id="{C6484FB1-0C79-3C9A-4047-D76DDCABA7E3}" v="2745" dt="2023-01-10T19:12:35.230"/>
    <p1510:client id="{C725E2B7-377A-E83C-D307-32AA5D5D7DBE}" v="1044" dt="2023-02-01T05:58:41.485"/>
    <p1510:client id="{D3ABA753-4CAF-A30E-489A-7A2E214424DE}" v="43" dt="2023-01-17T09:45:16.806"/>
    <p1510:client id="{D4ED03A8-D2D9-9488-8E18-173CA00EA7E4}" v="1404" dt="2022-12-02T05:00:44.907"/>
    <p1510:client id="{D96079EF-ADB7-B969-504C-1D54F3014278}" v="602" dt="2022-10-31T17:29:36.697"/>
    <p1510:client id="{DADB10D9-DC8D-A260-2D7B-0854C779390B}" v="4020" dt="2022-07-18T16:38:34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2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7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8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8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2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0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708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3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January 31,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8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January 31, 2023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b="0" spc="15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99921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4000" b="1" i="0" kern="1200" cap="none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9713" y="1264318"/>
            <a:ext cx="4350870" cy="2947210"/>
          </a:xfrm>
        </p:spPr>
        <p:txBody>
          <a:bodyPr anchor="t">
            <a:normAutofit fontScale="90000"/>
          </a:bodyPr>
          <a:lstStyle/>
          <a:p>
            <a:pPr algn="l"/>
            <a:r>
              <a:rPr lang="ko-KR" altLang="en-US" dirty="0">
                <a:latin typeface="Consolas"/>
                <a:ea typeface="Microsoft GothicNeo"/>
                <a:cs typeface="Microsoft GothicNeo"/>
              </a:rPr>
              <a:t>oneM2M</a:t>
            </a:r>
            <a:br>
              <a:rPr lang="ko-KR" altLang="en-US" dirty="0">
                <a:latin typeface="Consolas"/>
                <a:ea typeface="Microsoft GothicNeo"/>
                <a:cs typeface="Microsoft GothicNeo"/>
              </a:rPr>
            </a:br>
            <a:br>
              <a:rPr lang="ko-KR" altLang="en-US" dirty="0">
                <a:latin typeface="Consolas"/>
                <a:ea typeface="Microsoft GothicNeo"/>
                <a:cs typeface="Microsoft GothicNeo"/>
              </a:rPr>
            </a:br>
            <a:r>
              <a:rPr lang="ko-KR" altLang="en-US" dirty="0" err="1">
                <a:latin typeface="Consolas"/>
                <a:ea typeface="Microsoft GothicNeo"/>
                <a:cs typeface="Microsoft GothicNeo"/>
              </a:rPr>
              <a:t>TinyIoT</a:t>
            </a:r>
            <a:br>
              <a:rPr lang="ko-KR" altLang="en-US" dirty="0">
                <a:latin typeface="Consolas"/>
                <a:ea typeface="Microsoft GothicNeo"/>
                <a:cs typeface="Microsoft GothicNeo"/>
              </a:rPr>
            </a:br>
            <a:br>
              <a:rPr lang="ko-KR" altLang="en-US" dirty="0">
                <a:ea typeface="Microsoft GothicNeo"/>
                <a:cs typeface="Microsoft GothicNeo"/>
              </a:rPr>
            </a:br>
            <a:endParaRPr lang="ko-KR" altLang="en-US" dirty="0">
              <a:ea typeface="Microsoft GothicNeo"/>
              <a:cs typeface="Microsoft GothicNeo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60088" y="4212559"/>
            <a:ext cx="4210167" cy="1192815"/>
          </a:xfrm>
        </p:spPr>
        <p:txBody>
          <a:bodyPr lIns="109728" tIns="109728" rIns="109728" bIns="91440" anchor="b">
            <a:normAutofit/>
          </a:bodyPr>
          <a:lstStyle/>
          <a:p>
            <a:pPr algn="l"/>
            <a:r>
              <a:rPr lang="ko-KR" altLang="en-US" sz="1400" b="1" dirty="0">
                <a:ea typeface="Microsoft GothicNeo"/>
                <a:cs typeface="Microsoft GothicNeo"/>
              </a:rPr>
              <a:t>OneM2M </a:t>
            </a:r>
            <a:r>
              <a:rPr lang="ko-KR" altLang="en-US" sz="1400" b="1" dirty="0" err="1">
                <a:ea typeface="Microsoft GothicNeo"/>
                <a:cs typeface="Microsoft GothicNeo"/>
              </a:rPr>
              <a:t>TinyIoT</a:t>
            </a:r>
            <a:r>
              <a:rPr lang="ko-KR" altLang="en-US" sz="1400" b="1" dirty="0">
                <a:ea typeface="Microsoft GothicNeo"/>
                <a:cs typeface="Microsoft GothicNeo"/>
              </a:rPr>
              <a:t> </a:t>
            </a:r>
            <a:r>
              <a:rPr lang="ko-KR" altLang="en-US" sz="1400" b="1" dirty="0" err="1">
                <a:ea typeface="Microsoft GothicNeo"/>
                <a:cs typeface="Microsoft GothicNeo"/>
              </a:rPr>
              <a:t>server</a:t>
            </a:r>
            <a:endParaRPr lang="ko-KR" altLang="en-US" sz="1400" b="1" dirty="0" err="1">
              <a:ea typeface="Microsoft GothicNeo Light"/>
              <a:cs typeface="Microsoft GothicNeo Light"/>
            </a:endParaRPr>
          </a:p>
          <a:p>
            <a:pPr algn="l"/>
            <a:r>
              <a:rPr lang="ko-KR" altLang="en-US" sz="1400" b="1" dirty="0" err="1">
                <a:ea typeface="Microsoft GothicNeo"/>
                <a:cs typeface="Microsoft GothicNeo"/>
              </a:rPr>
              <a:t>엄경호</a:t>
            </a:r>
            <a:r>
              <a:rPr lang="ko-KR" altLang="en-US" sz="1400" b="1" dirty="0">
                <a:ea typeface="Microsoft GothicNeo"/>
                <a:cs typeface="Microsoft GothicNeo"/>
              </a:rPr>
              <a:t> </a:t>
            </a:r>
            <a:endParaRPr lang="ko-KR" altLang="en-US" sz="1400" b="1" dirty="0">
              <a:ea typeface="Microsoft GothicNeo Light"/>
              <a:cs typeface="Microsoft GothicNeo Light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3">
            <a:extLst>
              <a:ext uri="{FF2B5EF4-FFF2-40B4-BE49-F238E27FC236}">
                <a16:creationId xmlns:a16="http://schemas.microsoft.com/office/drawing/2014/main" id="{37660EA2-2515-0C0F-79FA-EE516012B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1" r="3719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이번 주 진행 상황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1146505" y="1657178"/>
            <a:ext cx="99042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romanUcPeriod"/>
            </a:pPr>
            <a:r>
              <a:rPr lang="ko-KR" altLang="en-US" dirty="0">
                <a:ea typeface="Microsoft GothicNeo Light"/>
                <a:cs typeface="Microsoft GothicNeo Light"/>
              </a:rPr>
              <a:t>oneM2MPrimitve 의존성 추가 작업 완료</a:t>
            </a:r>
          </a:p>
          <a:p>
            <a:pPr marL="342900" indent="-342900">
              <a:buAutoNum type="romanUcPeriod"/>
            </a:pPr>
            <a:endParaRPr lang="ko-KR" altLang="en-US" dirty="0"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527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현재 구조</a:t>
            </a: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907253F-B2AB-475F-CCC4-4CB924082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579" y="2419290"/>
            <a:ext cx="2102321" cy="1920758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DD84AA7-EAC0-D59F-E66C-5A7E93EF6A7A}"/>
              </a:ext>
            </a:extLst>
          </p:cNvPr>
          <p:cNvSpPr/>
          <p:nvPr/>
        </p:nvSpPr>
        <p:spPr>
          <a:xfrm>
            <a:off x="319851" y="1994370"/>
            <a:ext cx="2427111" cy="1204148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Consolas"/>
                <a:ea typeface="Microsoft GothicNeo Light"/>
                <a:cs typeface="Microsoft GothicNeo Light"/>
              </a:rPr>
              <a:t>HTTP </a:t>
            </a:r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Reqeust</a:t>
            </a:r>
            <a:endParaRPr lang="ko-KR" altLang="en-US">
              <a:latin typeface="Consolas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95EBC3F-93D7-C29E-8A93-7DEC7C2782F5}"/>
              </a:ext>
            </a:extLst>
          </p:cNvPr>
          <p:cNvSpPr/>
          <p:nvPr/>
        </p:nvSpPr>
        <p:spPr>
          <a:xfrm>
            <a:off x="319851" y="4120444"/>
            <a:ext cx="2427111" cy="1204148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latin typeface="Consolas"/>
                <a:ea typeface="Microsoft GothicNeo Light"/>
                <a:cs typeface="Microsoft GothicNeo Light"/>
              </a:rPr>
              <a:t>MQTT </a:t>
            </a:r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Reqeust</a:t>
            </a:r>
            <a:endParaRPr lang="ko-KR" altLang="en-US">
              <a:latin typeface="Consolas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6653848-9760-59DA-776A-139CC3D95FB3}"/>
              </a:ext>
            </a:extLst>
          </p:cNvPr>
          <p:cNvCxnSpPr/>
          <p:nvPr/>
        </p:nvCxnSpPr>
        <p:spPr>
          <a:xfrm flipV="1">
            <a:off x="2938874" y="3886199"/>
            <a:ext cx="1140178" cy="7318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99C04A-561E-D7B9-6E27-E533026ECC4B}"/>
              </a:ext>
            </a:extLst>
          </p:cNvPr>
          <p:cNvCxnSpPr>
            <a:cxnSpLocks/>
          </p:cNvCxnSpPr>
          <p:nvPr/>
        </p:nvCxnSpPr>
        <p:spPr>
          <a:xfrm>
            <a:off x="2863615" y="2557874"/>
            <a:ext cx="1215436" cy="6980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D7C9A72-C51B-EED7-FEB2-3EF2FEDAD636}"/>
              </a:ext>
            </a:extLst>
          </p:cNvPr>
          <p:cNvCxnSpPr>
            <a:cxnSpLocks/>
          </p:cNvCxnSpPr>
          <p:nvPr/>
        </p:nvCxnSpPr>
        <p:spPr>
          <a:xfrm flipV="1">
            <a:off x="6381985" y="3472273"/>
            <a:ext cx="745065" cy="75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C69F6B8-8F73-5FD4-9151-69E8B2271A2C}"/>
              </a:ext>
            </a:extLst>
          </p:cNvPr>
          <p:cNvSpPr/>
          <p:nvPr/>
        </p:nvSpPr>
        <p:spPr>
          <a:xfrm>
            <a:off x="7253111" y="3000964"/>
            <a:ext cx="1730964" cy="1063037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route</a:t>
            </a:r>
            <a:r>
              <a:rPr lang="ko-KR" altLang="en-US" dirty="0">
                <a:latin typeface="Consolas"/>
                <a:ea typeface="Microsoft GothicNeo Light"/>
                <a:cs typeface="Microsoft GothicNeo Light"/>
              </a:rPr>
              <a:t>()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2E6469B-EECE-4833-3094-7C91189714C4}"/>
              </a:ext>
            </a:extLst>
          </p:cNvPr>
          <p:cNvCxnSpPr>
            <a:cxnSpLocks/>
          </p:cNvCxnSpPr>
          <p:nvPr/>
        </p:nvCxnSpPr>
        <p:spPr>
          <a:xfrm flipV="1">
            <a:off x="9157170" y="3472273"/>
            <a:ext cx="745065" cy="75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5AFF339-1BDF-1D17-0FA6-6B480A62089E}"/>
              </a:ext>
            </a:extLst>
          </p:cNvPr>
          <p:cNvSpPr/>
          <p:nvPr/>
        </p:nvSpPr>
        <p:spPr>
          <a:xfrm>
            <a:off x="10122370" y="3000964"/>
            <a:ext cx="1730964" cy="106303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latin typeface="Consolas"/>
                <a:ea typeface="Microsoft GothicNeo Light"/>
                <a:cs typeface="Microsoft GothicNeo Light"/>
              </a:rPr>
              <a:t>oneM2M</a:t>
            </a:r>
            <a:endParaRPr lang="ko-KR" dirty="0"/>
          </a:p>
          <a:p>
            <a:pPr algn="ctr"/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Operation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CFB864D4-338C-7C17-76CF-524738AB936A}"/>
              </a:ext>
            </a:extLst>
          </p:cNvPr>
          <p:cNvCxnSpPr/>
          <p:nvPr/>
        </p:nvCxnSpPr>
        <p:spPr>
          <a:xfrm flipH="1" flipV="1">
            <a:off x="9394238" y="1383830"/>
            <a:ext cx="1042341" cy="175730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78BFE5E-D63E-3DF6-961D-49636CF940D1}"/>
              </a:ext>
            </a:extLst>
          </p:cNvPr>
          <p:cNvSpPr txBox="1"/>
          <p:nvPr/>
        </p:nvSpPr>
        <p:spPr>
          <a:xfrm>
            <a:off x="7740870" y="902864"/>
            <a:ext cx="411630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oneM2M </a:t>
            </a:r>
            <a:r>
              <a:rPr lang="ko-KR" altLang="en-US" dirty="0" err="1">
                <a:ea typeface="Microsoft GothicNeo Light"/>
                <a:cs typeface="Microsoft GothicNeo Light"/>
              </a:rPr>
              <a:t>Operation</a:t>
            </a:r>
            <a:r>
              <a:rPr lang="ko-KR" altLang="en-US" dirty="0">
                <a:ea typeface="Microsoft GothicNeo Light"/>
                <a:cs typeface="Microsoft GothicNeo Light"/>
              </a:rPr>
              <a:t> 로직에 대한 작업이 서로 가능해짐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5496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ACME 테스트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066E3A37-5AD5-FDF9-6D63-F48C6F134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177" y="1627148"/>
            <a:ext cx="5386681" cy="30110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421A57-85E4-FE61-8F4D-57A9EB65C5DF}"/>
              </a:ext>
            </a:extLst>
          </p:cNvPr>
          <p:cNvSpPr txBox="1"/>
          <p:nvPr/>
        </p:nvSpPr>
        <p:spPr>
          <a:xfrm>
            <a:off x="4109611" y="5145606"/>
            <a:ext cx="99300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기존 통과하던 </a:t>
            </a:r>
            <a:r>
              <a:rPr lang="ko-KR" altLang="en-US" dirty="0" err="1">
                <a:ea typeface="Microsoft GothicNeo Light"/>
                <a:cs typeface="Microsoft GothicNeo Light"/>
              </a:rPr>
              <a:t>acme</a:t>
            </a:r>
            <a:r>
              <a:rPr lang="ko-KR" altLang="en-US" dirty="0">
                <a:ea typeface="Microsoft GothicNeo Light"/>
                <a:cs typeface="Microsoft GothicNeo Light"/>
              </a:rPr>
              <a:t> 테스트는 모두 통과</a:t>
            </a:r>
          </a:p>
        </p:txBody>
      </p:sp>
    </p:spTree>
    <p:extLst>
      <p:ext uri="{BB962C8B-B14F-4D97-AF65-F5344CB8AC3E}">
        <p14:creationId xmlns:p14="http://schemas.microsoft.com/office/powerpoint/2010/main" val="268402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개선 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21A57-85E4-FE61-8F4D-57A9EB65C5DF}"/>
              </a:ext>
            </a:extLst>
          </p:cNvPr>
          <p:cNvSpPr txBox="1"/>
          <p:nvPr/>
        </p:nvSpPr>
        <p:spPr>
          <a:xfrm>
            <a:off x="1136871" y="1608419"/>
            <a:ext cx="993007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ea typeface="Microsoft GothicNeo Light"/>
                <a:cs typeface="Microsoft GothicNeo Light"/>
              </a:rPr>
              <a:t>AE, CNT – </a:t>
            </a:r>
            <a:r>
              <a:rPr lang="ko-KR" altLang="en-US" dirty="0" err="1">
                <a:ea typeface="Microsoft GothicNeo Light"/>
                <a:cs typeface="Microsoft GothicNeo Light"/>
              </a:rPr>
              <a:t>lbl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attribute</a:t>
            </a:r>
            <a:r>
              <a:rPr lang="ko-KR" altLang="en-US" dirty="0">
                <a:ea typeface="Microsoft GothicNeo Light"/>
                <a:cs typeface="Microsoft GothicNeo Light"/>
              </a:rPr>
              <a:t> 추가</a:t>
            </a:r>
          </a:p>
          <a:p>
            <a:pPr marL="342900" indent="-342900">
              <a:buAutoNum type="arabi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arabi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arabi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Microsoft GothicNeo Light"/>
                <a:cs typeface="Microsoft GothicNeo Light"/>
              </a:rPr>
              <a:t>AE – </a:t>
            </a:r>
            <a:r>
              <a:rPr lang="ko-KR" altLang="en-US" dirty="0" err="1">
                <a:ea typeface="Microsoft GothicNeo Light"/>
                <a:cs typeface="Microsoft GothicNeo Light"/>
              </a:rPr>
              <a:t>srv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attribute</a:t>
            </a:r>
            <a:r>
              <a:rPr lang="ko-KR" altLang="en-US" dirty="0">
                <a:ea typeface="Microsoft GothicNeo Light"/>
                <a:cs typeface="Microsoft GothicNeo Light"/>
              </a:rPr>
              <a:t> 추가</a:t>
            </a:r>
          </a:p>
          <a:p>
            <a:pPr marL="342900" indent="-342900">
              <a:buAutoNum type="arabi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arabi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arabi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Microsoft GothicNeo Light"/>
                <a:cs typeface="Microsoft GothicNeo Light"/>
              </a:rPr>
              <a:t>AE – </a:t>
            </a:r>
            <a:r>
              <a:rPr lang="ko-KR" altLang="en-US" dirty="0" err="1">
                <a:ea typeface="Microsoft GothicNeo Light"/>
                <a:cs typeface="Microsoft GothicNeo Light"/>
              </a:rPr>
              <a:t>api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prefix</a:t>
            </a:r>
            <a:r>
              <a:rPr lang="ko-KR" altLang="en-US" dirty="0">
                <a:ea typeface="Microsoft GothicNeo Light"/>
                <a:cs typeface="Microsoft GothicNeo Light"/>
              </a:rPr>
              <a:t> 제약 사항</a:t>
            </a:r>
          </a:p>
          <a:p>
            <a:pPr marL="342900" indent="-342900">
              <a:buAutoNum type="arabi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arabi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rgbClr val="000000"/>
              </a:solidFill>
              <a:ea typeface="Microsoft GothicNeo Light"/>
              <a:cs typeface="Microsoft GothicNeo Light"/>
            </a:endParaRPr>
          </a:p>
          <a:p>
            <a:pPr marL="342900" indent="-342900">
              <a:buAutoNum type="arabicPeriod"/>
            </a:pPr>
            <a:r>
              <a:rPr lang="ko-KR" altLang="en-US" b="1" u="sng" dirty="0" err="1">
                <a:solidFill>
                  <a:srgbClr val="FF0000"/>
                </a:solidFill>
                <a:ea typeface="Microsoft GothicNeo Light"/>
                <a:cs typeface="Microsoft GothicNeo Light"/>
              </a:rPr>
              <a:t>cJSON</a:t>
            </a:r>
            <a:r>
              <a:rPr lang="ko-KR" altLang="en-US" b="1" u="sng" dirty="0">
                <a:solidFill>
                  <a:srgbClr val="FF0000"/>
                </a:solidFill>
                <a:ea typeface="Microsoft GothicNeo Light"/>
                <a:cs typeface="Microsoft GothicNeo Light"/>
              </a:rPr>
              <a:t> 함수 기능 기반 </a:t>
            </a:r>
            <a:r>
              <a:rPr lang="ko-KR" altLang="en-US" b="1" u="sng" dirty="0" err="1">
                <a:solidFill>
                  <a:srgbClr val="FF0000"/>
                </a:solidFill>
                <a:ea typeface="Microsoft GothicNeo Light"/>
                <a:cs typeface="Microsoft GothicNeo Light"/>
              </a:rPr>
              <a:t>refactoring</a:t>
            </a:r>
            <a:r>
              <a:rPr lang="ko-KR" altLang="en-US" b="1" u="sng" dirty="0">
                <a:solidFill>
                  <a:srgbClr val="FF0000"/>
                </a:solidFill>
                <a:ea typeface="Microsoft GothicNeo Light"/>
                <a:cs typeface="Microsoft GothicNeo Light"/>
              </a:rPr>
              <a:t> → 약간의 개선이 더 </a:t>
            </a:r>
            <a:r>
              <a:rPr lang="ko-KR" altLang="en-US" b="1" u="sng" dirty="0" err="1">
                <a:solidFill>
                  <a:srgbClr val="FF0000"/>
                </a:solidFill>
                <a:ea typeface="Microsoft GothicNeo Light"/>
                <a:cs typeface="Microsoft GothicNeo Light"/>
              </a:rPr>
              <a:t>필요해보임</a:t>
            </a:r>
            <a:endParaRPr lang="ko-KR" altLang="en-US" b="1" dirty="0" err="1">
              <a:solidFill>
                <a:srgbClr val="FF0000"/>
              </a:solidFill>
              <a:ea typeface="Microsoft GothicNeo Light"/>
              <a:cs typeface="Microsoft GothicNeo Light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558DE5E-52A4-5632-A250-AEB0C9F43F23}"/>
              </a:ext>
            </a:extLst>
          </p:cNvPr>
          <p:cNvCxnSpPr/>
          <p:nvPr/>
        </p:nvCxnSpPr>
        <p:spPr>
          <a:xfrm flipV="1">
            <a:off x="4048948" y="1308571"/>
            <a:ext cx="1676399" cy="156915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B3A63674-37B5-8AFB-A5C8-60EE01E33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851" y="612834"/>
            <a:ext cx="2312223" cy="13895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CB649CB4-2FBA-DD5D-8EC6-8016D0DC6C75}"/>
              </a:ext>
            </a:extLst>
          </p:cNvPr>
          <p:cNvCxnSpPr>
            <a:cxnSpLocks/>
          </p:cNvCxnSpPr>
          <p:nvPr/>
        </p:nvCxnSpPr>
        <p:spPr>
          <a:xfrm flipV="1">
            <a:off x="4161836" y="3227682"/>
            <a:ext cx="3322695" cy="722489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F411D077-01E0-E32B-8F20-F005A95A6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548" y="2488985"/>
            <a:ext cx="3260607" cy="16072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9108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앞으로 </a:t>
            </a:r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해야할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21A57-85E4-FE61-8F4D-57A9EB65C5DF}"/>
              </a:ext>
            </a:extLst>
          </p:cNvPr>
          <p:cNvSpPr txBox="1"/>
          <p:nvPr/>
        </p:nvSpPr>
        <p:spPr>
          <a:xfrm>
            <a:off x="1136871" y="1608419"/>
            <a:ext cx="993007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2명 인원이 모두 oneM2M </a:t>
            </a:r>
            <a:r>
              <a:rPr lang="ko-KR" altLang="en-US" dirty="0" err="1">
                <a:ea typeface="Microsoft GothicNeo Light"/>
                <a:cs typeface="Microsoft GothicNeo Light"/>
              </a:rPr>
              <a:t>Operation</a:t>
            </a:r>
            <a:r>
              <a:rPr lang="ko-KR" altLang="en-US" dirty="0">
                <a:ea typeface="Microsoft GothicNeo Light"/>
                <a:cs typeface="Microsoft GothicNeo Light"/>
              </a:rPr>
              <a:t> 로직 구조를 건들 수 있게 되었다는 점이 가장 큰 변화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기존처럼 다시 ACME 테스트 기반으로 프로그램을 개선해 </a:t>
            </a:r>
            <a:r>
              <a:rPr lang="ko-KR" altLang="en-US" dirty="0" err="1">
                <a:ea typeface="Microsoft GothicNeo Light"/>
                <a:cs typeface="Microsoft GothicNeo Light"/>
              </a:rPr>
              <a:t>나가는게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좋아보임</a:t>
            </a:r>
            <a:endParaRPr lang="ko-KR" altLang="en-US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하지만 아직 일반적이지 않은 구조의 코드 흔적들이 남아 있음, 이 또한 </a:t>
            </a:r>
            <a:r>
              <a:rPr lang="ko-KR" altLang="en-US" dirty="0" err="1">
                <a:ea typeface="Microsoft GothicNeo Light"/>
                <a:cs typeface="Microsoft GothicNeo Light"/>
              </a:rPr>
              <a:t>개선해나가야할</a:t>
            </a:r>
            <a:r>
              <a:rPr lang="ko-KR" altLang="en-US" dirty="0">
                <a:ea typeface="Microsoft GothicNeo Light"/>
                <a:cs typeface="Microsoft GothicNeo Light"/>
              </a:rPr>
              <a:t> 점</a:t>
            </a:r>
          </a:p>
        </p:txBody>
      </p:sp>
    </p:spTree>
    <p:extLst>
      <p:ext uri="{BB962C8B-B14F-4D97-AF65-F5344CB8AC3E}">
        <p14:creationId xmlns:p14="http://schemas.microsoft.com/office/powerpoint/2010/main" val="417875040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6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GradientRiseVTI</vt:lpstr>
      <vt:lpstr>oneM2M  TinyIoT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4268</cp:revision>
  <dcterms:created xsi:type="dcterms:W3CDTF">2022-06-07T11:13:53Z</dcterms:created>
  <dcterms:modified xsi:type="dcterms:W3CDTF">2023-02-01T05:58:49Z</dcterms:modified>
</cp:coreProperties>
</file>