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7" r:id="rId3"/>
    <p:sldId id="268" r:id="rId4"/>
    <p:sldId id="272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5D8DD-F62C-7FD0-CBCC-EA989AFA2EC1}" v="1085" dt="2022-08-17T05:56:23.674"/>
    <p1510:client id="{0EBCFDE5-C281-4FD8-8FDE-AE32E0EEFBB6}" v="1622" dt="2022-06-07T12:19:44.410"/>
    <p1510:client id="{1D2286AC-FE51-5582-47C5-5D08F7137145}" v="1974" dt="2022-09-13T17:43:58.256"/>
    <p1510:client id="{239BEBEC-7528-BEEC-6F0E-5EC51A3AEC29}" v="1414" dt="2022-09-06T21:12:37.174"/>
    <p1510:client id="{371C7699-5C81-2C30-AD68-5CD461446A55}" v="3381" dt="2022-06-27T18:35:22.788"/>
    <p1510:client id="{3B616098-8F55-7F96-9B0A-4DB141BCB68A}" v="459" dt="2022-08-31T15:29:31.091"/>
    <p1510:client id="{3EAA66B8-F3FD-375D-EC41-F44F4715D853}" v="1609" dt="2022-08-09T06:57:51.810"/>
    <p1510:client id="{47ABE250-E758-A701-DCA1-981165C38B40}" v="3633" dt="2022-07-25T19:37:03.416"/>
    <p1510:client id="{4B8E7F15-0F2E-5D72-0660-B169D52A131F}" v="1844" dt="2022-08-02T21:51:18.217"/>
    <p1510:client id="{52342AA7-BE8C-DE6A-AC79-404EB9732D47}" v="350" dt="2022-10-12T19:46:24.660"/>
    <p1510:client id="{53252086-5F97-224F-77B0-FD4CCDEDFFAD}" v="767" dt="2022-06-27T16:54:21.332"/>
    <p1510:client id="{60B3121E-29FF-FB6B-5CA6-6C49DF9F1456}" v="643" dt="2022-06-27T17:11:03.348"/>
    <p1510:client id="{63ACBADB-D5E8-5FED-5B8C-F182F7476A56}" v="1135" dt="2022-09-19T12:47:50.445"/>
    <p1510:client id="{6574A334-BA51-72DA-00E7-FA16F111A10D}" v="3483" dt="2022-07-04T21:22:54.210"/>
    <p1510:client id="{70D3CF92-437F-D19B-E6ED-2CBAD7DB3A90}" v="1221" dt="2022-08-24T05:39:49.260"/>
    <p1510:client id="{762EDE6A-9F8F-B904-A73B-4797DE3501AC}" v="496" dt="2022-08-01T19:41:13.972"/>
    <p1510:client id="{82F49652-4A51-BD1F-2E3F-AC615F4C5210}" v="813" dt="2022-08-31T14:48:23.722"/>
    <p1510:client id="{8773105F-39E5-2D64-9883-F6D15426DA76}" v="1963" dt="2022-10-05T18:57:09.346"/>
    <p1510:client id="{9AE5C2C2-05EA-A196-A4C8-56C198B60A8F}" v="2543" dt="2022-07-11T15:20:29.713"/>
    <p1510:client id="{B514C999-6355-4560-ED99-46E694826568}" v="600" dt="2022-09-19T18:28:16.570"/>
    <p1510:client id="{C34A1C26-1E8E-F484-A54B-6E682F23B5C1}" v="773" dt="2022-10-30T23:19:35.060"/>
    <p1510:client id="{D96079EF-ADB7-B969-504C-1D54F3014278}" v="602" dt="2022-10-31T17:29:36.697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October 31,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October 31,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>
                <a:ea typeface="Microsoft GothicNeo"/>
                <a:cs typeface="Microsoft GothicNeo"/>
              </a:rPr>
              <a:t>HTTP Daemon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>
                <a:ea typeface="Microsoft GothicNeo"/>
                <a:cs typeface="Microsoft GothicNeo"/>
              </a:rPr>
              <a:t>OneM2M </a:t>
            </a:r>
            <a:r>
              <a:rPr lang="ko-KR" altLang="en-US" sz="1400" b="1" err="1">
                <a:ea typeface="Microsoft GothicNeo"/>
                <a:cs typeface="Microsoft GothicNeo"/>
              </a:rPr>
              <a:t>Tiny</a:t>
            </a:r>
            <a:r>
              <a:rPr lang="ko-KR" altLang="en-US" sz="1400" b="1">
                <a:ea typeface="Microsoft GothicNeo"/>
                <a:cs typeface="Microsoft GothicNeo"/>
              </a:rPr>
              <a:t> </a:t>
            </a:r>
            <a:r>
              <a:rPr lang="ko-KR" altLang="en-US" sz="1400" b="1" err="1">
                <a:ea typeface="Microsoft GothicNeo"/>
                <a:cs typeface="Microsoft GothicNeo"/>
              </a:rPr>
              <a:t>IoT</a:t>
            </a:r>
            <a:r>
              <a:rPr lang="ko-KR" altLang="en-US" sz="1400" b="1">
                <a:ea typeface="Microsoft GothicNeo"/>
                <a:cs typeface="Microsoft GothicNeo"/>
              </a:rPr>
              <a:t> Project</a:t>
            </a:r>
            <a:endParaRPr lang="ko-KR" altLang="en-US" sz="1400" b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>
                <a:ea typeface="Microsoft GothicNeo"/>
                <a:cs typeface="Microsoft GothicNeo"/>
              </a:rPr>
              <a:t> </a:t>
            </a:r>
            <a:endParaRPr lang="ko-KR" altLang="en-US" sz="1400" b="1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>
                <a:ea typeface="Microsoft GothicNeo Light"/>
                <a:cs typeface="Microsoft GothicNeo Light"/>
              </a:rPr>
              <a:t>ACP 추가 구현</a:t>
            </a:r>
            <a:endParaRPr lang="ko-KR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리팩토링</a:t>
            </a:r>
          </a:p>
        </p:txBody>
      </p:sp>
    </p:spTree>
    <p:extLst>
      <p:ext uri="{BB962C8B-B14F-4D97-AF65-F5344CB8AC3E}">
        <p14:creationId xmlns:p14="http://schemas.microsoft.com/office/powerpoint/2010/main" val="243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EAAF8-32CA-895C-30D6-B91429AF52A9}"/>
              </a:ext>
            </a:extLst>
          </p:cNvPr>
          <p:cNvSpPr txBox="1"/>
          <p:nvPr/>
        </p:nvSpPr>
        <p:spPr>
          <a:xfrm>
            <a:off x="691377" y="700668"/>
            <a:ext cx="7497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ACP 추가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29030-2EE0-B07A-164B-643FF6C26D3E}"/>
              </a:ext>
            </a:extLst>
          </p:cNvPr>
          <p:cNvSpPr txBox="1"/>
          <p:nvPr/>
        </p:nvSpPr>
        <p:spPr>
          <a:xfrm>
            <a:off x="1146505" y="1657178"/>
            <a:ext cx="990426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CNT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acpi</a:t>
            </a:r>
            <a:r>
              <a:rPr lang="ko-KR" altLang="en-US" dirty="0">
                <a:ea typeface="Microsoft GothicNeo Light"/>
                <a:cs typeface="Microsoft GothicNeo Light"/>
              </a:rPr>
              <a:t> 속성 리스트화 → [ "/</a:t>
            </a:r>
            <a:r>
              <a:rPr lang="ko-KR" altLang="en-US" dirty="0" err="1">
                <a:ea typeface="Microsoft GothicNeo Light"/>
                <a:cs typeface="Microsoft GothicNeo Light"/>
              </a:rPr>
              <a:t>TinyIoT</a:t>
            </a:r>
            <a:r>
              <a:rPr lang="ko-KR" altLang="en-US" dirty="0">
                <a:ea typeface="Microsoft GothicNeo Light"/>
                <a:cs typeface="Microsoft GothicNeo Light"/>
              </a:rPr>
              <a:t>/acp_test1", "/</a:t>
            </a:r>
            <a:r>
              <a:rPr lang="ko-KR" altLang="en-US" dirty="0" err="1">
                <a:ea typeface="Microsoft GothicNeo Light"/>
                <a:cs typeface="Microsoft GothicNeo Light"/>
              </a:rPr>
              <a:t>TinyIoT</a:t>
            </a:r>
            <a:r>
              <a:rPr lang="ko-KR" altLang="en-US" dirty="0">
                <a:ea typeface="Microsoft GothicNeo Light"/>
                <a:cs typeface="Microsoft GothicNeo Light"/>
              </a:rPr>
              <a:t>/acp_test2"] 등과 같이 설정 가능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추가 사항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pvs_acor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pvs_acop</a:t>
            </a:r>
            <a:r>
              <a:rPr lang="ko-KR" altLang="en-US" dirty="0">
                <a:ea typeface="Microsoft GothicNeo Light"/>
                <a:cs typeface="Microsoft GothicNeo Light"/>
              </a:rPr>
              <a:t> 로직 구현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CNT상에서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acpi</a:t>
            </a:r>
            <a:r>
              <a:rPr lang="ko-KR" altLang="en-US" dirty="0">
                <a:ea typeface="Microsoft GothicNeo Light"/>
                <a:cs typeface="Microsoft GothicNeo Light"/>
              </a:rPr>
              <a:t> 존재하지만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acp가</a:t>
            </a:r>
            <a:r>
              <a:rPr lang="ko-KR" altLang="en-US" dirty="0">
                <a:ea typeface="Microsoft GothicNeo Light"/>
                <a:cs typeface="Microsoft GothicNeo Light"/>
              </a:rPr>
              <a:t> 존재하지 않으면 </a:t>
            </a:r>
            <a:r>
              <a:rPr lang="ko-KR" altLang="en-US" dirty="0" err="1">
                <a:ea typeface="Microsoft GothicNeo Light"/>
                <a:cs typeface="Microsoft GothicNeo Light"/>
              </a:rPr>
              <a:t>forbidden</a:t>
            </a:r>
          </a:p>
        </p:txBody>
      </p:sp>
    </p:spTree>
    <p:extLst>
      <p:ext uri="{BB962C8B-B14F-4D97-AF65-F5344CB8AC3E}">
        <p14:creationId xmlns:p14="http://schemas.microsoft.com/office/powerpoint/2010/main" val="74106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EAAF8-32CA-895C-30D6-B91429AF52A9}"/>
              </a:ext>
            </a:extLst>
          </p:cNvPr>
          <p:cNvSpPr txBox="1"/>
          <p:nvPr/>
        </p:nvSpPr>
        <p:spPr>
          <a:xfrm>
            <a:off x="691377" y="700668"/>
            <a:ext cx="7497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ACP 추가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E9561A-99AD-4C6A-B004-401DFA9F10B7}"/>
              </a:ext>
            </a:extLst>
          </p:cNvPr>
          <p:cNvSpPr/>
          <p:nvPr/>
        </p:nvSpPr>
        <p:spPr>
          <a:xfrm>
            <a:off x="3638550" y="2059132"/>
            <a:ext cx="1371600" cy="609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ACP_1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4E9B08-968F-D460-30A2-83A5B8277A6C}"/>
              </a:ext>
            </a:extLst>
          </p:cNvPr>
          <p:cNvSpPr/>
          <p:nvPr/>
        </p:nvSpPr>
        <p:spPr>
          <a:xfrm>
            <a:off x="3638550" y="3002973"/>
            <a:ext cx="1371600" cy="609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ACP_2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2579C2-A704-320C-E3C8-A8ADFEE52141}"/>
              </a:ext>
            </a:extLst>
          </p:cNvPr>
          <p:cNvSpPr/>
          <p:nvPr/>
        </p:nvSpPr>
        <p:spPr>
          <a:xfrm>
            <a:off x="3638550" y="3860222"/>
            <a:ext cx="1371600" cy="609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ACP_3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FBF630-7227-2077-12AD-1DDCC5929D5D}"/>
              </a:ext>
            </a:extLst>
          </p:cNvPr>
          <p:cNvSpPr/>
          <p:nvPr/>
        </p:nvSpPr>
        <p:spPr>
          <a:xfrm>
            <a:off x="687532" y="3002973"/>
            <a:ext cx="1371600" cy="6096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CNT</a:t>
            </a:r>
            <a:endParaRPr 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E4B04A5-1C3F-19DB-800C-86E0F534EF86}"/>
              </a:ext>
            </a:extLst>
          </p:cNvPr>
          <p:cNvCxnSpPr/>
          <p:nvPr/>
        </p:nvCxnSpPr>
        <p:spPr>
          <a:xfrm flipV="1">
            <a:off x="2176895" y="2407228"/>
            <a:ext cx="1326573" cy="8139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C28D39-4BD1-215D-F2AF-267B92292E1E}"/>
              </a:ext>
            </a:extLst>
          </p:cNvPr>
          <p:cNvCxnSpPr/>
          <p:nvPr/>
        </p:nvCxnSpPr>
        <p:spPr>
          <a:xfrm>
            <a:off x="2202873" y="3212523"/>
            <a:ext cx="132657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CB9A526-D098-844B-27B5-5EF667954D65}"/>
              </a:ext>
            </a:extLst>
          </p:cNvPr>
          <p:cNvCxnSpPr/>
          <p:nvPr/>
        </p:nvCxnSpPr>
        <p:spPr>
          <a:xfrm>
            <a:off x="2176896" y="3203864"/>
            <a:ext cx="1317913" cy="9524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1ED546-FD0E-EA4E-00F2-AEC5E76B2545}"/>
              </a:ext>
            </a:extLst>
          </p:cNvPr>
          <p:cNvSpPr/>
          <p:nvPr/>
        </p:nvSpPr>
        <p:spPr>
          <a:xfrm>
            <a:off x="5917622" y="2059131"/>
            <a:ext cx="1371600" cy="6096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CNT</a:t>
            </a:r>
            <a:endParaRPr 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E49C35-DED1-195E-6E4A-0C77D4D15C10}"/>
              </a:ext>
            </a:extLst>
          </p:cNvPr>
          <p:cNvCxnSpPr>
            <a:cxnSpLocks/>
          </p:cNvCxnSpPr>
          <p:nvPr/>
        </p:nvCxnSpPr>
        <p:spPr>
          <a:xfrm>
            <a:off x="7519554" y="2381250"/>
            <a:ext cx="1473777" cy="86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728DBA-5DA2-E140-BD57-378D4A10B016}"/>
              </a:ext>
            </a:extLst>
          </p:cNvPr>
          <p:cNvSpPr/>
          <p:nvPr/>
        </p:nvSpPr>
        <p:spPr>
          <a:xfrm>
            <a:off x="9171709" y="2067791"/>
            <a:ext cx="1371600" cy="609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28575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NULL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B6C06C-5A06-B032-F04F-CF084542482D}"/>
              </a:ext>
            </a:extLst>
          </p:cNvPr>
          <p:cNvSpPr/>
          <p:nvPr/>
        </p:nvSpPr>
        <p:spPr>
          <a:xfrm>
            <a:off x="7396595" y="3990109"/>
            <a:ext cx="1371600" cy="609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ACP_1</a:t>
            </a:r>
          </a:p>
        </p:txBody>
      </p:sp>
      <p:sp>
        <p:nvSpPr>
          <p:cNvPr id="23" name="화살표: 원형 22">
            <a:extLst>
              <a:ext uri="{FF2B5EF4-FFF2-40B4-BE49-F238E27FC236}">
                <a16:creationId xmlns:a16="http://schemas.microsoft.com/office/drawing/2014/main" id="{3DB13D68-845F-7D70-64F8-2420A9D9EDEE}"/>
              </a:ext>
            </a:extLst>
          </p:cNvPr>
          <p:cNvSpPr/>
          <p:nvPr/>
        </p:nvSpPr>
        <p:spPr>
          <a:xfrm rot="5400000">
            <a:off x="8589852" y="3429033"/>
            <a:ext cx="718705" cy="1723158"/>
          </a:xfrm>
          <a:prstGeom prst="circular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A4958E-ED75-7C7D-CF99-798B4BFCB3E8}"/>
              </a:ext>
            </a:extLst>
          </p:cNvPr>
          <p:cNvSpPr txBox="1"/>
          <p:nvPr/>
        </p:nvSpPr>
        <p:spPr>
          <a:xfrm>
            <a:off x="7372391" y="2886769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항상 접근 제한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5693C6-0F11-BDAE-1F5D-809992EBECAC}"/>
              </a:ext>
            </a:extLst>
          </p:cNvPr>
          <p:cNvSpPr txBox="1"/>
          <p:nvPr/>
        </p:nvSpPr>
        <p:spPr>
          <a:xfrm>
            <a:off x="6930777" y="4809087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pvs_acor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pvs_acop</a:t>
            </a:r>
            <a:r>
              <a:rPr lang="ko-KR" altLang="en-US" dirty="0">
                <a:ea typeface="Microsoft GothicNeo Light"/>
                <a:cs typeface="Microsoft GothicNeo Light"/>
              </a:rPr>
              <a:t> 참고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4FB82E-52B1-2E65-5028-EBE09F2B4188}"/>
              </a:ext>
            </a:extLst>
          </p:cNvPr>
          <p:cNvSpPr txBox="1"/>
          <p:nvPr/>
        </p:nvSpPr>
        <p:spPr>
          <a:xfrm>
            <a:off x="2376095" y="4809087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다중 ACP</a:t>
            </a:r>
          </a:p>
        </p:txBody>
      </p:sp>
    </p:spTree>
    <p:extLst>
      <p:ext uri="{BB962C8B-B14F-4D97-AF65-F5344CB8AC3E}">
        <p14:creationId xmlns:p14="http://schemas.microsoft.com/office/powerpoint/2010/main" val="21198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EAAF8-32CA-895C-30D6-B91429AF52A9}"/>
              </a:ext>
            </a:extLst>
          </p:cNvPr>
          <p:cNvSpPr txBox="1"/>
          <p:nvPr/>
        </p:nvSpPr>
        <p:spPr>
          <a:xfrm>
            <a:off x="691377" y="700668"/>
            <a:ext cx="7497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리팩토링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0DCBDDD-6C56-0A84-5B79-4421EDA86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06" y="1369742"/>
            <a:ext cx="2649344" cy="3812091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3433138C-C95C-2B67-DDDB-2ED9E6213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486519"/>
            <a:ext cx="8229600" cy="171213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04C4761-4397-B435-2495-4E7D15F4E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2216477"/>
            <a:ext cx="4391025" cy="198689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04F00E-FD15-5957-675A-52821CF0A237}"/>
              </a:ext>
            </a:extLst>
          </p:cNvPr>
          <p:cNvCxnSpPr/>
          <p:nvPr/>
        </p:nvCxnSpPr>
        <p:spPr>
          <a:xfrm>
            <a:off x="3657600" y="3143250"/>
            <a:ext cx="21145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0CD0A8-56DC-B15F-25AF-E444F94C1CF8}"/>
              </a:ext>
            </a:extLst>
          </p:cNvPr>
          <p:cNvSpPr txBox="1"/>
          <p:nvPr/>
        </p:nvSpPr>
        <p:spPr>
          <a:xfrm>
            <a:off x="5013655" y="4486103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Create_Node</a:t>
            </a:r>
            <a:r>
              <a:rPr lang="ko-KR" altLang="en-US" dirty="0">
                <a:ea typeface="Microsoft GothicNeo Light"/>
                <a:cs typeface="Microsoft GothicNeo Light"/>
              </a:rPr>
              <a:t> 함수를 인터페이스로 별도의 함수들을 호출 가능하게</a:t>
            </a:r>
          </a:p>
        </p:txBody>
      </p:sp>
    </p:spTree>
    <p:extLst>
      <p:ext uri="{BB962C8B-B14F-4D97-AF65-F5344CB8AC3E}">
        <p14:creationId xmlns:p14="http://schemas.microsoft.com/office/powerpoint/2010/main" val="89610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EAAF8-32CA-895C-30D6-B91429AF52A9}"/>
              </a:ext>
            </a:extLst>
          </p:cNvPr>
          <p:cNvSpPr txBox="1"/>
          <p:nvPr/>
        </p:nvSpPr>
        <p:spPr>
          <a:xfrm>
            <a:off x="691377" y="700668"/>
            <a:ext cx="7497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리팩토링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48862307-7FEC-63FA-8B43-1CDE7DDC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452786"/>
            <a:ext cx="4800600" cy="409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6D5955-EC91-7DE4-EB51-10381319D3F6}"/>
              </a:ext>
            </a:extLst>
          </p:cNvPr>
          <p:cNvSpPr txBox="1"/>
          <p:nvPr/>
        </p:nvSpPr>
        <p:spPr>
          <a:xfrm>
            <a:off x="613105" y="2047703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특정 </a:t>
            </a:r>
            <a:r>
              <a:rPr lang="ko-KR" altLang="en-US" dirty="0" err="1">
                <a:ea typeface="Microsoft GothicNeo Light"/>
                <a:cs typeface="Microsoft GothicNeo Light"/>
              </a:rPr>
              <a:t>URL에</a:t>
            </a:r>
            <a:r>
              <a:rPr lang="ko-KR" altLang="en-US" dirty="0">
                <a:ea typeface="Microsoft GothicNeo Light"/>
                <a:cs typeface="Microsoft GothicNeo Light"/>
              </a:rPr>
              <a:t> 대하여 어떤 오브젝트가 유효한지 또는 어떤 동작을 하는지 판단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BBD75-BD01-6C82-CDC9-BBEFD950D495}"/>
              </a:ext>
            </a:extLst>
          </p:cNvPr>
          <p:cNvSpPr txBox="1"/>
          <p:nvPr/>
        </p:nvSpPr>
        <p:spPr>
          <a:xfrm>
            <a:off x="651205" y="2609677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/</a:t>
            </a:r>
            <a:r>
              <a:rPr lang="ko-KR" altLang="en-US" dirty="0" err="1">
                <a:ea typeface="Microsoft GothicNeo Light"/>
                <a:cs typeface="Microsoft GothicNeo Light"/>
              </a:rPr>
              <a:t>viewer</a:t>
            </a:r>
            <a:r>
              <a:rPr lang="ko-KR" altLang="en-US" dirty="0">
                <a:solidFill>
                  <a:srgbClr val="FF0000"/>
                </a:solidFill>
                <a:ea typeface="Microsoft GothicNeo Light"/>
                <a:cs typeface="Microsoft GothicNeo Light"/>
              </a:rPr>
              <a:t>/</a:t>
            </a:r>
            <a:r>
              <a:rPr lang="ko-KR" altLang="en-US" dirty="0" err="1">
                <a:solidFill>
                  <a:srgbClr val="FF0000"/>
                </a:solidFill>
                <a:ea typeface="Microsoft GothicNeo Light"/>
                <a:cs typeface="Microsoft GothicNeo Light"/>
              </a:rPr>
              <a:t>TinyIoT</a:t>
            </a:r>
            <a:r>
              <a:rPr lang="ko-KR" altLang="en-US" dirty="0">
                <a:solidFill>
                  <a:srgbClr val="FF0000"/>
                </a:solidFill>
                <a:ea typeface="Microsoft GothicNeo Light"/>
                <a:cs typeface="Microsoft GothicNeo Light"/>
              </a:rPr>
              <a:t>/test_AE1/test_CNT1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DB48A-18A3-88D4-8B5F-527541EED82E}"/>
              </a:ext>
            </a:extLst>
          </p:cNvPr>
          <p:cNvSpPr txBox="1"/>
          <p:nvPr/>
        </p:nvSpPr>
        <p:spPr>
          <a:xfrm>
            <a:off x="603580" y="3076402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a typeface="Microsoft GothicNeo Light"/>
                <a:cs typeface="Microsoft GothicNeo Light"/>
              </a:rPr>
              <a:t>/</a:t>
            </a:r>
            <a:r>
              <a:rPr lang="ko-KR" altLang="en-US" dirty="0" err="1">
                <a:solidFill>
                  <a:srgbClr val="FF0000"/>
                </a:solidFill>
                <a:ea typeface="Microsoft GothicNeo Light"/>
                <a:cs typeface="Microsoft GothicNeo Light"/>
              </a:rPr>
              <a:t>TinyIoT</a:t>
            </a:r>
            <a:r>
              <a:rPr lang="ko-KR" altLang="en-US" dirty="0">
                <a:solidFill>
                  <a:srgbClr val="FF0000"/>
                </a:solidFill>
                <a:ea typeface="Microsoft GothicNeo Light"/>
                <a:cs typeface="Microsoft GothicNeo Light"/>
              </a:rPr>
              <a:t>/test_AE1/test_CNT1</a:t>
            </a:r>
            <a:r>
              <a:rPr lang="ko-KR" altLang="en-US" dirty="0">
                <a:ea typeface="Microsoft GothicNeo Light"/>
                <a:cs typeface="Microsoft GothicNeo Light"/>
              </a:rPr>
              <a:t>/</a:t>
            </a:r>
            <a:r>
              <a:rPr lang="ko-KR" altLang="en-US" dirty="0" err="1">
                <a:ea typeface="Microsoft GothicNeo Light"/>
                <a:cs typeface="Microsoft GothicNeo Light"/>
              </a:rPr>
              <a:t>la</a:t>
            </a:r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F4E042-D452-3EAC-C7DD-643D8020EF96}"/>
              </a:ext>
            </a:extLst>
          </p:cNvPr>
          <p:cNvSpPr/>
          <p:nvPr/>
        </p:nvSpPr>
        <p:spPr>
          <a:xfrm>
            <a:off x="521277" y="4675909"/>
            <a:ext cx="1304925" cy="6572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Microsoft GothicNeo Light"/>
                <a:cs typeface="Microsoft GothicNeo Light"/>
              </a:rPr>
              <a:t>TinyIoT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68AD02-F2FB-9CA2-018D-C4FAD6DDF1FE}"/>
              </a:ext>
            </a:extLst>
          </p:cNvPr>
          <p:cNvSpPr/>
          <p:nvPr/>
        </p:nvSpPr>
        <p:spPr>
          <a:xfrm>
            <a:off x="1959551" y="4675908"/>
            <a:ext cx="1304925" cy="6572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Microsoft GothicNeo Light"/>
                <a:cs typeface="Microsoft GothicNeo Light"/>
              </a:rPr>
              <a:t>test_AE1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91BEE5-4371-B573-96CD-3D64AEE24E39}"/>
              </a:ext>
            </a:extLst>
          </p:cNvPr>
          <p:cNvSpPr/>
          <p:nvPr/>
        </p:nvSpPr>
        <p:spPr>
          <a:xfrm>
            <a:off x="3407351" y="4675908"/>
            <a:ext cx="1304925" cy="6572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Microsoft GothicNeo Light"/>
                <a:cs typeface="Microsoft GothicNeo Light"/>
              </a:rPr>
              <a:t>test_CNT1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AEEC6C-9CBD-4AD5-51F0-CFDEF069226D}"/>
              </a:ext>
            </a:extLst>
          </p:cNvPr>
          <p:cNvSpPr/>
          <p:nvPr/>
        </p:nvSpPr>
        <p:spPr>
          <a:xfrm>
            <a:off x="4883726" y="4675908"/>
            <a:ext cx="1304925" cy="65722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Microsoft GothicNeo Light"/>
                <a:cs typeface="Microsoft GothicNeo Light"/>
              </a:rPr>
              <a:t>la</a:t>
            </a:r>
            <a:endParaRPr lang="ko-KR" dirty="0" err="1"/>
          </a:p>
        </p:txBody>
      </p:sp>
      <p:pic>
        <p:nvPicPr>
          <p:cNvPr id="21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25ABE110-D334-F209-FC05-D536D9F40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77" y="3982295"/>
            <a:ext cx="4819650" cy="11066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5FE29FD-598E-E242-5FDA-1DCCA46C200D}"/>
              </a:ext>
            </a:extLst>
          </p:cNvPr>
          <p:cNvSpPr/>
          <p:nvPr/>
        </p:nvSpPr>
        <p:spPr>
          <a:xfrm>
            <a:off x="1967345" y="3740727"/>
            <a:ext cx="1304925" cy="6572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Microsoft GothicNeo Light"/>
                <a:cs typeface="Microsoft GothicNeo Light"/>
              </a:rPr>
              <a:t>TinyIoT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89B6F7-0C55-8C1D-F7C5-971CBA3243B5}"/>
              </a:ext>
            </a:extLst>
          </p:cNvPr>
          <p:cNvSpPr/>
          <p:nvPr/>
        </p:nvSpPr>
        <p:spPr>
          <a:xfrm>
            <a:off x="3405619" y="3740726"/>
            <a:ext cx="1304925" cy="6572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Microsoft GothicNeo Light"/>
                <a:cs typeface="Microsoft GothicNeo Light"/>
              </a:rPr>
              <a:t>test_AE1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710B8B-E8C0-7780-EA4D-EBB7CD2AF8FC}"/>
              </a:ext>
            </a:extLst>
          </p:cNvPr>
          <p:cNvSpPr/>
          <p:nvPr/>
        </p:nvSpPr>
        <p:spPr>
          <a:xfrm>
            <a:off x="4853419" y="3740726"/>
            <a:ext cx="1304925" cy="6572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Microsoft GothicNeo Light"/>
                <a:cs typeface="Microsoft GothicNeo Light"/>
              </a:rPr>
              <a:t>test_CNT1</a:t>
            </a:r>
            <a:endParaRPr 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99A58A-0D59-075B-7B1E-D742348551B0}"/>
              </a:ext>
            </a:extLst>
          </p:cNvPr>
          <p:cNvSpPr/>
          <p:nvPr/>
        </p:nvSpPr>
        <p:spPr>
          <a:xfrm>
            <a:off x="493567" y="3740726"/>
            <a:ext cx="1304925" cy="65722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Microsoft GothicNeo Light"/>
                <a:cs typeface="Microsoft GothicNeo Light"/>
              </a:rPr>
              <a:t>viewer</a:t>
            </a:r>
          </a:p>
        </p:txBody>
      </p:sp>
    </p:spTree>
    <p:extLst>
      <p:ext uri="{BB962C8B-B14F-4D97-AF65-F5344CB8AC3E}">
        <p14:creationId xmlns:p14="http://schemas.microsoft.com/office/powerpoint/2010/main" val="383754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EAAF8-32CA-895C-30D6-B91429AF52A9}"/>
              </a:ext>
            </a:extLst>
          </p:cNvPr>
          <p:cNvSpPr txBox="1"/>
          <p:nvPr/>
        </p:nvSpPr>
        <p:spPr>
          <a:xfrm>
            <a:off x="691377" y="700668"/>
            <a:ext cx="7497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리팩토링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486CC-D549-8498-AD2D-609F72CE7019}"/>
              </a:ext>
            </a:extLst>
          </p:cNvPr>
          <p:cNvSpPr txBox="1"/>
          <p:nvPr/>
        </p:nvSpPr>
        <p:spPr>
          <a:xfrm>
            <a:off x="736930" y="1495252"/>
            <a:ext cx="111710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CIN 같은 경우는 </a:t>
            </a:r>
            <a:r>
              <a:rPr lang="ko-KR" altLang="en-US" dirty="0" err="1">
                <a:ea typeface="Microsoft GothicNeo Light"/>
                <a:cs typeface="Microsoft GothicNeo Light"/>
              </a:rPr>
              <a:t>rn으로</a:t>
            </a:r>
            <a:r>
              <a:rPr lang="ko-KR" altLang="en-US" dirty="0">
                <a:ea typeface="Microsoft GothicNeo Light"/>
                <a:cs typeface="Microsoft GothicNeo Light"/>
              </a:rPr>
              <a:t> 요청 되지 않으므로 리소스 트리 상에 존재하는 이점이 별로 없음 -&gt; 삭제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B42F5FB8-21F8-05F7-E703-4DDB5CD6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139043"/>
            <a:ext cx="5486400" cy="274864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53662AE8-F7BB-0D19-6E05-A4F971233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553449"/>
            <a:ext cx="4010025" cy="265202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4CF92435-D705-C93C-5326-823402840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38" y="3009900"/>
            <a:ext cx="2971800" cy="4667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7B9D402-8411-E090-9DFF-1B68CC7290BB}"/>
              </a:ext>
            </a:extLst>
          </p:cNvPr>
          <p:cNvSpPr/>
          <p:nvPr/>
        </p:nvSpPr>
        <p:spPr>
          <a:xfrm>
            <a:off x="3848100" y="3981450"/>
            <a:ext cx="1371600" cy="609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CNT</a:t>
            </a:r>
            <a:endParaRPr 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61DDB8-5970-6832-A0E8-DB61B0EFD979}"/>
              </a:ext>
            </a:extLst>
          </p:cNvPr>
          <p:cNvSpPr/>
          <p:nvPr/>
        </p:nvSpPr>
        <p:spPr>
          <a:xfrm>
            <a:off x="2314575" y="3981450"/>
            <a:ext cx="1371600" cy="609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AE</a:t>
            </a:r>
            <a:endParaRPr 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4D6B06-A2D3-BDD3-E4D3-59F4B0A7DFA5}"/>
              </a:ext>
            </a:extLst>
          </p:cNvPr>
          <p:cNvSpPr/>
          <p:nvPr/>
        </p:nvSpPr>
        <p:spPr>
          <a:xfrm>
            <a:off x="5410200" y="3981450"/>
            <a:ext cx="1371600" cy="609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CIN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F124F0-81C7-1391-5AEA-E60F60E02CDC}"/>
              </a:ext>
            </a:extLst>
          </p:cNvPr>
          <p:cNvSpPr/>
          <p:nvPr/>
        </p:nvSpPr>
        <p:spPr>
          <a:xfrm>
            <a:off x="6962775" y="3981450"/>
            <a:ext cx="1371600" cy="609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SUB</a:t>
            </a:r>
            <a:endParaRPr 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2AD65A-85ED-013F-375F-49B9BC1B662F}"/>
              </a:ext>
            </a:extLst>
          </p:cNvPr>
          <p:cNvSpPr/>
          <p:nvPr/>
        </p:nvSpPr>
        <p:spPr>
          <a:xfrm>
            <a:off x="781050" y="3981450"/>
            <a:ext cx="1371600" cy="609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ACP</a:t>
            </a:r>
          </a:p>
        </p:txBody>
      </p:sp>
    </p:spTree>
    <p:extLst>
      <p:ext uri="{BB962C8B-B14F-4D97-AF65-F5344CB8AC3E}">
        <p14:creationId xmlns:p14="http://schemas.microsoft.com/office/powerpoint/2010/main" val="148295926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GradientRiseVTI</vt:lpstr>
      <vt:lpstr>HTTP Daemon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2773</cp:revision>
  <dcterms:created xsi:type="dcterms:W3CDTF">2022-06-07T11:13:53Z</dcterms:created>
  <dcterms:modified xsi:type="dcterms:W3CDTF">2022-10-31T17:34:02Z</dcterms:modified>
</cp:coreProperties>
</file>