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19,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 X-M2M-Origin 헤더 옵션화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Partial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177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X-M2M-Origin 헤더 옵션화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62871" y="1712934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기존에는 X-M2M-Origin 헤더가 존재한다는 전제 하에 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Create가</a:t>
            </a:r>
            <a:r>
              <a:rPr lang="ko-KR" altLang="en-US" dirty="0">
                <a:ea typeface="Microsoft GothicNeo Light"/>
                <a:cs typeface="Microsoft GothicNeo Light"/>
              </a:rPr>
              <a:t> 진행되었음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 헤더는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값을 설정하는 데에 사용되었음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X-M2M-Origin은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상에서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AC에</a:t>
            </a:r>
            <a:r>
              <a:rPr lang="ko-KR" altLang="en-US" dirty="0">
                <a:ea typeface="Microsoft GothicNeo Light"/>
                <a:cs typeface="Microsoft GothicNeo Light"/>
              </a:rPr>
              <a:t> 관여하는 것으로 추정됨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만일 X-M2M-Origin 헤더가 없으면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값은 고유성이 보장된 ri와 동일하게 설정하게 함 </a:t>
            </a:r>
          </a:p>
        </p:txBody>
      </p:sp>
    </p:spTree>
    <p:extLst>
      <p:ext uri="{BB962C8B-B14F-4D97-AF65-F5344CB8AC3E}">
        <p14:creationId xmlns:p14="http://schemas.microsoft.com/office/powerpoint/2010/main" val="5324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177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dirty="0">
                <a:latin typeface="Microsoft GothicNeo"/>
                <a:ea typeface="Microsoft GothicNeo"/>
                <a:cs typeface="+mn-lt"/>
              </a:rPr>
              <a:t>Partial Update </a:t>
            </a:r>
            <a:r>
              <a:rPr lang="en-US" altLang="en-US" sz="2400" dirty="0" err="1">
                <a:latin typeface="Microsoft GothicNeo"/>
                <a:ea typeface="Microsoft GothicNeo"/>
                <a:cs typeface="+mn-lt"/>
              </a:rPr>
              <a:t>구현</a:t>
            </a:r>
            <a:endParaRPr lang="ko-KR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62871" y="1712934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Microsoft GothicNeo Light"/>
                <a:cs typeface="Microsoft GothicNeo Light"/>
              </a:rPr>
              <a:t>기존 </a:t>
            </a:r>
            <a:r>
              <a:rPr lang="en-US" altLang="ko-KR" dirty="0" err="1">
                <a:ea typeface="Microsoft GothicNeo Light"/>
                <a:cs typeface="Microsoft GothicNeo Light"/>
              </a:rPr>
              <a:t>Update에서는</a:t>
            </a:r>
            <a:r>
              <a:rPr lang="en-US" altLang="ko-KR" dirty="0">
                <a:ea typeface="Microsoft GothicNeo Light"/>
                <a:cs typeface="Microsoft GothicNeo Light"/>
              </a:rPr>
              <a:t> Create 시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필요한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속성들이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모두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페이로드에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포함되었어야</a:t>
            </a:r>
            <a:r>
              <a:rPr lang="en-US" altLang="ko-KR" dirty="0">
                <a:ea typeface="Microsoft GothicNeo Light"/>
                <a:cs typeface="Microsoft GothicNeo Light"/>
              </a:rPr>
              <a:t> 함</a:t>
            </a: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오브젝트의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어떠한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속성이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존재하지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않으면</a:t>
            </a:r>
            <a:r>
              <a:rPr lang="en-US" altLang="ko-KR" dirty="0">
                <a:ea typeface="Microsoft GothicNeo Light"/>
                <a:cs typeface="Microsoft GothicNeo Light"/>
              </a:rPr>
              <a:t> JSON </a:t>
            </a:r>
            <a:r>
              <a:rPr lang="en-US" altLang="ko-KR" dirty="0" err="1">
                <a:ea typeface="Microsoft GothicNeo Light"/>
                <a:cs typeface="Microsoft GothicNeo Light"/>
              </a:rPr>
              <a:t>파싱</a:t>
            </a:r>
            <a:r>
              <a:rPr lang="en-US" altLang="ko-KR" dirty="0">
                <a:ea typeface="Microsoft GothicNeo Light"/>
                <a:cs typeface="Microsoft GothicNeo Light"/>
              </a:rPr>
              <a:t> 중 </a:t>
            </a:r>
            <a:r>
              <a:rPr lang="en-US" altLang="ko-KR" dirty="0" err="1">
                <a:ea typeface="Microsoft GothicNeo Light"/>
                <a:cs typeface="Microsoft GothicNeo Light"/>
              </a:rPr>
              <a:t>세그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폴트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오류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발생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이전에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Get_JSON_Value</a:t>
            </a:r>
            <a:r>
              <a:rPr lang="en-US" altLang="ko-KR" dirty="0">
                <a:ea typeface="Microsoft GothicNeo Light"/>
                <a:cs typeface="Microsoft GothicNeo Light"/>
              </a:rPr>
              <a:t>(char *key, char *</a:t>
            </a:r>
            <a:r>
              <a:rPr lang="en-US" altLang="ko-KR" dirty="0" err="1">
                <a:ea typeface="Microsoft GothicNeo Light"/>
                <a:cs typeface="Microsoft GothicNeo Light"/>
              </a:rPr>
              <a:t>json</a:t>
            </a:r>
            <a:r>
              <a:rPr lang="en-US" altLang="ko-KR" dirty="0">
                <a:ea typeface="Microsoft GothicNeo Light"/>
                <a:cs typeface="Microsoft GothicNeo Light"/>
              </a:rPr>
              <a:t>)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함수를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부탁했었음</a:t>
            </a:r>
            <a:endParaRPr lang="en-US" altLang="ko-KR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해당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함수로</a:t>
            </a:r>
            <a:r>
              <a:rPr lang="en-US" altLang="ko-KR" dirty="0">
                <a:ea typeface="Microsoft GothicNeo Light"/>
                <a:cs typeface="Microsoft GothicNeo Light"/>
              </a:rPr>
              <a:t> Partial Update </a:t>
            </a:r>
            <a:r>
              <a:rPr lang="en-US" altLang="ko-KR" dirty="0" err="1">
                <a:ea typeface="Microsoft GothicNeo Light"/>
                <a:cs typeface="Microsoft GothicNeo Light"/>
              </a:rPr>
              <a:t>구현하였음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5159254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GradientRiseVTI</vt:lpstr>
      <vt:lpstr>HTTP Daemon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2172</cp:revision>
  <dcterms:created xsi:type="dcterms:W3CDTF">2022-06-07T11:13:53Z</dcterms:created>
  <dcterms:modified xsi:type="dcterms:W3CDTF">2022-09-19T12:49:10Z</dcterms:modified>
</cp:coreProperties>
</file>