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5" r:id="rId4"/>
    <p:sldId id="306" r:id="rId6"/>
    <p:sldId id="304" r:id="rId7"/>
    <p:sldId id="303" r:id="rId8"/>
    <p:sldId id="302" r:id="rId9"/>
    <p:sldId id="305" r:id="rId10"/>
    <p:sldId id="284" r:id="rId11"/>
    <p:sldId id="266" r:id="rId12"/>
    <p:sldId id="327" r:id="rId13"/>
    <p:sldId id="340" r:id="rId14"/>
    <p:sldId id="328" r:id="rId15"/>
    <p:sldId id="341" r:id="rId16"/>
    <p:sldId id="262" r:id="rId17"/>
    <p:sldId id="263" r:id="rId18"/>
    <p:sldId id="273" r:id="rId19"/>
    <p:sldId id="265" r:id="rId20"/>
    <p:sldId id="267" r:id="rId21"/>
    <p:sldId id="268" r:id="rId22"/>
    <p:sldId id="269" r:id="rId23"/>
    <p:sldId id="281" r:id="rId24"/>
    <p:sldId id="282" r:id="rId25"/>
    <p:sldId id="27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sz="4800">
                <a:sym typeface="+mn-ea"/>
              </a:rPr>
              <a:t>HPC Monitor System Development</a:t>
            </a:r>
            <a:endParaRPr lang="zh-CN" altLang="en-US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-  MiLe Shi, YuXian Wu, YuHang Wang</a:t>
            </a:r>
            <a:endParaRPr lang="en-US" altLang="zh-CN"/>
          </a:p>
          <a:p>
            <a:r>
              <a:rPr lang="en-US" altLang="zh-CN"/>
              <a:t>Instructor: ZhuoZhao Li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Role-based access control(RBAC)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221345" y="3216275"/>
            <a:ext cx="7461885" cy="33432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3600" b="1">
                <a:solidFill>
                  <a:schemeClr val="tx1"/>
                </a:solidFill>
                <a:uFillTx/>
                <a:sym typeface="+mn-ea"/>
              </a:rPr>
              <a:t>· </a:t>
            </a:r>
            <a:r>
              <a:rPr lang="en-US" altLang="zh-CN" sz="3200">
                <a:solidFill>
                  <a:schemeClr val="tx1"/>
                </a:solidFill>
                <a:uFillTx/>
                <a:sym typeface="+mn-ea"/>
              </a:rPr>
              <a:t>Principles of </a:t>
            </a:r>
            <a:endParaRPr lang="en-US" altLang="zh-CN" sz="3200">
              <a:solidFill>
                <a:schemeClr val="tx1"/>
              </a:solidFill>
              <a:uFillTx/>
              <a:sym typeface="+mn-ea"/>
            </a:endParaRPr>
          </a:p>
          <a:p>
            <a:r>
              <a:rPr lang="en-US" altLang="zh-CN" sz="3200">
                <a:solidFill>
                  <a:schemeClr val="tx1"/>
                </a:solidFill>
                <a:uFillTx/>
                <a:sym typeface="+mn-ea"/>
              </a:rPr>
              <a:t>  database design</a:t>
            </a:r>
            <a:endParaRPr lang="en-US" altLang="zh-CN" sz="3200">
              <a:solidFill>
                <a:schemeClr val="tx1"/>
              </a:solidFill>
              <a:uFillTx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160" y="1691005"/>
            <a:ext cx="7168515" cy="47078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290320"/>
            <a:ext cx="5503545" cy="546544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1465"/>
            <a:ext cx="10515600" cy="1325563"/>
          </a:xfrm>
        </p:spPr>
        <p:txBody>
          <a:bodyPr/>
          <a:p>
            <a:r>
              <a:rPr lang="en-US" altLang="zh-CN"/>
              <a:t>Role-based access control(RBAC) 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228590" y="1477010"/>
            <a:ext cx="7461885" cy="3698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olidFill>
                  <a:schemeClr val="tx1"/>
                </a:solidFill>
                <a:uFillTx/>
                <a:sym typeface="+mn-ea"/>
              </a:rPr>
              <a:t>·</a:t>
            </a:r>
            <a:r>
              <a:rPr lang="en-US" altLang="zh-CN" sz="3600" b="1">
                <a:solidFill>
                  <a:schemeClr val="tx1"/>
                </a:solidFill>
                <a:uFillTx/>
                <a:sym typeface="+mn-ea"/>
              </a:rPr>
              <a:t> </a:t>
            </a:r>
            <a:r>
              <a:rPr lang="en-US" altLang="zh-CN" sz="2400">
                <a:uFillTx/>
                <a:sym typeface="+mn-ea"/>
              </a:rPr>
              <a:t>when we click any page, we’ll check whether this user       </a:t>
            </a:r>
            <a:endParaRPr lang="en-US" altLang="zh-CN" sz="2400">
              <a:uFillTx/>
              <a:sym typeface="+mn-ea"/>
            </a:endParaRPr>
          </a:p>
          <a:p>
            <a:r>
              <a:rPr lang="en-US" altLang="zh-CN" sz="2400">
                <a:uFillTx/>
                <a:sym typeface="+mn-ea"/>
              </a:rPr>
              <a:t>   has the permission to operate this page</a:t>
            </a:r>
            <a:endParaRPr lang="en-US" altLang="zh-CN" sz="2400">
              <a:solidFill>
                <a:schemeClr val="tx1"/>
              </a:solidFill>
              <a:uFillTx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930" y="2751455"/>
            <a:ext cx="7799070" cy="114998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55310" y="5130165"/>
            <a:ext cx="6096000" cy="815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altLang="zh-CN" sz="2400">
              <a:uFillTx/>
              <a:sym typeface="+mn-ea"/>
            </a:endParaRPr>
          </a:p>
          <a:p>
            <a:r>
              <a:rPr lang="en-US" altLang="zh-CN" sz="2400" b="1">
                <a:uFillTx/>
                <a:sym typeface="+mn-ea"/>
              </a:rPr>
              <a:t>·</a:t>
            </a:r>
            <a:r>
              <a:rPr lang="en-US" altLang="zh-CN" sz="2400">
                <a:uFillTx/>
                <a:sym typeface="+mn-ea"/>
              </a:rPr>
              <a:t> The judgment of the front-end call</a:t>
            </a:r>
            <a:endParaRPr lang="en-US" altLang="zh-CN" sz="2400">
              <a:uFillTx/>
              <a:sym typeface="+mn-ea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7814310" y="4228465"/>
            <a:ext cx="466725" cy="1088390"/>
          </a:xfrm>
          <a:prstGeom prst="up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Extension of Devices Management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50035" y="1490345"/>
            <a:ext cx="8857615" cy="6134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ym typeface="+mn-ea"/>
              </a:rPr>
              <a:t>·</a:t>
            </a:r>
            <a:r>
              <a:rPr lang="en-US" altLang="zh-CN" sz="3200" b="1">
                <a:sym typeface="+mn-ea"/>
              </a:rPr>
              <a:t>  </a:t>
            </a:r>
            <a:r>
              <a:rPr lang="en-US" altLang="zh-CN" sz="2400">
                <a:sym typeface="+mn-ea"/>
              </a:rPr>
              <a:t>Add the alarm table for managing devices</a:t>
            </a:r>
            <a:endParaRPr lang="en-US" altLang="zh-CN" sz="240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170" y="2103755"/>
            <a:ext cx="7591425" cy="40100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8665" y="2818130"/>
            <a:ext cx="3676650" cy="2362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84235" y="1490345"/>
            <a:ext cx="8857615" cy="6134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sym typeface="+mn-ea"/>
              </a:rPr>
              <a:t>·</a:t>
            </a:r>
            <a:r>
              <a:rPr lang="en-US" altLang="zh-CN" sz="3200" b="1">
                <a:sym typeface="+mn-ea"/>
              </a:rPr>
              <a:t>  </a:t>
            </a:r>
            <a:r>
              <a:rPr lang="en-US" altLang="zh-CN" sz="2400">
                <a:sym typeface="+mn-ea"/>
              </a:rPr>
              <a:t>new interface</a:t>
            </a:r>
            <a:endParaRPr lang="en-US" altLang="zh-CN" sz="24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4683760" y="1329055"/>
            <a:ext cx="7193915" cy="51625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Extension of Devices Management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30885" y="1514475"/>
            <a:ext cx="4125595" cy="38284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/>
              <a:t>· </a:t>
            </a:r>
            <a:r>
              <a:rPr lang="en-US" altLang="zh-CN" sz="2400"/>
              <a:t>A dynamic statistical analysis    </a:t>
            </a:r>
            <a:endParaRPr lang="en-US" altLang="zh-CN" sz="2400"/>
          </a:p>
          <a:p>
            <a:r>
              <a:rPr lang="en-US" altLang="zh-CN" sz="2400"/>
              <a:t>  panel is created  by Vue.js      </a:t>
            </a:r>
            <a:endParaRPr lang="en-US" altLang="zh-CN" sz="2400"/>
          </a:p>
          <a:p>
            <a:r>
              <a:rPr lang="en-US" altLang="zh-CN" sz="2400"/>
              <a:t>  framework and ECharts library. </a:t>
            </a:r>
            <a:endParaRPr lang="zh-CN" altLang="en-US" sz="24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60" y="2919730"/>
            <a:ext cx="3293745" cy="32937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Dynamic Cluster Managment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Custom Alerting Rules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120" y="1458595"/>
            <a:ext cx="5067300" cy="2657475"/>
          </a:xfrm>
          <a:prstGeom prst="rect">
            <a:avLst/>
          </a:prstGeom>
        </p:spPr>
      </p:pic>
      <p:pic>
        <p:nvPicPr>
          <p:cNvPr id="12" name="图片 11" descr="carb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440" y="3838575"/>
            <a:ext cx="6893560" cy="26289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779895" y="2372360"/>
            <a:ext cx="57638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 Define the basic info including </a:t>
            </a:r>
            <a:endParaRPr lang="en-US" altLang="zh-CN" sz="2400"/>
          </a:p>
          <a:p>
            <a:r>
              <a:rPr lang="en-US" altLang="zh-CN" sz="2400"/>
              <a:t>a valid Prometheus expression</a:t>
            </a:r>
            <a:endParaRPr lang="en-US" altLang="zh-CN" sz="2400"/>
          </a:p>
        </p:txBody>
      </p:sp>
      <p:sp>
        <p:nvSpPr>
          <p:cNvPr id="14" name="右箭头 13"/>
          <p:cNvSpPr/>
          <p:nvPr/>
        </p:nvSpPr>
        <p:spPr>
          <a:xfrm rot="10800000">
            <a:off x="5606415" y="2522220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5085" y="4817110"/>
            <a:ext cx="4916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2. Then this rule will appear in rule.yaml,</a:t>
            </a:r>
            <a:endParaRPr lang="en-US" altLang="zh-CN" sz="2000"/>
          </a:p>
          <a:p>
            <a:r>
              <a:rPr lang="en-US" altLang="zh-CN" sz="2000"/>
              <a:t>one of configuration files for Prometheus </a:t>
            </a:r>
            <a:endParaRPr lang="en-US" altLang="zh-CN" sz="2000"/>
          </a:p>
        </p:txBody>
      </p:sp>
      <p:sp>
        <p:nvSpPr>
          <p:cNvPr id="16" name="右箭头 15"/>
          <p:cNvSpPr/>
          <p:nvPr/>
        </p:nvSpPr>
        <p:spPr>
          <a:xfrm>
            <a:off x="4540250" y="4927600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Autocomplete and Validation</a:t>
            </a:r>
            <a:endParaRPr lang="en-US" altLang="zh-CN" sz="400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Auto Complete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38200" y="2264410"/>
            <a:ext cx="3887470" cy="372237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6146800" y="1949450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Expression Validation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175" y="2762250"/>
            <a:ext cx="6536055" cy="30410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Other Optimizations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zh-CN"/>
              <a:t>CAPTCHA Request Rate Limit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Prometheus Monitor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Alertmanager for complex alerts handling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 of Our Project</a:t>
            </a:r>
            <a:endParaRPr lang="en-US" altLang="zh-CN"/>
          </a:p>
        </p:txBody>
      </p:sp>
      <p:sp>
        <p:nvSpPr>
          <p:cNvPr id="6" name="内容占位符 5"/>
          <p:cNvSpPr/>
          <p:nvPr>
            <p:ph sz="half" idx="1"/>
          </p:nvPr>
        </p:nvSpPr>
        <p:spPr>
          <a:xfrm>
            <a:off x="838200" y="1825625"/>
            <a:ext cx="11165205" cy="4351655"/>
          </a:xfrm>
        </p:spPr>
        <p:txBody>
          <a:bodyPr/>
          <a:p>
            <a:r>
              <a:rPr lang="en-US" altLang="zh-CN"/>
              <a:t>A system to monitor multiple high-performance computing clusters in SUSTech.</a:t>
            </a:r>
            <a:endParaRPr lang="en-US" altLang="zh-CN"/>
          </a:p>
          <a:p>
            <a:pPr lvl="1"/>
            <a:r>
              <a:rPr lang="en-US" altLang="zh-CN"/>
              <a:t>Based on Prometheus monitor, including components like Node Exporter and Alertmanager.</a:t>
            </a:r>
            <a:endParaRPr lang="en-US" altLang="zh-CN"/>
          </a:p>
          <a:p>
            <a:pPr lvl="1"/>
            <a:r>
              <a:rPr lang="en-US" altLang="zh-CN"/>
              <a:t>Using Java SpringBoot, Mybatis, Mysql, Docker tools to help develop.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Node Exporter 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3840"/>
            <a:ext cx="5181600" cy="4351338"/>
          </a:xfrm>
        </p:spPr>
        <p:txBody>
          <a:bodyPr/>
          <a:p>
            <a:r>
              <a:rPr lang="en-US" altLang="zh-CN"/>
              <a:t>An open-source component of Prometheus by community</a:t>
            </a:r>
            <a:endParaRPr lang="en-US" altLang="zh-CN"/>
          </a:p>
          <a:p>
            <a:r>
              <a:rPr lang="en-US" altLang="zh-CN"/>
              <a:t>use Node E</a:t>
            </a:r>
            <a:r>
              <a:rPr lang="en-US" altLang="zh-CN"/>
              <a:t>xporter to scrape software-level metrics</a:t>
            </a:r>
            <a:endParaRPr lang="en-US" altLang="zh-CN"/>
          </a:p>
          <a:p>
            <a:r>
              <a:rPr lang="en-US" altLang="zh-CN"/>
              <a:t>deployed on every compute node and aggregate in Prometheus</a:t>
            </a:r>
            <a:endParaRPr lang="en-US" altLang="zh-CN"/>
          </a:p>
          <a:p>
            <a:r>
              <a:rPr lang="en-US" altLang="zh-CN"/>
              <a:t>utilize </a:t>
            </a:r>
            <a:r>
              <a:rPr lang="en-US" altLang="zh-CN" u="sng"/>
              <a:t>TextCollector</a:t>
            </a:r>
            <a:r>
              <a:rPr lang="en-US" altLang="zh-CN"/>
              <a:t> to  scrape</a:t>
            </a:r>
            <a:r>
              <a:rPr lang="en-US" altLang="zh-CN" u="sng"/>
              <a:t> </a:t>
            </a:r>
            <a:r>
              <a:rPr lang="en-US" altLang="zh-CN"/>
              <a:t>custom metrics, including GPU and User details.</a:t>
            </a:r>
            <a:endParaRPr lang="en-US" altLang="zh-CN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351790" y="1691005"/>
            <a:ext cx="5560695" cy="4394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22925" cy="1325880"/>
          </a:xfrm>
        </p:spPr>
        <p:txBody>
          <a:bodyPr/>
          <a:p>
            <a:r>
              <a:rPr lang="en-US" altLang="zh-CN">
                <a:sym typeface="+mn-ea"/>
              </a:rPr>
              <a:t>Custom Scripts </a:t>
            </a:r>
            <a:endParaRPr lang="zh-CN" altLang="en-US"/>
          </a:p>
        </p:txBody>
      </p:sp>
      <p:pic>
        <p:nvPicPr>
          <p:cNvPr id="10" name="图片 9" descr="carbon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80645" y="1273810"/>
            <a:ext cx="6779895" cy="4323715"/>
          </a:xfrm>
          <a:prstGeom prst="rect">
            <a:avLst/>
          </a:prstGeom>
        </p:spPr>
      </p:pic>
      <p:pic>
        <p:nvPicPr>
          <p:cNvPr id="11" name="图片 10" descr="carbon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-168910"/>
            <a:ext cx="5995670" cy="67697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24180" y="5843905"/>
            <a:ext cx="1902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script for user info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84880" y="5843905"/>
            <a:ext cx="2526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script for Nvidia GPU info</a:t>
            </a:r>
            <a:endParaRPr lang="en-US" altLang="zh-CN"/>
          </a:p>
        </p:txBody>
      </p:sp>
      <p:sp>
        <p:nvSpPr>
          <p:cNvPr id="14" name="上箭头 13"/>
          <p:cNvSpPr/>
          <p:nvPr/>
        </p:nvSpPr>
        <p:spPr>
          <a:xfrm>
            <a:off x="1210310" y="5271135"/>
            <a:ext cx="485775" cy="49911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6177280" y="5770245"/>
            <a:ext cx="451485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Visualization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06095" y="1744345"/>
            <a:ext cx="5181600" cy="2331085"/>
          </a:xfrm>
          <a:prstGeom prst="rect">
            <a:avLst/>
          </a:prstGeom>
        </p:spPr>
      </p:pic>
      <p:pic>
        <p:nvPicPr>
          <p:cNvPr id="7" name="内容占位符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4166235"/>
            <a:ext cx="5181600" cy="23939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96000" y="2357120"/>
            <a:ext cx="59664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use echart.js to display metrics more clearly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allow zooming function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monitor clusters seperately</a:t>
            </a:r>
            <a:endParaRPr lang="en-US" altLang="zh-CN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Other Improvement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 of Our Project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Based on existing work.</a:t>
            </a:r>
            <a:endParaRPr lang="en-US" altLang="zh-CN"/>
          </a:p>
          <a:p>
            <a:r>
              <a:rPr lang="en-US" altLang="zh-CN"/>
              <a:t>Still have innovations and a lot works to do, including</a:t>
            </a:r>
            <a:endParaRPr lang="en-US" altLang="zh-CN"/>
          </a:p>
          <a:p>
            <a:pPr lvl="1"/>
            <a:r>
              <a:rPr lang="en-US" altLang="zh-CN"/>
              <a:t>an RBAC Permission system</a:t>
            </a:r>
            <a:endParaRPr lang="en-US" altLang="zh-CN"/>
          </a:p>
          <a:p>
            <a:pPr lvl="1"/>
            <a:r>
              <a:rPr lang="en-US" altLang="zh-CN"/>
              <a:t>further exploration on Prometheus monitor, Node exorter, and Alertmanager</a:t>
            </a:r>
            <a:endParaRPr lang="en-US" altLang="zh-CN"/>
          </a:p>
          <a:p>
            <a:pPr lvl="1"/>
            <a:r>
              <a:rPr lang="en-US" altLang="zh-CN"/>
              <a:t>Refractor most of existing code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Deployed on testing cluster and works well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138430"/>
            <a:ext cx="3932237" cy="1600200"/>
          </a:xfrm>
        </p:spPr>
        <p:txBody>
          <a:bodyPr/>
          <a:p>
            <a:r>
              <a:rPr lang="en-US" altLang="zh-CN"/>
              <a:t>Architecture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4236085" cy="381190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Three main types of servers</a:t>
            </a:r>
            <a:endParaRPr lang="en-US" altLang="zh-CN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/>
              <a:t>main server</a:t>
            </a:r>
            <a:endParaRPr lang="en-US" altLang="zh-CN" sz="180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/>
              <a:t>run our java web application</a:t>
            </a:r>
            <a:endParaRPr lang="en-US" altLang="zh-CN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1"/>
                </a:solidFill>
              </a:rPr>
              <a:t>Prometheus server</a:t>
            </a:r>
            <a:endParaRPr lang="en-US" altLang="zh-CN" sz="180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run Prometheus monitor</a:t>
            </a:r>
            <a:endParaRPr lang="en-US" altLang="zh-CN" sz="160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pull metrics from exproters</a:t>
            </a:r>
            <a:endParaRPr lang="en-US" altLang="zh-CN" sz="160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trigger alerts and push them to alertmaneger</a:t>
            </a:r>
            <a:endParaRPr lang="en-US" altLang="zh-CN" sz="160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800">
                <a:solidFill>
                  <a:schemeClr val="tx1"/>
                </a:solidFill>
              </a:rPr>
              <a:t>Compute nodes</a:t>
            </a:r>
            <a:endParaRPr lang="en-US" altLang="zh-CN" sz="180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nodes that need monitor</a:t>
            </a:r>
            <a:endParaRPr lang="en-US" altLang="zh-CN" sz="160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run exporters and scripts</a:t>
            </a:r>
            <a:endParaRPr lang="en-US" altLang="zh-CN" sz="160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expose metrics to HTTP endpoint</a:t>
            </a:r>
            <a:endParaRPr lang="en-US" altLang="zh-CN" sz="160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lvl="2">
              <a:buFont typeface="Arial" panose="020B0604020202020204" pitchFamily="34" charset="0"/>
            </a:pPr>
            <a:endParaRPr lang="en-US" altLang="zh-CN"/>
          </a:p>
        </p:txBody>
      </p:sp>
      <p:pic>
        <p:nvPicPr>
          <p:cNvPr id="7" name="图片 6" descr="archite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4470" y="654050"/>
            <a:ext cx="6295390" cy="5070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Issues of Our Project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835" y="1825625"/>
            <a:ext cx="11353165" cy="4351655"/>
          </a:xfrm>
        </p:spPr>
        <p:txBody>
          <a:bodyPr/>
          <a:p>
            <a:r>
              <a:rPr lang="en-US" altLang="zh-CN"/>
              <a:t>Issues</a:t>
            </a:r>
            <a:endParaRPr lang="en-US" altLang="zh-CN"/>
          </a:p>
          <a:p>
            <a:pPr lvl="1"/>
            <a:r>
              <a:rPr lang="en-US" altLang="zh-CN"/>
              <a:t>Lack of permission management</a:t>
            </a:r>
            <a:endParaRPr lang="en-US" altLang="zh-CN"/>
          </a:p>
          <a:p>
            <a:pPr lvl="1"/>
            <a:r>
              <a:rPr lang="en-US" altLang="zh-CN"/>
              <a:t>Need of software-level metrics collection</a:t>
            </a:r>
            <a:endParaRPr lang="en-US" altLang="zh-CN"/>
          </a:p>
          <a:p>
            <a:pPr lvl="1"/>
            <a:r>
              <a:rPr lang="en-US" altLang="zh-CN"/>
              <a:t>Incompleteness  of Alerts management and classification</a:t>
            </a:r>
            <a:endParaRPr lang="en-US" altLang="zh-CN"/>
          </a:p>
          <a:p>
            <a:pPr lvl="1"/>
            <a:r>
              <a:rPr lang="en-US" altLang="zh-CN"/>
              <a:t>Dependency on Docker Environment</a:t>
            </a:r>
            <a:endParaRPr lang="en-US" altLang="zh-CN"/>
          </a:p>
          <a:p>
            <a:pPr lvl="1"/>
            <a:r>
              <a:rPr lang="en-US" altLang="zh-CN"/>
              <a:t>weak existing code quality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We Have Explored?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26650" cy="4351655"/>
          </a:xfrm>
        </p:spPr>
        <p:txBody>
          <a:bodyPr/>
          <a:p>
            <a:r>
              <a:rPr lang="en-US" altLang="zh-CN"/>
              <a:t>Exploration</a:t>
            </a:r>
            <a:endParaRPr lang="en-US" altLang="zh-CN"/>
          </a:p>
          <a:p>
            <a:pPr lvl="1"/>
            <a:r>
              <a:rPr lang="en-US" altLang="zh-CN"/>
              <a:t>find useful Prometheus components</a:t>
            </a:r>
            <a:endParaRPr lang="en-US" altLang="zh-CN"/>
          </a:p>
          <a:p>
            <a:pPr lvl="2"/>
            <a:r>
              <a:rPr lang="en-US" altLang="zh-CN"/>
              <a:t>Node exporter to scrape software level metrics</a:t>
            </a:r>
            <a:endParaRPr lang="en-US" altLang="zh-CN"/>
          </a:p>
          <a:p>
            <a:pPr lvl="2"/>
            <a:r>
              <a:rPr lang="en-US" altLang="zh-CN"/>
              <a:t>Alertmanager to group and routing alerts to our java application</a:t>
            </a:r>
            <a:endParaRPr lang="en-US" altLang="zh-CN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utilize more robust permission control</a:t>
            </a:r>
            <a:endParaRPr lang="en-US" altLang="zh-CN">
              <a:solidFill>
                <a:schemeClr val="tx1"/>
              </a:solidFill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use RBAC model to better manager permissions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 We Have Done?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805" y="1825625"/>
            <a:ext cx="5731510" cy="4351655"/>
          </a:xfrm>
        </p:spPr>
        <p:txBody>
          <a:bodyPr>
            <a:normAutofit lnSpcReduction="20000"/>
          </a:bodyPr>
          <a:p>
            <a:r>
              <a:rPr lang="en-US" altLang="zh-CN" sz="2000"/>
              <a:t>Java Application</a:t>
            </a:r>
            <a:endParaRPr lang="en-US" altLang="zh-CN" sz="2000"/>
          </a:p>
          <a:p>
            <a:pPr lvl="1"/>
            <a:r>
              <a:rPr lang="en-US" altLang="zh-CN" sz="1600"/>
              <a:t>Implement User-Role-Permission system for dynamic access control</a:t>
            </a:r>
            <a:endParaRPr lang="en-US" altLang="zh-CN" sz="1600"/>
          </a:p>
          <a:p>
            <a:pPr lvl="1"/>
            <a:r>
              <a:rPr lang="en-US" altLang="zh-CN" sz="1600"/>
              <a:t>Enable more dynamic cluster management</a:t>
            </a:r>
            <a:endParaRPr lang="en-US" altLang="zh-CN" sz="1600"/>
          </a:p>
          <a:p>
            <a:pPr lvl="1"/>
            <a:r>
              <a:rPr lang="en-US" altLang="zh-CN" sz="1600"/>
              <a:t>Add custom alerting rule logic</a:t>
            </a:r>
            <a:endParaRPr lang="en-US" altLang="zh-CN" sz="1600"/>
          </a:p>
          <a:p>
            <a:pPr lvl="1"/>
            <a:r>
              <a:rPr lang="en-US" altLang="zh-CN" sz="1600"/>
              <a:t>Allow further specification of devices and manual alert handling</a:t>
            </a:r>
            <a:endParaRPr lang="en-US" altLang="zh-CN" sz="1600"/>
          </a:p>
          <a:p>
            <a:pPr lvl="1"/>
            <a:r>
              <a:rPr lang="en-US" altLang="zh-CN" sz="1600"/>
              <a:t>Refactor CAPTCHA logic for improved robustness</a:t>
            </a:r>
            <a:endParaRPr lang="en-US" altLang="zh-CN" sz="1600"/>
          </a:p>
          <a:p>
            <a:r>
              <a:rPr lang="en-US" altLang="zh-CN" sz="2000">
                <a:solidFill>
                  <a:schemeClr val="tx1"/>
                </a:solidFill>
              </a:rPr>
              <a:t>Prometheus Monitor</a:t>
            </a:r>
            <a:endParaRPr lang="en-US" altLang="zh-CN" sz="20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1600"/>
              <a:t>Use Node Exporter and custom shell script to scrape GPU metrics</a:t>
            </a:r>
            <a:endParaRPr lang="en-US" altLang="zh-CN" sz="160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1600"/>
              <a:t>Integrate Alertmanager for automated alert management and pushing</a:t>
            </a:r>
            <a:endParaRPr lang="en-US" altLang="zh-CN" sz="1600"/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949315" y="1825625"/>
            <a:ext cx="713105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Vue Frontend</a:t>
            </a:r>
            <a:endParaRPr lang="en-US" altLang="zh-CN" sz="20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Update dashboard to display cpu utilization rate</a:t>
            </a:r>
            <a:endParaRPr lang="en-US" altLang="zh-CN" sz="16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Add autocomplete function for Prometheus expression</a:t>
            </a:r>
            <a:endParaRPr lang="en-US" altLang="zh-CN" sz="16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/>
                </a:solidFill>
              </a:rPr>
              <a:t>Diapaly corresponding devices for every cluster</a:t>
            </a:r>
            <a:endParaRPr lang="en-US" altLang="zh-CN" sz="16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 sz="2000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en-US" altLang="zh-CN" sz="240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Java Application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3217</Words>
  <Application>WPS 演示</Application>
  <PresentationFormat>宽屏</PresentationFormat>
  <Paragraphs>158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微软雅黑</vt:lpstr>
      <vt:lpstr>Arial Unicode MS</vt:lpstr>
      <vt:lpstr>monospace</vt:lpstr>
      <vt:lpstr>Segoe Print</vt:lpstr>
      <vt:lpstr>WPS</vt:lpstr>
      <vt:lpstr>HPC Monitor System Development</vt:lpstr>
      <vt:lpstr>Overview of Our Project</vt:lpstr>
      <vt:lpstr>Overview of Our Project</vt:lpstr>
      <vt:lpstr>Architecture</vt:lpstr>
      <vt:lpstr>Issues of Our Project</vt:lpstr>
      <vt:lpstr>What We Have Explored?</vt:lpstr>
      <vt:lpstr>What We Have Done?</vt:lpstr>
      <vt:lpstr>PowerPoint 演示文稿</vt:lpstr>
      <vt:lpstr>Java Application</vt:lpstr>
      <vt:lpstr>Role-based access control(RBAC) </vt:lpstr>
      <vt:lpstr>Role-based access control(RBAC) </vt:lpstr>
      <vt:lpstr>Extension of Devices Management</vt:lpstr>
      <vt:lpstr>Extension of Devices Management</vt:lpstr>
      <vt:lpstr>Dynamic Cluster Managment</vt:lpstr>
      <vt:lpstr>Custom Alerting Rules</vt:lpstr>
      <vt:lpstr>Autocomplete and Validation</vt:lpstr>
      <vt:lpstr>Other Optimizations</vt:lpstr>
      <vt:lpstr>Prometheus Monitor</vt:lpstr>
      <vt:lpstr>Alertmanager for complex alerts handling</vt:lpstr>
      <vt:lpstr>Node Exporter </vt:lpstr>
      <vt:lpstr>Custom Scripts </vt:lpstr>
      <vt:lpstr>Visualization</vt:lpstr>
      <vt:lpstr>Other Improvement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Miller Smith</dc:creator>
  <cp:lastModifiedBy>企业用户_1398293983</cp:lastModifiedBy>
  <cp:revision>34</cp:revision>
  <dcterms:created xsi:type="dcterms:W3CDTF">2023-08-09T12:44:00Z</dcterms:created>
  <dcterms:modified xsi:type="dcterms:W3CDTF">2024-12-22T05:57:43Z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D4E5BFC790E045979DB83568D12FE098_12</vt:lpwstr>
  </property>
  <property fmtid="{D5CDD505-2E9C-101B-9397-08002B2CF9AE}" pid="3" name="KSOProductBuildVer">
    <vt:lpwstr>2052-12.1.0.19302</vt:lpwstr>
  </property>
</Properties>
</file>