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5" r:id="rId4"/>
    <p:sldId id="306" r:id="rId6"/>
    <p:sldId id="304" r:id="rId7"/>
    <p:sldId id="303" r:id="rId8"/>
    <p:sldId id="302" r:id="rId9"/>
    <p:sldId id="305" r:id="rId10"/>
    <p:sldId id="266" r:id="rId11"/>
    <p:sldId id="327" r:id="rId12"/>
    <p:sldId id="353" r:id="rId13"/>
    <p:sldId id="340" r:id="rId14"/>
    <p:sldId id="328" r:id="rId15"/>
    <p:sldId id="341" r:id="rId16"/>
    <p:sldId id="262" r:id="rId17"/>
    <p:sldId id="263" r:id="rId18"/>
    <p:sldId id="273" r:id="rId19"/>
    <p:sldId id="265" r:id="rId20"/>
    <p:sldId id="355" r:id="rId21"/>
    <p:sldId id="267" r:id="rId22"/>
    <p:sldId id="268" r:id="rId23"/>
    <p:sldId id="357" r:id="rId24"/>
    <p:sldId id="369" r:id="rId25"/>
    <p:sldId id="269" r:id="rId26"/>
    <p:sldId id="281" r:id="rId27"/>
    <p:sldId id="282" r:id="rId28"/>
    <p:sldId id="27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sz="4800">
                <a:sym typeface="+mn-ea"/>
              </a:rPr>
              <a:t>HPC Monitor System Development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  MiLe Shi, YuXian Wu, YuHang Wang</a:t>
            </a:r>
            <a:endParaRPr lang="en-US" altLang="zh-CN"/>
          </a:p>
          <a:p>
            <a:r>
              <a:rPr lang="en-US" altLang="zh-CN"/>
              <a:t>Instructor: ZhuoZhao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1345" y="3216275"/>
            <a:ext cx="7461885" cy="3343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· </a:t>
            </a: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Principles of 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  database design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691005"/>
            <a:ext cx="716851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tx1"/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 </a:t>
            </a:r>
            <a:r>
              <a:rPr lang="en-US" altLang="zh-CN" sz="2400"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uFillTx/>
              <a:sym typeface="+mn-ea"/>
            </a:endParaRPr>
          </a:p>
          <a:p>
            <a:r>
              <a:rPr lang="en-US" altLang="zh-CN" sz="2400"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uFillTx/>
              <a:sym typeface="+mn-ea"/>
            </a:endParaRPr>
          </a:p>
          <a:p>
            <a:r>
              <a:rPr lang="en-US" altLang="zh-CN" sz="2400" b="1">
                <a:uFillTx/>
                <a:sym typeface="+mn-ea"/>
              </a:rPr>
              <a:t>·</a:t>
            </a:r>
            <a:r>
              <a:rPr lang="en-US" altLang="zh-CN" sz="2400">
                <a:uFillTx/>
                <a:sym typeface="+mn-ea"/>
              </a:rPr>
              <a:t> The judgment of the front-end call</a:t>
            </a:r>
            <a:endParaRPr lang="en-US" altLang="zh-CN" sz="2400"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500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Add the alarm table for managing devices</a:t>
            </a:r>
            <a:endParaRPr lang="en-US" altLang="zh-CN" sz="2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103755"/>
            <a:ext cx="7591425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665" y="2818130"/>
            <a:ext cx="3676650" cy="2362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842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new interface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760" y="1329055"/>
            <a:ext cx="7193915" cy="5162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0885" y="1514475"/>
            <a:ext cx="4125595" cy="3828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· </a:t>
            </a:r>
            <a:r>
              <a:rPr lang="en-US" altLang="zh-CN" sz="2400"/>
              <a:t>A dynamic statistical analysis    </a:t>
            </a:r>
            <a:endParaRPr lang="en-US" altLang="zh-CN" sz="2400"/>
          </a:p>
          <a:p>
            <a:r>
              <a:rPr lang="en-US" altLang="zh-CN" sz="2400"/>
              <a:t>  panel is created  by Vue.js      </a:t>
            </a:r>
            <a:endParaRPr lang="en-US" altLang="zh-CN" sz="2400"/>
          </a:p>
          <a:p>
            <a:r>
              <a:rPr lang="en-US" altLang="zh-CN" sz="2400"/>
              <a:t>  framework and ECharts library. 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2919730"/>
            <a:ext cx="3293745" cy="3293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Cluster Managment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Custom Alerting Rules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1458595"/>
            <a:ext cx="5067300" cy="2657475"/>
          </a:xfrm>
          <a:prstGeom prst="rect">
            <a:avLst/>
          </a:prstGeom>
        </p:spPr>
      </p:pic>
      <p:pic>
        <p:nvPicPr>
          <p:cNvPr id="12" name="图片 11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3838575"/>
            <a:ext cx="6893560" cy="2628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9895" y="2372360"/>
            <a:ext cx="5763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Define the basic info including </a:t>
            </a:r>
            <a:endParaRPr lang="en-US" altLang="zh-CN" sz="2400"/>
          </a:p>
          <a:p>
            <a:r>
              <a:rPr lang="en-US" altLang="zh-CN" sz="2400"/>
              <a:t>a valid Prometheus expression</a:t>
            </a:r>
            <a:endParaRPr lang="en-US" altLang="zh-CN" sz="2400"/>
          </a:p>
        </p:txBody>
      </p:sp>
      <p:sp>
        <p:nvSpPr>
          <p:cNvPr id="14" name="右箭头 13"/>
          <p:cNvSpPr/>
          <p:nvPr/>
        </p:nvSpPr>
        <p:spPr>
          <a:xfrm rot="10800000">
            <a:off x="5606415" y="25222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085" y="4817110"/>
            <a:ext cx="4916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 Then this rule will appear in rule.yaml,</a:t>
            </a:r>
            <a:endParaRPr lang="en-US" altLang="zh-CN" sz="2000"/>
          </a:p>
          <a:p>
            <a:r>
              <a:rPr lang="en-US" altLang="zh-CN" sz="2000"/>
              <a:t>one of configuration files for Prometheus </a:t>
            </a:r>
            <a:endParaRPr lang="en-US" altLang="zh-CN" sz="2000"/>
          </a:p>
        </p:txBody>
      </p:sp>
      <p:sp>
        <p:nvSpPr>
          <p:cNvPr id="16" name="右箭头 15"/>
          <p:cNvSpPr/>
          <p:nvPr/>
        </p:nvSpPr>
        <p:spPr>
          <a:xfrm>
            <a:off x="4540250" y="4927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Autocomplete and Validation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Auto Complete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64410"/>
            <a:ext cx="3887470" cy="372237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146800" y="194945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Expression Validation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5" y="2762250"/>
            <a:ext cx="6536055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Optimizations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CAPTCHA Request Rate Limit</a:t>
            </a:r>
            <a:endParaRPr lang="en-US" altLang="zh-CN"/>
          </a:p>
          <a:p>
            <a:pPr lvl="1"/>
            <a:r>
              <a:rPr lang="en-US" altLang="zh-CN"/>
              <a:t>Original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4200" y="2830195"/>
            <a:ext cx="5715635" cy="3148330"/>
          </a:xfrm>
          <a:prstGeom prst="rect">
            <a:avLst/>
          </a:prstGeom>
        </p:spPr>
      </p:pic>
      <p:sp>
        <p:nvSpPr>
          <p:cNvPr id="8" name="内容占位符 7"/>
          <p:cNvSpPr/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CAPTCHA Request Rate Limit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Redis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p>
            <a:r>
              <a:rPr lang="en-US" altLang="zh-CN"/>
              <a:t>Caching Mechanism: Redis is used to store verification codes temporarily.</a:t>
            </a:r>
            <a:endParaRPr lang="en-US" altLang="zh-CN"/>
          </a:p>
          <a:p>
            <a:r>
              <a:rPr lang="en-US" altLang="zh-CN"/>
              <a:t>Expiration Time: The verification codes are automatically expired after a set time (e.g., </a:t>
            </a:r>
            <a:r>
              <a:rPr lang="en-US" altLang="zh-CN" sz="2400"/>
              <a:t>10</a:t>
            </a:r>
            <a:r>
              <a:rPr lang="en-US" altLang="zh-CN"/>
              <a:t> minutes).</a:t>
            </a:r>
            <a:endParaRPr lang="en-US" altLang="zh-CN"/>
          </a:p>
          <a:p>
            <a:r>
              <a:rPr lang="en-US" altLang="zh-CN"/>
              <a:t>Efficiency: This ensures that the codes are valid only for a limited time, reducing the risk of misuse and enhancing security.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Rate Limiting: Redis is configured to track the number of verification code requests sent to the same email address per day.</a:t>
            </a:r>
            <a:endParaRPr lang="en-US" altLang="zh-CN"/>
          </a:p>
          <a:p>
            <a:r>
              <a:rPr lang="en-US" altLang="zh-CN"/>
              <a:t>Max Requests: A maximum number of allowed requests is set (e.g., 5 emails per day).</a:t>
            </a:r>
            <a:endParaRPr lang="en-US" altLang="zh-CN"/>
          </a:p>
          <a:p>
            <a:r>
              <a:rPr lang="en-US" altLang="zh-CN"/>
              <a:t>Prevention of Abuse: This mechanism helps to prevent email spamming and ensures a smooth user experience.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603500"/>
            <a:ext cx="4819650" cy="182880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2603500"/>
            <a:ext cx="504825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build="allAtOnce"/>
      <p:bldP spid="3" grpId="1" build="p"/>
      <p:bldP spid="4" grpId="0" bldLvl="0" build="allAtOnce"/>
      <p:bldP spid="4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Prometheus Monitor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>
          <a:xfrm>
            <a:off x="838200" y="1825625"/>
            <a:ext cx="11165205" cy="4351655"/>
          </a:xfrm>
        </p:spPr>
        <p:txBody>
          <a:bodyPr/>
          <a:p>
            <a:r>
              <a:rPr lang="en-US" altLang="zh-CN"/>
              <a:t>A system to monitor multiple high-performance computing clusters in SUSTech.</a:t>
            </a:r>
            <a:endParaRPr lang="en-US" altLang="zh-CN"/>
          </a:p>
          <a:p>
            <a:pPr lvl="1"/>
            <a:r>
              <a:rPr lang="en-US" altLang="zh-CN"/>
              <a:t>Based on Prometheus monitor, including components like Node Exporter and Alertmanager.</a:t>
            </a:r>
            <a:endParaRPr lang="en-US" altLang="zh-CN"/>
          </a:p>
          <a:p>
            <a:pPr lvl="1"/>
            <a:r>
              <a:rPr lang="en-US" altLang="zh-CN"/>
              <a:t>Using Java SpringBoot, Mybatis, Mysql, Docker tools to help develop.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Alertmanager for complex alerts handling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980" y="1516380"/>
            <a:ext cx="890778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>
            <a:normAutofit fontScale="90000"/>
          </a:bodyPr>
          <a:p>
            <a:r>
              <a:rPr lang="en-US" altLang="zh-CN"/>
              <a:t>Alertmanager - Centralized Alert Handling in Prometheus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Alertmanager is a component of the Prometheus ecosystem that handles alerts generated by Prometheus based on user-defined PromQL queries.</a:t>
            </a:r>
            <a:endParaRPr lang="en-US" altLang="zh-CN"/>
          </a:p>
          <a:p>
            <a:r>
              <a:rPr lang="en-US" altLang="zh-CN"/>
              <a:t>It acts as the centralized alert handling system, processing and managing the alerts sent from Prometheus.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/>
              <a:t> Alerting Workflow with Webhooks</a:t>
            </a:r>
            <a:endParaRPr lang="en-US" altLang="zh-CN"/>
          </a:p>
          <a:p>
            <a:pPr lvl="1"/>
            <a:r>
              <a:rPr lang="en-US" altLang="zh-CN"/>
              <a:t>Prometheus queries metrics with PromQL and detects when thresholds are exceeded, triggering alerts.</a:t>
            </a:r>
            <a:endParaRPr lang="en-US" altLang="zh-CN" sz="2400"/>
          </a:p>
          <a:p>
            <a:pPr lvl="1"/>
            <a:r>
              <a:rPr lang="en-US" altLang="zh-CN"/>
              <a:t>Alerts are sent to Alertmanager, which processes and categorizes them based on predefined rules.</a:t>
            </a:r>
            <a:endParaRPr lang="en-US" altLang="zh-CN" sz="2400"/>
          </a:p>
          <a:p>
            <a:pPr lvl="1"/>
            <a:r>
              <a:rPr lang="en-US" altLang="zh-CN"/>
              <a:t>Alertmanager sends the processed alerts to external systems via Webhooks.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65" y="365125"/>
            <a:ext cx="12027535" cy="1325880"/>
          </a:xfrm>
        </p:spPr>
        <p:txBody>
          <a:bodyPr>
            <a:normAutofit fontScale="90000"/>
          </a:bodyPr>
          <a:p>
            <a:r>
              <a:rPr lang="en-US" altLang="zh-CN"/>
              <a:t>Alertmanager - Centralized Alert Handling in Prometheus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Configuration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914390" cy="4351655"/>
          </a:xfrm>
        </p:spPr>
        <p:txBody>
          <a:bodyPr/>
          <a:p>
            <a:r>
              <a:rPr lang="en-US" altLang="zh-CN"/>
              <a:t> Prometheus Configuration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945" y="2694940"/>
            <a:ext cx="5601335" cy="250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3192145"/>
            <a:ext cx="5280660" cy="17551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 Exporter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/>
              <a:t>An open-source component of Prometheus by community</a:t>
            </a:r>
            <a:endParaRPr lang="en-US" altLang="zh-CN"/>
          </a:p>
          <a:p>
            <a:r>
              <a:rPr lang="en-US" altLang="zh-CN"/>
              <a:t>use Node E</a:t>
            </a:r>
            <a:r>
              <a:rPr lang="en-US" altLang="zh-CN"/>
              <a:t>xporter to scrape software-level metrics</a:t>
            </a:r>
            <a:endParaRPr lang="en-US" altLang="zh-CN"/>
          </a:p>
          <a:p>
            <a:r>
              <a:rPr lang="en-US" altLang="zh-CN"/>
              <a:t>deployed on every compute node and aggregate in Prometheus</a:t>
            </a:r>
            <a:endParaRPr lang="en-US" altLang="zh-CN"/>
          </a:p>
          <a:p>
            <a:r>
              <a:rPr lang="en-US" altLang="zh-CN"/>
              <a:t>utilize </a:t>
            </a:r>
            <a:r>
              <a:rPr lang="en-US" altLang="zh-CN" u="sng"/>
              <a:t>TextCollector</a:t>
            </a:r>
            <a:r>
              <a:rPr lang="en-US" altLang="zh-CN"/>
              <a:t> to  scrape</a:t>
            </a:r>
            <a:r>
              <a:rPr lang="en-US" altLang="zh-CN" u="sng"/>
              <a:t> </a:t>
            </a:r>
            <a:r>
              <a:rPr lang="en-US" altLang="zh-CN"/>
              <a:t>custom metrics, including GPU and User details.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1790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2925" cy="1325880"/>
          </a:xfrm>
        </p:spPr>
        <p:txBody>
          <a:bodyPr/>
          <a:p>
            <a:r>
              <a:rPr lang="en-US" altLang="zh-CN">
                <a:sym typeface="+mn-ea"/>
              </a:rPr>
              <a:t>Custom Scripts </a:t>
            </a:r>
            <a:endParaRPr lang="zh-CN" altLang="en-US"/>
          </a:p>
        </p:txBody>
      </p:sp>
      <p:pic>
        <p:nvPicPr>
          <p:cNvPr id="10" name="图片 9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645" y="1273810"/>
            <a:ext cx="6779895" cy="4323715"/>
          </a:xfrm>
          <a:prstGeom prst="rect">
            <a:avLst/>
          </a:prstGeom>
        </p:spPr>
      </p:pic>
      <p:pic>
        <p:nvPicPr>
          <p:cNvPr id="11" name="图片 10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-168910"/>
            <a:ext cx="5995670" cy="6769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4180" y="5843905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user info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84880" y="5843905"/>
            <a:ext cx="252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Nvidia GPU info</a:t>
            </a:r>
            <a:endParaRPr lang="en-US" altLang="zh-CN"/>
          </a:p>
        </p:txBody>
      </p:sp>
      <p:sp>
        <p:nvSpPr>
          <p:cNvPr id="14" name="上箭头 13"/>
          <p:cNvSpPr/>
          <p:nvPr/>
        </p:nvSpPr>
        <p:spPr>
          <a:xfrm>
            <a:off x="1210310" y="5271135"/>
            <a:ext cx="485775" cy="49911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177280" y="5770245"/>
            <a:ext cx="451485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6095" y="1744345"/>
            <a:ext cx="5181600" cy="23310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4166235"/>
            <a:ext cx="5181600" cy="2393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0" y="2357120"/>
            <a:ext cx="5966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use echart.js to display metrics more clearly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allow zooming function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monitor clusters seperately</a:t>
            </a:r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Improvement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Based on existing work.</a:t>
            </a:r>
            <a:endParaRPr lang="en-US" altLang="zh-CN"/>
          </a:p>
          <a:p>
            <a:r>
              <a:rPr lang="en-US" altLang="zh-CN"/>
              <a:t>Still have innovations and a lot works to do, including</a:t>
            </a:r>
            <a:endParaRPr lang="en-US" altLang="zh-CN"/>
          </a:p>
          <a:p>
            <a:pPr lvl="1"/>
            <a:r>
              <a:rPr lang="en-US" altLang="zh-CN"/>
              <a:t>an RBAC Permission system</a:t>
            </a:r>
            <a:endParaRPr lang="en-US" altLang="zh-CN"/>
          </a:p>
          <a:p>
            <a:pPr lvl="1"/>
            <a:r>
              <a:rPr lang="en-US" altLang="zh-CN"/>
              <a:t>further exploration on Prometheus monitor, Node exorter, and Alertmanager</a:t>
            </a:r>
            <a:endParaRPr lang="en-US" altLang="zh-CN"/>
          </a:p>
          <a:p>
            <a:pPr lvl="1"/>
            <a:r>
              <a:rPr lang="en-US" altLang="zh-CN"/>
              <a:t>Refractor most of existing code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Deployed on testing cluster and works well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38430"/>
            <a:ext cx="3932237" cy="1600200"/>
          </a:xfrm>
        </p:spPr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236085" cy="3811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Three main types of servers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/>
              <a:t>main server</a:t>
            </a:r>
            <a:endParaRPr lang="en-US" altLang="zh-CN" sz="18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run our java web application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Prometheus server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Prometheus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pull metrics from exproters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trigger alerts and push them to alertmaneger</a:t>
            </a:r>
            <a:endParaRPr lang="en-US" altLang="zh-CN" sz="160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Compute nodes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nodes that need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exporters and scripts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expose metrics to HTTP endpoint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2"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4470" y="654050"/>
            <a:ext cx="6295390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835" y="1825625"/>
            <a:ext cx="11353165" cy="4351655"/>
          </a:xfrm>
        </p:spPr>
        <p:txBody>
          <a:bodyPr/>
          <a:p>
            <a:r>
              <a:rPr lang="en-US" altLang="zh-CN"/>
              <a:t>Issues</a:t>
            </a:r>
            <a:endParaRPr lang="en-US" altLang="zh-CN"/>
          </a:p>
          <a:p>
            <a:pPr lvl="1"/>
            <a:r>
              <a:rPr lang="en-US" altLang="zh-CN"/>
              <a:t>Lack of permission management</a:t>
            </a:r>
            <a:endParaRPr lang="en-US" altLang="zh-CN"/>
          </a:p>
          <a:p>
            <a:pPr lvl="1"/>
            <a:r>
              <a:rPr lang="en-US" altLang="zh-CN"/>
              <a:t>Need of software-level metrics collection</a:t>
            </a:r>
            <a:endParaRPr lang="en-US" altLang="zh-CN"/>
          </a:p>
          <a:p>
            <a:pPr lvl="1"/>
            <a:r>
              <a:rPr lang="en-US" altLang="zh-CN"/>
              <a:t>Incompleteness  of Alerts management and classification</a:t>
            </a:r>
            <a:endParaRPr lang="en-US" altLang="zh-CN"/>
          </a:p>
          <a:p>
            <a:pPr lvl="1"/>
            <a:r>
              <a:rPr lang="en-US" altLang="zh-CN"/>
              <a:t>Dependency on Docker Environment</a:t>
            </a:r>
            <a:endParaRPr lang="en-US" altLang="zh-CN"/>
          </a:p>
          <a:p>
            <a:pPr lvl="1"/>
            <a:r>
              <a:rPr lang="en-US" altLang="zh-CN"/>
              <a:t>weak existing code quality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Explored?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6650" cy="4351655"/>
          </a:xfrm>
        </p:spPr>
        <p:txBody>
          <a:bodyPr/>
          <a:p>
            <a:r>
              <a:rPr lang="en-US" altLang="zh-CN"/>
              <a:t>Exploration</a:t>
            </a:r>
            <a:endParaRPr lang="en-US" altLang="zh-CN"/>
          </a:p>
          <a:p>
            <a:pPr lvl="1"/>
            <a:r>
              <a:rPr lang="en-US" altLang="zh-CN"/>
              <a:t>find useful Prometheus components</a:t>
            </a:r>
            <a:endParaRPr lang="en-US" altLang="zh-CN"/>
          </a:p>
          <a:p>
            <a:pPr lvl="2"/>
            <a:r>
              <a:rPr lang="en-US" altLang="zh-CN"/>
              <a:t>Node exporter to scrape software level metrics</a:t>
            </a:r>
            <a:endParaRPr lang="en-US" altLang="zh-CN"/>
          </a:p>
          <a:p>
            <a:pPr lvl="2"/>
            <a:r>
              <a:rPr lang="en-US" altLang="zh-CN"/>
              <a:t>Alertmanager to group and routing alerts to our java application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utilize more robust permission control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use RBAC model to better manager permissions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Done?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1825625"/>
            <a:ext cx="5731510" cy="4351655"/>
          </a:xfrm>
        </p:spPr>
        <p:txBody>
          <a:bodyPr>
            <a:normAutofit lnSpcReduction="20000"/>
          </a:bodyPr>
          <a:p>
            <a:r>
              <a:rPr lang="en-US" altLang="zh-CN" sz="2000"/>
              <a:t>Java Application</a:t>
            </a:r>
            <a:endParaRPr lang="en-US" altLang="zh-CN" sz="2000"/>
          </a:p>
          <a:p>
            <a:pPr lvl="1"/>
            <a:r>
              <a:rPr lang="en-US" altLang="zh-CN" sz="1600"/>
              <a:t>Implement User-Role-Permission system for dynamic access control</a:t>
            </a:r>
            <a:endParaRPr lang="en-US" altLang="zh-CN" sz="1600"/>
          </a:p>
          <a:p>
            <a:pPr lvl="1"/>
            <a:r>
              <a:rPr lang="en-US" altLang="zh-CN" sz="1600"/>
              <a:t>Enable more dynamic cluster management</a:t>
            </a:r>
            <a:endParaRPr lang="en-US" altLang="zh-CN" sz="1600"/>
          </a:p>
          <a:p>
            <a:pPr lvl="1"/>
            <a:r>
              <a:rPr lang="en-US" altLang="zh-CN" sz="1600"/>
              <a:t>Add custom alerting rule logic</a:t>
            </a:r>
            <a:endParaRPr lang="en-US" altLang="zh-CN" sz="1600"/>
          </a:p>
          <a:p>
            <a:pPr lvl="1"/>
            <a:r>
              <a:rPr lang="en-US" altLang="zh-CN" sz="1600"/>
              <a:t>Allow further specification of devices and manual alert handling</a:t>
            </a:r>
            <a:endParaRPr lang="en-US" altLang="zh-CN" sz="1600"/>
          </a:p>
          <a:p>
            <a:pPr lvl="1"/>
            <a:r>
              <a:rPr lang="en-US" altLang="zh-CN" sz="1600"/>
              <a:t>Refactor CAPTCHA logic for improved robustness</a:t>
            </a:r>
            <a:endParaRPr lang="en-US" altLang="zh-CN" sz="1600"/>
          </a:p>
          <a:p>
            <a:r>
              <a:rPr lang="en-US" altLang="zh-CN" sz="2000">
                <a:solidFill>
                  <a:schemeClr val="tx1"/>
                </a:solidFill>
              </a:rPr>
              <a:t>Prometheus Monitor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Use Node Exporter and custom shell script to scrape GPU metrics</a:t>
            </a:r>
            <a:endParaRPr lang="en-US" altLang="zh-CN" sz="16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Integrate Alertmanager for automated alert management and pushing</a:t>
            </a:r>
            <a:endParaRPr lang="en-US" altLang="zh-CN" sz="160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825625"/>
            <a:ext cx="71310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Vue Frontend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Update dashboard to display cpu utilization rate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Add autocomplete function for Prometheus expression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Diapaly corresponding devices for every cluster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Application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1772920"/>
            <a:ext cx="3937000" cy="4343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160" y="1259840"/>
            <a:ext cx="6680200" cy="504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4593</Words>
  <Application>WPS 演示</Application>
  <PresentationFormat>宽屏</PresentationFormat>
  <Paragraphs>193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HPC Monitor System Development</vt:lpstr>
      <vt:lpstr>Overview of Our Project</vt:lpstr>
      <vt:lpstr>Overview of Our Project</vt:lpstr>
      <vt:lpstr>Architecture</vt:lpstr>
      <vt:lpstr>Issues of Our Project</vt:lpstr>
      <vt:lpstr>What We Have Explored?</vt:lpstr>
      <vt:lpstr>What We Have Done?</vt:lpstr>
      <vt:lpstr>Java Application</vt:lpstr>
      <vt:lpstr>Role-based access control(RBAC) </vt:lpstr>
      <vt:lpstr>Role-based access control(RBAC) </vt:lpstr>
      <vt:lpstr>Role-based access control(RBAC) </vt:lpstr>
      <vt:lpstr>Extension of Devices Management</vt:lpstr>
      <vt:lpstr>Extension of Devices Management</vt:lpstr>
      <vt:lpstr>Dynamic Cluster Managment</vt:lpstr>
      <vt:lpstr>Custom Alerting Rules</vt:lpstr>
      <vt:lpstr>Autocomplete and Validation</vt:lpstr>
      <vt:lpstr>Other Optimizations</vt:lpstr>
      <vt:lpstr>CAPTCHA Request Rate Limit：Redis</vt:lpstr>
      <vt:lpstr>Prometheus Monitor</vt:lpstr>
      <vt:lpstr>Alertmanager for complex alerts handling</vt:lpstr>
      <vt:lpstr>Alertmanager - Centralized Alert Handling in Prometheus</vt:lpstr>
      <vt:lpstr>Alertmanager - Centralized Alert Handling in Prometheus</vt:lpstr>
      <vt:lpstr>Node Exporter </vt:lpstr>
      <vt:lpstr>Custom Scripts </vt:lpstr>
      <vt:lpstr>Visualization</vt:lpstr>
      <vt:lpstr>Other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Smith</dc:creator>
  <cp:lastModifiedBy>similar</cp:lastModifiedBy>
  <cp:revision>40</cp:revision>
  <dcterms:created xsi:type="dcterms:W3CDTF">2023-08-09T12:44:00Z</dcterms:created>
  <dcterms:modified xsi:type="dcterms:W3CDTF">2024-12-24T05:38:07Z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D4E5BFC790E045979DB83568D12FE098_12</vt:lpwstr>
  </property>
  <property fmtid="{D5CDD505-2E9C-101B-9397-08002B2CF9AE}" pid="3" name="KSOProductBuildVer">
    <vt:lpwstr>2052-12.1.0.19302</vt:lpwstr>
  </property>
</Properties>
</file>