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77" r:id="rId8"/>
    <p:sldId id="280" r:id="rId9"/>
    <p:sldId id="288" r:id="rId10"/>
    <p:sldId id="294" r:id="rId11"/>
    <p:sldId id="290" r:id="rId12"/>
    <p:sldId id="291" r:id="rId13"/>
    <p:sldId id="293" r:id="rId14"/>
    <p:sldId id="292" r:id="rId15"/>
    <p:sldId id="275" r:id="rId16"/>
    <p:sldId id="295" r:id="rId17"/>
    <p:sldId id="298" r:id="rId18"/>
    <p:sldId id="301" r:id="rId19"/>
    <p:sldId id="296" r:id="rId20"/>
    <p:sldId id="299" r:id="rId21"/>
    <p:sldId id="297" r:id="rId22"/>
    <p:sldId id="302" r:id="rId23"/>
    <p:sldId id="281" r:id="rId24"/>
    <p:sldId id="278" r:id="rId25"/>
    <p:sldId id="282" r:id="rId26"/>
    <p:sldId id="287" r:id="rId27"/>
    <p:sldId id="279" r:id="rId28"/>
    <p:sldId id="303" r:id="rId29"/>
    <p:sldId id="285" r:id="rId30"/>
    <p:sldId id="286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</p:sldIdLst>
  <p:sldSz cx="12192000" cy="6858000"/>
  <p:notesSz cx="6858000" cy="9144000"/>
  <p:custDataLst>
    <p:tags r:id="rId49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2"/>
        </a:solidFill>
        <a:effectLst/>
        <a:uFillTx/>
        <a:latin typeface="+mj-lt"/>
        <a:ea typeface="+mj-ea"/>
        <a:cs typeface="+mj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55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solidFill>
          <a:schemeClr val="accent2"/>
        </a:solidFill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hueOff val="-9866667"/>
            <a:satOff val="-59994"/>
            <a:lumOff val="882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chemeClr val="accent2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chemeClr val="accent2"/>
          </a:solidFill>
          <a:uFillTx/>
          <a:latin typeface="+mj-lt"/>
          <a:ea typeface="+mj-ea"/>
          <a:cs typeface="+mj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9" Type="http://schemas.openxmlformats.org/officeDocument/2006/relationships/slideLayout" Target="../slideLayouts/slideLayout1.xml"/><Relationship Id="rId38" Type="http://schemas.openxmlformats.org/officeDocument/2006/relationships/image" Target="../media/image18.png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image" Target="../media/image1.png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1.png"/><Relationship Id="rId2" Type="http://schemas.openxmlformats.org/officeDocument/2006/relationships/tags" Target="../tags/tag38.xml"/><Relationship Id="rId19" Type="http://schemas.openxmlformats.org/officeDocument/2006/relationships/tags" Target="../tags/tag54.xml"/><Relationship Id="rId18" Type="http://schemas.openxmlformats.org/officeDocument/2006/relationships/tags" Target="../tags/tag53.xml"/><Relationship Id="rId17" Type="http://schemas.openxmlformats.org/officeDocument/2006/relationships/tags" Target="../tags/tag52.xml"/><Relationship Id="rId16" Type="http://schemas.openxmlformats.org/officeDocument/2006/relationships/tags" Target="../tags/tag51.xml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image" Target="../media/image36.png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9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2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"/>
          <p:cNvSpPr/>
          <p:nvPr/>
        </p:nvSpPr>
        <p:spPr>
          <a:xfrm>
            <a:off x="617219" y="3603792"/>
            <a:ext cx="1089661" cy="685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pic>
        <p:nvPicPr>
          <p:cNvPr id="21" name="图形 3" descr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66" y="5746994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面向行走阻力训练的自供电外骨骼"/>
          <p:cNvSpPr txBox="1"/>
          <p:nvPr>
            <p:ph type="title" idx="4294967295"/>
          </p:nvPr>
        </p:nvSpPr>
        <p:spPr>
          <a:xfrm>
            <a:off x="-11268" y="1828955"/>
            <a:ext cx="12214536" cy="915012"/>
          </a:xfrm>
          <a:prstGeom prst="rect">
            <a:avLst/>
          </a:prstGeom>
        </p:spPr>
        <p:txBody>
          <a:bodyPr lIns="50800" tIns="50800" rIns="50800" bIns="50800" anchor="b">
            <a:normAutofit/>
          </a:bodyPr>
          <a:lstStyle>
            <a:lvl1pPr algn="ctr" defTabSz="2218690">
              <a:lnSpc>
                <a:spcPct val="80000"/>
              </a:lnSpc>
              <a:defRPr sz="4550" b="1" spc="-9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>
                <a:sym typeface="+mn-ea"/>
              </a:rPr>
              <a:t>HPC Monitor System Development</a:t>
            </a:r>
            <a:endParaRPr>
              <a:sym typeface="+mn-ea"/>
            </a:endParaRPr>
          </a:p>
        </p:txBody>
      </p:sp>
      <p:sp>
        <p:nvSpPr>
          <p:cNvPr id="24" name="项目成员：王广山 杜豪 刘海峰 庄雯兵 张浩宇 王广山…"/>
          <p:cNvSpPr txBox="1"/>
          <p:nvPr/>
        </p:nvSpPr>
        <p:spPr>
          <a:xfrm>
            <a:off x="615315" y="3760470"/>
            <a:ext cx="1978025" cy="21329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Group Members</a:t>
            </a:r>
            <a:r>
              <a:t>：</a:t>
            </a:r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>
                <a:sym typeface="+mn-ea"/>
              </a:rPr>
              <a:t>12212921 </a:t>
            </a:r>
            <a:r>
              <a:rPr lang="zh-CN" altLang="en-US">
                <a:sym typeface="+mn-ea"/>
              </a:rPr>
              <a:t>施米乐</a:t>
            </a:r>
            <a:endParaRPr lang="zh-CN" altLang="en-US">
              <a:sym typeface="+mn-ea"/>
            </a:endParaRPr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12212614 </a:t>
            </a:r>
            <a:r>
              <a:rPr lang="zh-CN" altLang="en-US"/>
              <a:t>吴宇贤</a:t>
            </a:r>
            <a:endParaRPr lang="zh-CN" alt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/>
              <a:t>12212910 </a:t>
            </a:r>
            <a:r>
              <a:rPr lang="zh-CN" altLang="en-US"/>
              <a:t>王宇航</a:t>
            </a:r>
            <a:endParaRPr lang="zh-CN" alt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Date</a:t>
            </a:r>
            <a:r>
              <a:t>：</a:t>
            </a:r>
            <a:r>
              <a:rPr lang="en-US"/>
              <a:t>2024-12-24</a:t>
            </a:r>
            <a:endParaRPr lang="en-US"/>
          </a:p>
        </p:txBody>
      </p:sp>
      <p:sp>
        <p:nvSpPr>
          <p:cNvPr id="2" name="项目成员：王广山 杜豪 刘海峰 庄雯兵 张浩宇 王广山…"/>
          <p:cNvSpPr txBox="1"/>
          <p:nvPr/>
        </p:nvSpPr>
        <p:spPr>
          <a:xfrm>
            <a:off x="2783840" y="3789045"/>
            <a:ext cx="3184525" cy="21329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/>
              <a:t>Advisors:</a:t>
            </a:r>
            <a:endParaRPr 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计算机科学与工程系</a:t>
            </a:r>
            <a:r>
              <a:rPr lang="en-US" altLang="zh-CN"/>
              <a:t> </a:t>
            </a:r>
            <a:r>
              <a:rPr lang="zh-CN"/>
              <a:t>李卓钊</a:t>
            </a:r>
            <a:endParaRPr lang="zh-CN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超算中心</a:t>
            </a:r>
            <a:r>
              <a:rPr lang="en-US" altLang="zh-CN"/>
              <a:t> </a:t>
            </a:r>
            <a:r>
              <a:rPr lang="zh-CN"/>
              <a:t>杨期垚</a:t>
            </a:r>
            <a:endParaRPr lang="zh-CN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超算中心</a:t>
            </a:r>
            <a:r>
              <a:rPr lang="en-US" altLang="zh-CN"/>
              <a:t> </a:t>
            </a:r>
            <a:r>
              <a:rPr lang="zh-CN" altLang="en-US"/>
              <a:t>范靖</a:t>
            </a:r>
            <a:endParaRPr lang="zh-CN" altLang="en-US"/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/>
              <a:t>超算中心</a:t>
            </a:r>
            <a:r>
              <a:rPr lang="en-US" altLang="zh-CN"/>
              <a:t> </a:t>
            </a:r>
            <a:r>
              <a:rPr lang="zh-CN"/>
              <a:t>李恒通</a:t>
            </a:r>
          </a:p>
          <a:p>
            <a:pPr defTabSz="404495">
              <a:spcBef>
                <a:spcPts val="600"/>
              </a:spcBef>
              <a:defRPr sz="1715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30759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Architexture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7" name="图片 6" descr="archite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65" y="1268730"/>
            <a:ext cx="6295390" cy="50704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35280" y="1484630"/>
            <a:ext cx="5062855" cy="482790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Three main types of servers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main server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run our java web application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Prometheus server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run Prometheus monitor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pull metrics from exproters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trigger alerts and push them to alertmaneger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Compute nodes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nodes that need monitor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run exporters and scripts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expose metrics to HTTP endpoint</a:t>
            </a:r>
            <a:endParaRPr lang="en-US" altLang="zh-CN" sz="20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36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</a:pPr>
            <a:endParaRPr lang="en-US" altLang="zh-CN" sz="36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507936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What metrics do we collect?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3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8" name="文本框 7"/>
          <p:cNvSpPr txBox="1"/>
          <p:nvPr/>
        </p:nvSpPr>
        <p:spPr>
          <a:xfrm>
            <a:off x="191135" y="1412875"/>
            <a:ext cx="9566275" cy="15113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Hardware-level Metrics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exposed by IPMI Exporter, scraped from BMC servers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like fan speed, cpu temperature and power state.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3068955"/>
            <a:ext cx="9462135" cy="1655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4869180"/>
            <a:ext cx="9461500" cy="1537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507936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What metrics do we collect?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3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8" name="文本框 7"/>
          <p:cNvSpPr txBox="1"/>
          <p:nvPr/>
        </p:nvSpPr>
        <p:spPr>
          <a:xfrm>
            <a:off x="191135" y="1412875"/>
            <a:ext cx="9566275" cy="2675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Software-level Metrics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exposed by Node Exporter,scrape from OS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等线" panose="02010600030101010101" charset="-122"/>
              </a:rPr>
              <a:t>like cpu, gpu, memeory and file system usage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800100" marR="0" lvl="1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2853055"/>
            <a:ext cx="4756785" cy="3361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10" y="3357245"/>
            <a:ext cx="6533515" cy="14973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434022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How to generate alerts?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4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818005"/>
            <a:ext cx="9453245" cy="21723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7035" y="1341120"/>
            <a:ext cx="406400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Use PromQL to set alerting rules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035" y="3933190"/>
            <a:ext cx="702246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Alerts will be triggered autimatically by periodical scraped metrics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4364990"/>
            <a:ext cx="8870950" cy="21920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3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3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2928188" y="2565348"/>
            <a:ext cx="256667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问题与调研</a:t>
            </a:r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Issue &amp; Solution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04673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Issues&amp;Solutions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2798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Issue: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Lack of permission management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every user can change alerting rule or targets, and view sensitive metrics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Solution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lvl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Introduction of RBAC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20" y="2997200"/>
            <a:ext cx="4757420" cy="3594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Role-based access control(RBAC) 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7670" y="1485265"/>
            <a:ext cx="3937000" cy="434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20" y="1341120"/>
            <a:ext cx="7168515" cy="4707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90320"/>
            <a:ext cx="5503545" cy="5465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1465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Role-based access control(RBAC) 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28590" y="1477010"/>
            <a:ext cx="7461885" cy="3698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·</a:t>
            </a:r>
            <a:r>
              <a:rPr lang="en-US" altLang="zh-CN" sz="3600" b="1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 </a:t>
            </a: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when we click any page, we’ll check whether this user       </a:t>
            </a:r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  <a:p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   has the permission to operate this page</a:t>
            </a:r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30" y="2751455"/>
            <a:ext cx="7799070" cy="1149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55310" y="5130165"/>
            <a:ext cx="6096000" cy="815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  <a:p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·</a:t>
            </a: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uFillTx/>
                <a:sym typeface="+mn-ea"/>
              </a:rPr>
              <a:t> The judgment of the front-end call</a:t>
            </a:r>
            <a:endParaRPr lang="en-US" altLang="zh-CN" sz="2400">
              <a:solidFill>
                <a:schemeClr val="bg1">
                  <a:lumMod val="10000"/>
                </a:schemeClr>
              </a:solidFill>
              <a:uFillTx/>
              <a:sym typeface="+mn-ea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7814310" y="4228465"/>
            <a:ext cx="466725" cy="1088390"/>
          </a:xfrm>
          <a:prstGeom prst="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04673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Issues&amp;Solutions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35985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Need of software-level metrics collection</a:t>
            </a:r>
            <a:endParaRPr lang="en-US" altLang="zh-CN" sz="28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Only BMC metrics get exposed, OS-level metrics are omitted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 </a:t>
            </a:r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Node Exporter and custom scripts</a:t>
            </a:r>
            <a:endParaRPr lang="en-US" altLang="zh-CN" sz="24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2" indent="0">
              <a:buFont typeface="Arial" panose="020B0604020202020204" pitchFamily="34" charset="0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Node Exporter 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3840"/>
            <a:ext cx="5181600" cy="4351338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An open-source component of Prometheus by community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use Node Exporter to scrape software-level metrics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deployed on every compute node and aggregate in Prometheus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utilize </a:t>
            </a:r>
            <a:r>
              <a:rPr lang="en-US" altLang="zh-CN" u="sng">
                <a:solidFill>
                  <a:schemeClr val="bg1">
                    <a:lumMod val="10000"/>
                  </a:schemeClr>
                </a:solidFill>
              </a:rPr>
              <a:t>TextCollector</a:t>
            </a:r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 to  scrape</a:t>
            </a:r>
            <a:r>
              <a:rPr lang="en-US" altLang="zh-CN" u="sng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10000"/>
                  </a:schemeClr>
                </a:solidFill>
              </a:rPr>
              <a:t>custom metrics, including GPU and User details.</a:t>
            </a:r>
            <a:endParaRPr lang="en-US" altLang="zh-CN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8775" y="1691005"/>
            <a:ext cx="5560695" cy="4394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9"/>
          <p:cNvSpPr txBox="1"/>
          <p:nvPr/>
        </p:nvSpPr>
        <p:spPr>
          <a:xfrm>
            <a:off x="571107" y="284197"/>
            <a:ext cx="3176270" cy="12763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48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Catalogue</a:t>
            </a:r>
            <a:endParaRPr lang="en-US"/>
          </a:p>
          <a:p>
            <a:pPr>
              <a:spcBef>
                <a:spcPts val="600"/>
              </a:spcBef>
              <a:defRPr sz="2400" spc="300">
                <a:solidFill>
                  <a:srgbClr val="4285F4"/>
                </a:solidFill>
                <a:latin typeface="Akrobat"/>
                <a:ea typeface="Akrobat"/>
                <a:cs typeface="Akrobat"/>
                <a:sym typeface="Akrobat"/>
              </a:defRPr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7" name="图形 31" descr="图形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" name="矩形"/>
          <p:cNvSpPr/>
          <p:nvPr/>
        </p:nvSpPr>
        <p:spPr>
          <a:xfrm>
            <a:off x="-20640" y="31"/>
            <a:ext cx="4156309" cy="6920168"/>
          </a:xfrm>
          <a:prstGeom prst="rect">
            <a:avLst/>
          </a:prstGeom>
          <a:solidFill>
            <a:srgbClr val="2E2E40">
              <a:alpha val="45150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9" name="三角形"/>
          <p:cNvSpPr/>
          <p:nvPr/>
        </p:nvSpPr>
        <p:spPr>
          <a:xfrm>
            <a:off x="4111069" y="-43"/>
            <a:ext cx="2545707" cy="6912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E2E40">
              <a:alpha val="45150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0" name="一. 研究背景…"/>
          <p:cNvSpPr txBox="1"/>
          <p:nvPr>
            <p:ph type="body" sz="half" idx="4294967295"/>
          </p:nvPr>
        </p:nvSpPr>
        <p:spPr>
          <a:xfrm>
            <a:off x="407035" y="1557020"/>
            <a:ext cx="5246370" cy="3901440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57200" indent="-457200" defTabSz="740410">
              <a:lnSpc>
                <a:spcPct val="170000"/>
              </a:lnSpc>
              <a:spcBef>
                <a:spcPts val="0"/>
              </a:spcBef>
              <a:buSzTx/>
              <a:buFontTx/>
              <a:buAutoNum type="arabicPeriod"/>
              <a:defRPr sz="2755" spc="229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BackGround</a:t>
            </a:r>
            <a:r>
              <a:rPr sz="2000">
                <a:solidFill>
                  <a:schemeClr val="bg1">
                    <a:lumMod val="10000"/>
                  </a:schemeClr>
                </a:solidFill>
              </a:rPr>
              <a:t> </a:t>
            </a:r>
            <a:endParaRPr sz="200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 defTabSz="740410">
              <a:lnSpc>
                <a:spcPct val="170000"/>
              </a:lnSpc>
              <a:spcBef>
                <a:spcPts val="0"/>
              </a:spcBef>
              <a:buSzTx/>
              <a:buFontTx/>
              <a:buAutoNum type="arabicPeriod"/>
              <a:defRPr sz="2755" spc="229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 sz="2000">
                <a:solidFill>
                  <a:schemeClr val="bg1">
                    <a:lumMod val="10000"/>
                  </a:schemeClr>
                </a:solidFill>
                <a:sym typeface="+mn-ea"/>
              </a:rPr>
              <a:t>Overview of our project</a:t>
            </a:r>
            <a:endParaRPr sz="200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 defTabSz="740410">
              <a:lnSpc>
                <a:spcPct val="170000"/>
              </a:lnSpc>
              <a:spcBef>
                <a:spcPts val="0"/>
              </a:spcBef>
              <a:buSzTx/>
              <a:buFontTx/>
              <a:buAutoNum type="arabicPeriod"/>
              <a:defRPr sz="2755" spc="229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Issue &amp; Solution</a:t>
            </a:r>
            <a:endParaRPr sz="200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 defTabSz="740410">
              <a:lnSpc>
                <a:spcPct val="170000"/>
              </a:lnSpc>
              <a:spcBef>
                <a:spcPts val="0"/>
              </a:spcBef>
              <a:buSzTx/>
              <a:buFontTx/>
              <a:buAutoNum type="arabicPeriod"/>
              <a:defRPr sz="2755" spc="229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Innovation &amp; Implement</a:t>
            </a:r>
            <a:endParaRPr sz="2000">
              <a:solidFill>
                <a:schemeClr val="bg1">
                  <a:lumMod val="10000"/>
                </a:schemeClr>
              </a:solidFill>
            </a:endParaRPr>
          </a:p>
          <a:p>
            <a:pPr marL="457200" indent="-457200" defTabSz="740410">
              <a:lnSpc>
                <a:spcPct val="170000"/>
              </a:lnSpc>
              <a:spcBef>
                <a:spcPts val="0"/>
              </a:spcBef>
              <a:buSzTx/>
              <a:buFontTx/>
              <a:buAutoNum type="arabicPeriod"/>
              <a:defRPr sz="2755" spc="229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Timeline &amp; Growth</a:t>
            </a:r>
            <a:endParaRPr lang="en-US" sz="200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04673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Issues&amp;Solutions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2798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Incompleteness  of Alerts management and classification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Duplicate alerts exist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>
              <a:buFont typeface="Arial" panose="020B0604020202020204" pitchFamily="34" charset="0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 Alertmanager</a:t>
            </a:r>
            <a:endParaRPr lang="en-US" altLang="zh-CN" sz="24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b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65" y="365125"/>
            <a:ext cx="12027535" cy="1325880"/>
          </a:xfrm>
        </p:spPr>
        <p:txBody>
          <a:bodyPr/>
          <a:p>
            <a:r>
              <a:rPr lang="en-US" altLang="zh-CN" sz="36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Alertmanager - Centralized Alert Handling in Prometheus</a:t>
            </a:r>
            <a:endParaRPr lang="en-US" altLang="zh-CN" sz="36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14390" cy="4351655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Alertmanager is a component of the Prometheus ecosystem 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acts as the centralized alert handling system</a:t>
            </a: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Alerting Workflow with Webhooks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Alertmanager sends the processed alerts to external systems via Webhooks.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80" y="2679065"/>
            <a:ext cx="5818505" cy="28708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04673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Issues&amp;Solutions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3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" name="文本框 1"/>
          <p:cNvSpPr txBox="1"/>
          <p:nvPr/>
        </p:nvSpPr>
        <p:spPr>
          <a:xfrm>
            <a:off x="551180" y="1504315"/>
            <a:ext cx="10451465" cy="36601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lvl="1" indent="0">
              <a:buFont typeface="Arial" panose="020B0604020202020204" pitchFamily="34" charset="0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Dependency on Docker Environment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But most server may not have docker environmen</a:t>
            </a: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weak existing code quality</a:t>
            </a:r>
            <a:endParaRPr lang="en-US" altLang="zh-CN" sz="28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need robustness refractoring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Manual deployment using a .tar.gz archive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And complete refractoring of existing code</a:t>
            </a:r>
            <a:endParaRPr lang="en-US" altLang="zh-CN" sz="240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4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2928188" y="2565348"/>
            <a:ext cx="4333875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创新与集体实现</a:t>
            </a:r>
            <a:endParaRPr lang="zh-CN"/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Innovation &amp; Implementation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93802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Innovation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4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67716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Implementation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4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1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4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2928188" y="2565348"/>
            <a:ext cx="306197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时间线与收获</a:t>
            </a:r>
            <a:endParaRPr lang="zh-CN"/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Timeline &amp; Growth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任意多边形: 形状 48"/>
          <p:cNvSpPr/>
          <p:nvPr/>
        </p:nvSpPr>
        <p:spPr>
          <a:xfrm>
            <a:off x="0" y="5894885"/>
            <a:ext cx="12192001" cy="963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5517" y="26"/>
                </a:moveTo>
                <a:cubicBezTo>
                  <a:pt x="7723" y="561"/>
                  <a:pt x="9959" y="9375"/>
                  <a:pt x="12123" y="10283"/>
                </a:cubicBezTo>
                <a:cubicBezTo>
                  <a:pt x="14432" y="11251"/>
                  <a:pt x="16992" y="5272"/>
                  <a:pt x="18927" y="5842"/>
                </a:cubicBezTo>
                <a:cubicBezTo>
                  <a:pt x="19653" y="6055"/>
                  <a:pt x="20390" y="6869"/>
                  <a:pt x="21074" y="7932"/>
                </a:cubicBezTo>
                <a:lnTo>
                  <a:pt x="21600" y="8832"/>
                </a:lnTo>
                <a:lnTo>
                  <a:pt x="21600" y="21590"/>
                </a:lnTo>
                <a:lnTo>
                  <a:pt x="0" y="21590"/>
                </a:lnTo>
                <a:lnTo>
                  <a:pt x="0" y="8625"/>
                </a:lnTo>
                <a:lnTo>
                  <a:pt x="155" y="8221"/>
                </a:lnTo>
                <a:cubicBezTo>
                  <a:pt x="1681" y="4358"/>
                  <a:pt x="3608" y="461"/>
                  <a:pt x="5076" y="34"/>
                </a:cubicBezTo>
                <a:cubicBezTo>
                  <a:pt x="5223" y="-9"/>
                  <a:pt x="5370" y="-10"/>
                  <a:pt x="5517" y="26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3"/>
                    <a:lumOff val="8823"/>
                  </a:schemeClr>
                </a:solidFill>
              </a:defRPr>
            </a:pPr>
          </a:p>
        </p:txBody>
      </p:sp>
      <p:sp>
        <p:nvSpPr>
          <p:cNvPr id="199" name="直接连接符 3"/>
          <p:cNvSpPr/>
          <p:nvPr>
            <p:custDataLst>
              <p:tags r:id="rId1"/>
            </p:custDataLst>
          </p:nvPr>
        </p:nvSpPr>
        <p:spPr>
          <a:xfrm flipV="1">
            <a:off x="6677628" y="2687359"/>
            <a:ext cx="313720" cy="60209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0" name="直接连接符 4"/>
          <p:cNvSpPr/>
          <p:nvPr>
            <p:custDataLst>
              <p:tags r:id="rId2"/>
            </p:custDataLst>
          </p:nvPr>
        </p:nvSpPr>
        <p:spPr>
          <a:xfrm>
            <a:off x="7033641" y="2687359"/>
            <a:ext cx="199078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1" name="直接连接符 5"/>
          <p:cNvSpPr/>
          <p:nvPr>
            <p:custDataLst>
              <p:tags r:id="rId3"/>
            </p:custDataLst>
          </p:nvPr>
        </p:nvSpPr>
        <p:spPr>
          <a:xfrm>
            <a:off x="8907178" y="1628799"/>
            <a:ext cx="328482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2" name="直接连接符 6"/>
          <p:cNvSpPr/>
          <p:nvPr/>
        </p:nvSpPr>
        <p:spPr>
          <a:xfrm>
            <a:off x="7256" y="4174270"/>
            <a:ext cx="904168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3" name="直接连接符 7"/>
          <p:cNvSpPr/>
          <p:nvPr>
            <p:custDataLst>
              <p:tags r:id="rId4"/>
            </p:custDataLst>
          </p:nvPr>
        </p:nvSpPr>
        <p:spPr>
          <a:xfrm flipV="1">
            <a:off x="4122951" y="3518443"/>
            <a:ext cx="418588" cy="87673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4" name="直接连接符 8"/>
          <p:cNvSpPr/>
          <p:nvPr>
            <p:custDataLst>
              <p:tags r:id="rId5"/>
            </p:custDataLst>
          </p:nvPr>
        </p:nvSpPr>
        <p:spPr>
          <a:xfrm>
            <a:off x="4583831" y="3518441"/>
            <a:ext cx="199078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5" name="直接连接符 9"/>
          <p:cNvSpPr/>
          <p:nvPr>
            <p:custDataLst>
              <p:tags r:id="rId6"/>
            </p:custDataLst>
          </p:nvPr>
        </p:nvSpPr>
        <p:spPr>
          <a:xfrm flipV="1">
            <a:off x="1615778" y="4479273"/>
            <a:ext cx="313720" cy="60209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6" name="直接连接符 10"/>
          <p:cNvSpPr/>
          <p:nvPr>
            <p:custDataLst>
              <p:tags r:id="rId7"/>
            </p:custDataLst>
          </p:nvPr>
        </p:nvSpPr>
        <p:spPr>
          <a:xfrm>
            <a:off x="1944977" y="4479273"/>
            <a:ext cx="1990784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7" name="直接连接符 11"/>
          <p:cNvSpPr/>
          <p:nvPr>
            <p:custDataLst>
              <p:tags r:id="rId8"/>
            </p:custDataLst>
          </p:nvPr>
        </p:nvSpPr>
        <p:spPr>
          <a:xfrm>
            <a:off x="722081" y="3708689"/>
            <a:ext cx="636710" cy="1586550"/>
          </a:xfrm>
          <a:prstGeom prst="lin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10" name="íşľïḓê"/>
          <p:cNvGrpSpPr/>
          <p:nvPr>
            <p:custDataLst>
              <p:tags r:id="rId9"/>
            </p:custDataLst>
          </p:nvPr>
        </p:nvGrpSpPr>
        <p:grpSpPr>
          <a:xfrm>
            <a:off x="730955" y="3989389"/>
            <a:ext cx="330200" cy="323539"/>
            <a:chOff x="4527" y="7857"/>
            <a:chExt cx="330198" cy="323537"/>
          </a:xfrm>
        </p:grpSpPr>
        <p:sp>
          <p:nvSpPr>
            <p:cNvPr id="208" name="圆形"/>
            <p:cNvSpPr/>
            <p:nvPr>
              <p:custDataLst>
                <p:tags r:id="rId10"/>
              </p:custDataLst>
            </p:nvPr>
          </p:nvSpPr>
          <p:spPr>
            <a:xfrm rot="171317">
              <a:off x="7857" y="7857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3"/>
                <a:lumOff val="8823"/>
              </a:schemeClr>
            </a:solidFill>
            <a:ln w="381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3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09" name="1"/>
            <p:cNvSpPr txBox="1"/>
            <p:nvPr>
              <p:custDataLst>
                <p:tags r:id="rId11"/>
              </p:custDataLst>
            </p:nvPr>
          </p:nvSpPr>
          <p:spPr>
            <a:xfrm rot="171317">
              <a:off x="4527" y="47705"/>
              <a:ext cx="330198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3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rPr lang="en-US" sz="1000"/>
                <a:t>SEPT</a:t>
              </a:r>
              <a:endParaRPr lang="en-US" sz="1000"/>
            </a:p>
          </p:txBody>
        </p:sp>
      </p:grpSp>
      <p:sp>
        <p:nvSpPr>
          <p:cNvPr id="211" name="iṡ1iďe"/>
          <p:cNvSpPr/>
          <p:nvPr>
            <p:custDataLst>
              <p:tags r:id="rId12"/>
            </p:custDataLst>
          </p:nvPr>
        </p:nvSpPr>
        <p:spPr>
          <a:xfrm rot="10904570">
            <a:off x="911457" y="4791637"/>
            <a:ext cx="755705" cy="75570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3"/>
                    <a:lumOff val="8823"/>
                  </a:schemeClr>
                </a:solidFill>
              </a:defRPr>
            </a:pPr>
          </a:p>
        </p:txBody>
      </p:sp>
      <p:sp>
        <p:nvSpPr>
          <p:cNvPr id="212" name="iŝḷidè"/>
          <p:cNvSpPr/>
          <p:nvPr>
            <p:custDataLst>
              <p:tags r:id="rId13"/>
            </p:custDataLst>
          </p:nvPr>
        </p:nvSpPr>
        <p:spPr>
          <a:xfrm>
            <a:off x="1113904" y="4944093"/>
            <a:ext cx="350811" cy="450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74" y="3411"/>
                </a:moveTo>
                <a:lnTo>
                  <a:pt x="3540" y="3411"/>
                </a:lnTo>
                <a:cubicBezTo>
                  <a:pt x="3066" y="3411"/>
                  <a:pt x="2684" y="3115"/>
                  <a:pt x="2684" y="2751"/>
                </a:cubicBezTo>
                <a:cubicBezTo>
                  <a:pt x="2684" y="2382"/>
                  <a:pt x="3066" y="2085"/>
                  <a:pt x="3540" y="2085"/>
                </a:cubicBezTo>
                <a:lnTo>
                  <a:pt x="18846" y="2085"/>
                </a:lnTo>
                <a:cubicBezTo>
                  <a:pt x="19587" y="2085"/>
                  <a:pt x="20189" y="1618"/>
                  <a:pt x="20189" y="1043"/>
                </a:cubicBezTo>
                <a:cubicBezTo>
                  <a:pt x="20189" y="467"/>
                  <a:pt x="19587" y="0"/>
                  <a:pt x="18846" y="0"/>
                </a:cubicBezTo>
                <a:lnTo>
                  <a:pt x="3540" y="0"/>
                </a:lnTo>
                <a:cubicBezTo>
                  <a:pt x="1591" y="0"/>
                  <a:pt x="0" y="1231"/>
                  <a:pt x="0" y="2751"/>
                </a:cubicBezTo>
                <a:lnTo>
                  <a:pt x="0" y="18472"/>
                </a:lnTo>
                <a:cubicBezTo>
                  <a:pt x="0" y="20198"/>
                  <a:pt x="1805" y="21600"/>
                  <a:pt x="4026" y="21600"/>
                </a:cubicBezTo>
                <a:lnTo>
                  <a:pt x="17574" y="21600"/>
                </a:lnTo>
                <a:cubicBezTo>
                  <a:pt x="19795" y="21600"/>
                  <a:pt x="21600" y="20198"/>
                  <a:pt x="21600" y="18472"/>
                </a:cubicBezTo>
                <a:lnTo>
                  <a:pt x="21600" y="6539"/>
                </a:lnTo>
                <a:cubicBezTo>
                  <a:pt x="21600" y="4818"/>
                  <a:pt x="19795" y="3411"/>
                  <a:pt x="17574" y="3411"/>
                </a:cubicBezTo>
                <a:close/>
                <a:moveTo>
                  <a:pt x="5767" y="17528"/>
                </a:moveTo>
                <a:cubicBezTo>
                  <a:pt x="5767" y="17987"/>
                  <a:pt x="5287" y="18360"/>
                  <a:pt x="4697" y="18360"/>
                </a:cubicBezTo>
                <a:cubicBezTo>
                  <a:pt x="4101" y="18360"/>
                  <a:pt x="3621" y="17987"/>
                  <a:pt x="3621" y="17528"/>
                </a:cubicBezTo>
                <a:lnTo>
                  <a:pt x="3621" y="6679"/>
                </a:lnTo>
                <a:cubicBezTo>
                  <a:pt x="3621" y="6216"/>
                  <a:pt x="4101" y="5843"/>
                  <a:pt x="4697" y="5843"/>
                </a:cubicBezTo>
                <a:cubicBezTo>
                  <a:pt x="5287" y="5843"/>
                  <a:pt x="5767" y="6216"/>
                  <a:pt x="5767" y="6679"/>
                </a:cubicBezTo>
                <a:lnTo>
                  <a:pt x="5767" y="17528"/>
                </a:lnTo>
                <a:close/>
              </a:path>
            </a:pathLst>
          </a:custGeom>
          <a:solidFill>
            <a:schemeClr val="accent6">
              <a:hueOff val="-9866667"/>
              <a:satOff val="-59993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3" name="直接连接符 15"/>
          <p:cNvSpPr/>
          <p:nvPr>
            <p:custDataLst>
              <p:tags r:id="rId14"/>
            </p:custDataLst>
          </p:nvPr>
        </p:nvSpPr>
        <p:spPr>
          <a:xfrm flipH="1" flipV="1">
            <a:off x="3510217" y="3289455"/>
            <a:ext cx="684667" cy="1566451"/>
          </a:xfrm>
          <a:prstGeom prst="line">
            <a:avLst/>
          </a:prstGeom>
          <a:ln w="25400">
            <a:solidFill>
              <a:schemeClr val="accent2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16" name="iŝľîḍé"/>
          <p:cNvGrpSpPr/>
          <p:nvPr>
            <p:custDataLst>
              <p:tags r:id="rId15"/>
            </p:custDataLst>
          </p:nvPr>
        </p:nvGrpSpPr>
        <p:grpSpPr>
          <a:xfrm>
            <a:off x="3815681" y="4308612"/>
            <a:ext cx="367665" cy="323538"/>
            <a:chOff x="-13677" y="8388"/>
            <a:chExt cx="367664" cy="323537"/>
          </a:xfrm>
        </p:grpSpPr>
        <p:sp>
          <p:nvSpPr>
            <p:cNvPr id="214" name="圆形"/>
            <p:cNvSpPr/>
            <p:nvPr>
              <p:custDataLst>
                <p:tags r:id="rId16"/>
              </p:custDataLst>
            </p:nvPr>
          </p:nvSpPr>
          <p:spPr>
            <a:xfrm rot="183234">
              <a:off x="8388" y="8388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3"/>
                <a:lumOff val="8823"/>
              </a:schemeClr>
            </a:solidFill>
            <a:ln w="381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3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15" name="2"/>
            <p:cNvSpPr txBox="1"/>
            <p:nvPr>
              <p:custDataLst>
                <p:tags r:id="rId17"/>
              </p:custDataLst>
            </p:nvPr>
          </p:nvSpPr>
          <p:spPr>
            <a:xfrm rot="183234">
              <a:off x="-13677" y="17438"/>
              <a:ext cx="367664" cy="305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rPr lang="en-US"/>
                <a:t>OCT</a:t>
              </a:r>
              <a:endParaRPr lang="en-US"/>
            </a:p>
          </p:txBody>
        </p:sp>
      </p:grpSp>
      <p:sp>
        <p:nvSpPr>
          <p:cNvPr id="217" name="î$1íḋe"/>
          <p:cNvSpPr/>
          <p:nvPr>
            <p:custDataLst>
              <p:tags r:id="rId18"/>
            </p:custDataLst>
          </p:nvPr>
        </p:nvSpPr>
        <p:spPr>
          <a:xfrm>
            <a:off x="3205639" y="3035181"/>
            <a:ext cx="755705" cy="75570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3"/>
                    <a:lumOff val="8823"/>
                  </a:schemeClr>
                </a:solidFill>
              </a:defRPr>
            </a:pPr>
          </a:p>
        </p:txBody>
      </p:sp>
      <p:sp>
        <p:nvSpPr>
          <p:cNvPr id="218" name="íṣľíḑe"/>
          <p:cNvSpPr/>
          <p:nvPr>
            <p:custDataLst>
              <p:tags r:id="rId19"/>
            </p:custDataLst>
          </p:nvPr>
        </p:nvSpPr>
        <p:spPr>
          <a:xfrm>
            <a:off x="3358096" y="3237750"/>
            <a:ext cx="450789" cy="350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86" y="15266"/>
                </a:moveTo>
                <a:lnTo>
                  <a:pt x="18386" y="20320"/>
                </a:lnTo>
                <a:lnTo>
                  <a:pt x="18639" y="20320"/>
                </a:lnTo>
                <a:cubicBezTo>
                  <a:pt x="18914" y="20320"/>
                  <a:pt x="19137" y="20606"/>
                  <a:pt x="19137" y="20960"/>
                </a:cubicBezTo>
                <a:cubicBezTo>
                  <a:pt x="19137" y="21313"/>
                  <a:pt x="18914" y="21600"/>
                  <a:pt x="18639" y="21600"/>
                </a:cubicBezTo>
                <a:lnTo>
                  <a:pt x="2961" y="21600"/>
                </a:lnTo>
                <a:cubicBezTo>
                  <a:pt x="1324" y="21600"/>
                  <a:pt x="0" y="19890"/>
                  <a:pt x="0" y="17798"/>
                </a:cubicBezTo>
                <a:cubicBezTo>
                  <a:pt x="0" y="15696"/>
                  <a:pt x="1324" y="13996"/>
                  <a:pt x="2961" y="13996"/>
                </a:cubicBezTo>
                <a:lnTo>
                  <a:pt x="18639" y="13996"/>
                </a:lnTo>
                <a:cubicBezTo>
                  <a:pt x="18914" y="13996"/>
                  <a:pt x="19137" y="14282"/>
                  <a:pt x="19137" y="14636"/>
                </a:cubicBezTo>
                <a:cubicBezTo>
                  <a:pt x="19137" y="14980"/>
                  <a:pt x="18914" y="15266"/>
                  <a:pt x="18639" y="15266"/>
                </a:cubicBezTo>
                <a:lnTo>
                  <a:pt x="18386" y="15266"/>
                </a:lnTo>
                <a:close/>
                <a:moveTo>
                  <a:pt x="21101" y="11416"/>
                </a:moveTo>
                <a:lnTo>
                  <a:pt x="20729" y="11416"/>
                </a:lnTo>
                <a:lnTo>
                  <a:pt x="20729" y="7509"/>
                </a:lnTo>
                <a:lnTo>
                  <a:pt x="21101" y="7509"/>
                </a:lnTo>
                <a:cubicBezTo>
                  <a:pt x="21377" y="7509"/>
                  <a:pt x="21600" y="7232"/>
                  <a:pt x="21600" y="6878"/>
                </a:cubicBezTo>
                <a:cubicBezTo>
                  <a:pt x="21600" y="6525"/>
                  <a:pt x="21377" y="6238"/>
                  <a:pt x="21101" y="6238"/>
                </a:cubicBezTo>
                <a:lnTo>
                  <a:pt x="7478" y="6238"/>
                </a:lnTo>
                <a:cubicBezTo>
                  <a:pt x="6094" y="6238"/>
                  <a:pt x="4970" y="7690"/>
                  <a:pt x="4970" y="9467"/>
                </a:cubicBezTo>
                <a:cubicBezTo>
                  <a:pt x="4970" y="11244"/>
                  <a:pt x="6094" y="12687"/>
                  <a:pt x="7478" y="12687"/>
                </a:cubicBezTo>
                <a:lnTo>
                  <a:pt x="21101" y="12687"/>
                </a:lnTo>
                <a:cubicBezTo>
                  <a:pt x="21377" y="12687"/>
                  <a:pt x="21600" y="12410"/>
                  <a:pt x="21600" y="12056"/>
                </a:cubicBezTo>
                <a:cubicBezTo>
                  <a:pt x="21600" y="11703"/>
                  <a:pt x="21377" y="11416"/>
                  <a:pt x="21101" y="11416"/>
                </a:cubicBezTo>
                <a:close/>
                <a:moveTo>
                  <a:pt x="1682" y="3869"/>
                </a:moveTo>
                <a:cubicBezTo>
                  <a:pt x="1406" y="3869"/>
                  <a:pt x="1183" y="4156"/>
                  <a:pt x="1183" y="4509"/>
                </a:cubicBezTo>
                <a:cubicBezTo>
                  <a:pt x="1183" y="4863"/>
                  <a:pt x="1406" y="5149"/>
                  <a:pt x="1682" y="5149"/>
                </a:cubicBezTo>
                <a:lnTo>
                  <a:pt x="16726" y="5149"/>
                </a:lnTo>
                <a:cubicBezTo>
                  <a:pt x="17828" y="5149"/>
                  <a:pt x="18728" y="3993"/>
                  <a:pt x="18728" y="2570"/>
                </a:cubicBezTo>
                <a:cubicBezTo>
                  <a:pt x="18728" y="1156"/>
                  <a:pt x="17828" y="0"/>
                  <a:pt x="16726" y="0"/>
                </a:cubicBezTo>
                <a:lnTo>
                  <a:pt x="1682" y="0"/>
                </a:lnTo>
                <a:cubicBezTo>
                  <a:pt x="1406" y="0"/>
                  <a:pt x="1183" y="287"/>
                  <a:pt x="1183" y="631"/>
                </a:cubicBezTo>
                <a:cubicBezTo>
                  <a:pt x="1183" y="984"/>
                  <a:pt x="1406" y="1271"/>
                  <a:pt x="1682" y="1271"/>
                </a:cubicBezTo>
                <a:lnTo>
                  <a:pt x="1912" y="1271"/>
                </a:lnTo>
                <a:lnTo>
                  <a:pt x="1912" y="3869"/>
                </a:lnTo>
                <a:lnTo>
                  <a:pt x="1682" y="3869"/>
                </a:lnTo>
                <a:close/>
              </a:path>
            </a:pathLst>
          </a:custGeom>
          <a:solidFill>
            <a:schemeClr val="accent6">
              <a:hueOff val="-9866667"/>
              <a:satOff val="-59993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9" name="直接连接符 19"/>
          <p:cNvSpPr/>
          <p:nvPr>
            <p:custDataLst>
              <p:tags r:id="rId20"/>
            </p:custDataLst>
          </p:nvPr>
        </p:nvSpPr>
        <p:spPr>
          <a:xfrm>
            <a:off x="5842273" y="2024669"/>
            <a:ext cx="636709" cy="1586550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22" name="iśḷiḓe"/>
          <p:cNvGrpSpPr/>
          <p:nvPr>
            <p:custDataLst>
              <p:tags r:id="rId21"/>
            </p:custDataLst>
          </p:nvPr>
        </p:nvGrpSpPr>
        <p:grpSpPr>
          <a:xfrm>
            <a:off x="5827651" y="2305369"/>
            <a:ext cx="377190" cy="323539"/>
            <a:chOff x="-18969" y="7857"/>
            <a:chExt cx="377188" cy="323537"/>
          </a:xfrm>
        </p:grpSpPr>
        <p:sp>
          <p:nvSpPr>
            <p:cNvPr id="220" name="圆形"/>
            <p:cNvSpPr/>
            <p:nvPr>
              <p:custDataLst>
                <p:tags r:id="rId22"/>
              </p:custDataLst>
            </p:nvPr>
          </p:nvSpPr>
          <p:spPr>
            <a:xfrm rot="171317">
              <a:off x="7857" y="7857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3"/>
                <a:lumOff val="8823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3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21" name="3"/>
            <p:cNvSpPr txBox="1"/>
            <p:nvPr>
              <p:custDataLst>
                <p:tags r:id="rId23"/>
              </p:custDataLst>
            </p:nvPr>
          </p:nvSpPr>
          <p:spPr>
            <a:xfrm rot="171317">
              <a:off x="-18969" y="16908"/>
              <a:ext cx="377188" cy="305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1"/>
                  </a:solidFill>
                  <a:latin typeface="Akrobat Black"/>
                  <a:ea typeface="Akrobat Black"/>
                  <a:cs typeface="Akrobat Black"/>
                  <a:sym typeface="Akrobat Black"/>
                </a:defRPr>
              </a:lvl1pPr>
            </a:lstStyle>
            <a:p>
              <a:r>
                <a:rPr lang="en-US">
                  <a:latin typeface="Impact" panose="020B0806030902050204" charset="0"/>
                  <a:cs typeface="Impact" panose="020B0806030902050204" charset="0"/>
                </a:rPr>
                <a:t>NOV</a:t>
              </a:r>
              <a:endParaRPr lang="en-US">
                <a:latin typeface="Impact" panose="020B0806030902050204" charset="0"/>
                <a:cs typeface="Impact" panose="020B0806030902050204" charset="0"/>
              </a:endParaRPr>
            </a:p>
          </p:txBody>
        </p:sp>
      </p:grpSp>
      <p:sp>
        <p:nvSpPr>
          <p:cNvPr id="223" name="íṧḻiḓé"/>
          <p:cNvSpPr/>
          <p:nvPr>
            <p:custDataLst>
              <p:tags r:id="rId24"/>
            </p:custDataLst>
          </p:nvPr>
        </p:nvSpPr>
        <p:spPr>
          <a:xfrm rot="10904570">
            <a:off x="6031649" y="3107617"/>
            <a:ext cx="755705" cy="75570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3"/>
                    <a:lumOff val="8823"/>
                  </a:schemeClr>
                </a:solidFill>
              </a:defRPr>
            </a:pPr>
          </a:p>
        </p:txBody>
      </p:sp>
      <p:sp>
        <p:nvSpPr>
          <p:cNvPr id="224" name="iśļîḓé"/>
          <p:cNvSpPr/>
          <p:nvPr>
            <p:custDataLst>
              <p:tags r:id="rId25"/>
            </p:custDataLst>
          </p:nvPr>
        </p:nvSpPr>
        <p:spPr>
          <a:xfrm>
            <a:off x="6185763" y="3266538"/>
            <a:ext cx="443088" cy="442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1" h="21236" extrusionOk="0">
                <a:moveTo>
                  <a:pt x="313" y="20062"/>
                </a:moveTo>
                <a:lnTo>
                  <a:pt x="1173" y="20922"/>
                </a:lnTo>
                <a:cubicBezTo>
                  <a:pt x="612" y="21221"/>
                  <a:pt x="220" y="21315"/>
                  <a:pt x="70" y="21165"/>
                </a:cubicBezTo>
                <a:cubicBezTo>
                  <a:pt x="-79" y="21016"/>
                  <a:pt x="14" y="20623"/>
                  <a:pt x="313" y="20062"/>
                </a:cubicBezTo>
                <a:close/>
                <a:moveTo>
                  <a:pt x="108" y="19389"/>
                </a:moveTo>
                <a:lnTo>
                  <a:pt x="1846" y="21147"/>
                </a:lnTo>
                <a:cubicBezTo>
                  <a:pt x="2817" y="20791"/>
                  <a:pt x="4050" y="20081"/>
                  <a:pt x="5414" y="19071"/>
                </a:cubicBezTo>
                <a:lnTo>
                  <a:pt x="2163" y="15817"/>
                </a:lnTo>
                <a:cubicBezTo>
                  <a:pt x="1154" y="17201"/>
                  <a:pt x="444" y="18435"/>
                  <a:pt x="108" y="19389"/>
                </a:cubicBezTo>
                <a:close/>
                <a:moveTo>
                  <a:pt x="8199" y="9271"/>
                </a:moveTo>
                <a:lnTo>
                  <a:pt x="11954" y="13030"/>
                </a:lnTo>
                <a:cubicBezTo>
                  <a:pt x="11394" y="13685"/>
                  <a:pt x="10777" y="14321"/>
                  <a:pt x="10142" y="14975"/>
                </a:cubicBezTo>
                <a:cubicBezTo>
                  <a:pt x="8666" y="16453"/>
                  <a:pt x="7190" y="17743"/>
                  <a:pt x="5825" y="18772"/>
                </a:cubicBezTo>
                <a:lnTo>
                  <a:pt x="2462" y="15405"/>
                </a:lnTo>
                <a:cubicBezTo>
                  <a:pt x="3490" y="14059"/>
                  <a:pt x="4779" y="12563"/>
                  <a:pt x="6255" y="11085"/>
                </a:cubicBezTo>
                <a:cubicBezTo>
                  <a:pt x="6909" y="10450"/>
                  <a:pt x="7563" y="9832"/>
                  <a:pt x="8199" y="9271"/>
                </a:cubicBezTo>
                <a:close/>
                <a:moveTo>
                  <a:pt x="6012" y="17089"/>
                </a:moveTo>
                <a:cubicBezTo>
                  <a:pt x="5751" y="17276"/>
                  <a:pt x="5994" y="17724"/>
                  <a:pt x="6255" y="17519"/>
                </a:cubicBezTo>
                <a:cubicBezTo>
                  <a:pt x="7937" y="16247"/>
                  <a:pt x="9338" y="14676"/>
                  <a:pt x="10814" y="13180"/>
                </a:cubicBezTo>
                <a:cubicBezTo>
                  <a:pt x="11039" y="12956"/>
                  <a:pt x="10684" y="12600"/>
                  <a:pt x="10459" y="12843"/>
                </a:cubicBezTo>
                <a:cubicBezTo>
                  <a:pt x="9021" y="14302"/>
                  <a:pt x="7657" y="15836"/>
                  <a:pt x="6012" y="17089"/>
                </a:cubicBezTo>
                <a:close/>
                <a:moveTo>
                  <a:pt x="20363" y="5082"/>
                </a:moveTo>
                <a:lnTo>
                  <a:pt x="13281" y="12151"/>
                </a:lnTo>
                <a:cubicBezTo>
                  <a:pt x="13019" y="12413"/>
                  <a:pt x="12720" y="12619"/>
                  <a:pt x="12384" y="12769"/>
                </a:cubicBezTo>
                <a:lnTo>
                  <a:pt x="8460" y="8841"/>
                </a:lnTo>
                <a:cubicBezTo>
                  <a:pt x="8610" y="8505"/>
                  <a:pt x="8815" y="8205"/>
                  <a:pt x="9077" y="7944"/>
                </a:cubicBezTo>
                <a:lnTo>
                  <a:pt x="15205" y="1810"/>
                </a:lnTo>
                <a:lnTo>
                  <a:pt x="14178" y="2109"/>
                </a:lnTo>
                <a:lnTo>
                  <a:pt x="8909" y="7383"/>
                </a:lnTo>
                <a:cubicBezTo>
                  <a:pt x="8759" y="7532"/>
                  <a:pt x="8516" y="7532"/>
                  <a:pt x="8367" y="7383"/>
                </a:cubicBezTo>
                <a:cubicBezTo>
                  <a:pt x="8236" y="7252"/>
                  <a:pt x="8236" y="7009"/>
                  <a:pt x="8367" y="6859"/>
                </a:cubicBezTo>
                <a:lnTo>
                  <a:pt x="13711" y="1510"/>
                </a:lnTo>
                <a:cubicBezTo>
                  <a:pt x="13767" y="1473"/>
                  <a:pt x="13823" y="1436"/>
                  <a:pt x="13879" y="1417"/>
                </a:cubicBezTo>
                <a:lnTo>
                  <a:pt x="16345" y="687"/>
                </a:lnTo>
                <a:cubicBezTo>
                  <a:pt x="17504" y="-285"/>
                  <a:pt x="19260" y="-229"/>
                  <a:pt x="20363" y="874"/>
                </a:cubicBezTo>
                <a:cubicBezTo>
                  <a:pt x="21521" y="2034"/>
                  <a:pt x="21521" y="3923"/>
                  <a:pt x="20363" y="5082"/>
                </a:cubicBezTo>
                <a:close/>
                <a:moveTo>
                  <a:pt x="19410" y="1249"/>
                </a:moveTo>
                <a:cubicBezTo>
                  <a:pt x="19148" y="1043"/>
                  <a:pt x="18793" y="1398"/>
                  <a:pt x="19055" y="1604"/>
                </a:cubicBezTo>
                <a:cubicBezTo>
                  <a:pt x="19839" y="2202"/>
                  <a:pt x="19933" y="3306"/>
                  <a:pt x="19503" y="4166"/>
                </a:cubicBezTo>
                <a:cubicBezTo>
                  <a:pt x="19354" y="4446"/>
                  <a:pt x="19783" y="4690"/>
                  <a:pt x="19933" y="4409"/>
                </a:cubicBezTo>
                <a:cubicBezTo>
                  <a:pt x="20456" y="3380"/>
                  <a:pt x="20381" y="1978"/>
                  <a:pt x="19410" y="1249"/>
                </a:cubicBezTo>
                <a:close/>
              </a:path>
            </a:pathLst>
          </a:custGeom>
          <a:solidFill>
            <a:schemeClr val="accent6">
              <a:hueOff val="-9866667"/>
              <a:satOff val="-59993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5" name="直接连接符 23"/>
          <p:cNvSpPr/>
          <p:nvPr>
            <p:custDataLst>
              <p:tags r:id="rId26"/>
            </p:custDataLst>
          </p:nvPr>
        </p:nvSpPr>
        <p:spPr>
          <a:xfrm flipH="1" flipV="1">
            <a:off x="8456052" y="1505221"/>
            <a:ext cx="684667" cy="1566451"/>
          </a:xfrm>
          <a:prstGeom prst="lin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28" name="iŝľïḋé"/>
          <p:cNvGrpSpPr/>
          <p:nvPr>
            <p:custDataLst>
              <p:tags r:id="rId27"/>
            </p:custDataLst>
          </p:nvPr>
        </p:nvGrpSpPr>
        <p:grpSpPr>
          <a:xfrm>
            <a:off x="8765010" y="2524378"/>
            <a:ext cx="360680" cy="323538"/>
            <a:chOff x="-10184" y="8388"/>
            <a:chExt cx="360679" cy="323537"/>
          </a:xfrm>
        </p:grpSpPr>
        <p:sp>
          <p:nvSpPr>
            <p:cNvPr id="226" name="圆形"/>
            <p:cNvSpPr/>
            <p:nvPr>
              <p:custDataLst>
                <p:tags r:id="rId28"/>
              </p:custDataLst>
            </p:nvPr>
          </p:nvSpPr>
          <p:spPr>
            <a:xfrm rot="183234">
              <a:off x="8388" y="8388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3"/>
                <a:lumOff val="8823"/>
              </a:schemeClr>
            </a:solidFill>
            <a:ln w="381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3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27" name="4"/>
            <p:cNvSpPr txBox="1"/>
            <p:nvPr>
              <p:custDataLst>
                <p:tags r:id="rId29"/>
              </p:custDataLst>
            </p:nvPr>
          </p:nvSpPr>
          <p:spPr>
            <a:xfrm rot="183234">
              <a:off x="-10184" y="17438"/>
              <a:ext cx="360679" cy="305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3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rPr lang="en-US"/>
                <a:t>DEC</a:t>
              </a:r>
              <a:endParaRPr lang="en-US"/>
            </a:p>
          </p:txBody>
        </p:sp>
      </p:grpSp>
      <p:sp>
        <p:nvSpPr>
          <p:cNvPr id="229" name="ïš1ïḓe"/>
          <p:cNvSpPr/>
          <p:nvPr>
            <p:custDataLst>
              <p:tags r:id="rId30"/>
            </p:custDataLst>
          </p:nvPr>
        </p:nvSpPr>
        <p:spPr>
          <a:xfrm>
            <a:off x="8151475" y="1250947"/>
            <a:ext cx="755705" cy="75570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3"/>
                    <a:lumOff val="8823"/>
                  </a:schemeClr>
                </a:solidFill>
              </a:defRPr>
            </a:pPr>
          </a:p>
        </p:txBody>
      </p:sp>
      <p:sp>
        <p:nvSpPr>
          <p:cNvPr id="230" name="ïṣlïďê"/>
          <p:cNvSpPr/>
          <p:nvPr>
            <p:custDataLst>
              <p:tags r:id="rId31"/>
            </p:custDataLst>
          </p:nvPr>
        </p:nvSpPr>
        <p:spPr>
          <a:xfrm>
            <a:off x="8303932" y="1486376"/>
            <a:ext cx="450788" cy="284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486" extrusionOk="0">
                <a:moveTo>
                  <a:pt x="3707" y="11715"/>
                </a:moveTo>
                <a:lnTo>
                  <a:pt x="5537" y="11715"/>
                </a:lnTo>
                <a:lnTo>
                  <a:pt x="9276" y="13995"/>
                </a:lnTo>
                <a:cubicBezTo>
                  <a:pt x="9745" y="14278"/>
                  <a:pt x="10253" y="14339"/>
                  <a:pt x="10599" y="14339"/>
                </a:cubicBezTo>
                <a:cubicBezTo>
                  <a:pt x="11145" y="14339"/>
                  <a:pt x="11664" y="14198"/>
                  <a:pt x="12061" y="13924"/>
                </a:cubicBezTo>
                <a:lnTo>
                  <a:pt x="15375" y="11715"/>
                </a:lnTo>
                <a:lnTo>
                  <a:pt x="17401" y="11715"/>
                </a:lnTo>
                <a:lnTo>
                  <a:pt x="17401" y="15267"/>
                </a:lnTo>
                <a:cubicBezTo>
                  <a:pt x="17401" y="16363"/>
                  <a:pt x="16888" y="17600"/>
                  <a:pt x="16252" y="18034"/>
                </a:cubicBezTo>
                <a:lnTo>
                  <a:pt x="11676" y="21162"/>
                </a:lnTo>
                <a:cubicBezTo>
                  <a:pt x="11039" y="21595"/>
                  <a:pt x="10013" y="21595"/>
                  <a:pt x="9382" y="21162"/>
                </a:cubicBezTo>
                <a:lnTo>
                  <a:pt x="4851" y="18034"/>
                </a:lnTo>
                <a:cubicBezTo>
                  <a:pt x="4220" y="17600"/>
                  <a:pt x="3707" y="16363"/>
                  <a:pt x="3707" y="15267"/>
                </a:cubicBezTo>
                <a:close/>
                <a:moveTo>
                  <a:pt x="10670" y="1"/>
                </a:moveTo>
                <a:cubicBezTo>
                  <a:pt x="11095" y="-5"/>
                  <a:pt x="11521" y="83"/>
                  <a:pt x="11847" y="265"/>
                </a:cubicBezTo>
                <a:lnTo>
                  <a:pt x="20608" y="5205"/>
                </a:lnTo>
                <a:cubicBezTo>
                  <a:pt x="21160" y="5514"/>
                  <a:pt x="21244" y="6026"/>
                  <a:pt x="20875" y="6433"/>
                </a:cubicBezTo>
                <a:lnTo>
                  <a:pt x="20887" y="6433"/>
                </a:lnTo>
                <a:lnTo>
                  <a:pt x="20887" y="15226"/>
                </a:lnTo>
                <a:lnTo>
                  <a:pt x="21439" y="18071"/>
                </a:lnTo>
                <a:lnTo>
                  <a:pt x="19899" y="18071"/>
                </a:lnTo>
                <a:lnTo>
                  <a:pt x="20435" y="15252"/>
                </a:lnTo>
                <a:lnTo>
                  <a:pt x="20435" y="6769"/>
                </a:lnTo>
                <a:lnTo>
                  <a:pt x="11819" y="12522"/>
                </a:lnTo>
                <a:cubicBezTo>
                  <a:pt x="11183" y="12946"/>
                  <a:pt x="10145" y="12972"/>
                  <a:pt x="9503" y="12584"/>
                </a:cubicBezTo>
                <a:lnTo>
                  <a:pt x="481" y="7078"/>
                </a:lnTo>
                <a:cubicBezTo>
                  <a:pt x="-161" y="6680"/>
                  <a:pt x="-161" y="6053"/>
                  <a:pt x="486" y="5673"/>
                </a:cubicBezTo>
                <a:lnTo>
                  <a:pt x="9498" y="300"/>
                </a:lnTo>
                <a:cubicBezTo>
                  <a:pt x="9822" y="105"/>
                  <a:pt x="10246" y="6"/>
                  <a:pt x="10670" y="1"/>
                </a:cubicBezTo>
                <a:close/>
              </a:path>
            </a:pathLst>
          </a:custGeom>
          <a:solidFill>
            <a:schemeClr val="accent6">
              <a:hueOff val="-9866667"/>
              <a:satOff val="-59993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1" name="文本框 35"/>
          <p:cNvSpPr txBox="1"/>
          <p:nvPr/>
        </p:nvSpPr>
        <p:spPr>
          <a:xfrm>
            <a:off x="561657" y="557508"/>
            <a:ext cx="1724660" cy="968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时间线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</a:t>
            </a:r>
            <a:r>
              <a:rPr lang="en-US"/>
              <a:t>Timeline</a:t>
            </a:r>
            <a:endParaRPr lang="en-US"/>
          </a:p>
        </p:txBody>
      </p:sp>
      <p:pic>
        <p:nvPicPr>
          <p:cNvPr id="232" name="图形 36" descr="图形 3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3" name="矩形 37"/>
          <p:cNvSpPr txBox="1"/>
          <p:nvPr>
            <p:custDataLst>
              <p:tags r:id="rId33"/>
            </p:custDataLst>
          </p:nvPr>
        </p:nvSpPr>
        <p:spPr>
          <a:xfrm>
            <a:off x="1762713" y="5054193"/>
            <a:ext cx="2298679" cy="1460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Start working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Review exsiting code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Try to deploy on server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Fix bugs to make code runnable</a:t>
            </a:r>
            <a:endParaRPr lang="en-US"/>
          </a:p>
        </p:txBody>
      </p:sp>
      <p:sp>
        <p:nvSpPr>
          <p:cNvPr id="234" name="矩形 40"/>
          <p:cNvSpPr txBox="1"/>
          <p:nvPr>
            <p:custDataLst>
              <p:tags r:id="rId34"/>
            </p:custDataLst>
          </p:nvPr>
        </p:nvSpPr>
        <p:spPr>
          <a:xfrm>
            <a:off x="4274820" y="4322445"/>
            <a:ext cx="3561715" cy="1245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Develop RBAC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Add permission control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Deploy Node Exporter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Allow custom alerting rules</a:t>
            </a:r>
            <a:endParaRPr lang="en-US"/>
          </a:p>
        </p:txBody>
      </p:sp>
      <p:sp>
        <p:nvSpPr>
          <p:cNvPr id="235" name="矩形 41"/>
          <p:cNvSpPr txBox="1"/>
          <p:nvPr>
            <p:custDataLst>
              <p:tags r:id="rId35"/>
            </p:custDataLst>
          </p:nvPr>
        </p:nvSpPr>
        <p:spPr>
          <a:xfrm>
            <a:off x="6663690" y="3603625"/>
            <a:ext cx="4180840" cy="1245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Deploy Alertmanager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Use alertmanager to manage alerts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Add visualization in dashboard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Develop custom scripts</a:t>
            </a:r>
            <a:endParaRPr lang="en-US"/>
          </a:p>
        </p:txBody>
      </p:sp>
      <p:sp>
        <p:nvSpPr>
          <p:cNvPr id="236" name="矩形 42"/>
          <p:cNvSpPr txBox="1"/>
          <p:nvPr>
            <p:custDataLst>
              <p:tags r:id="rId36"/>
            </p:custDataLst>
          </p:nvPr>
        </p:nvSpPr>
        <p:spPr>
          <a:xfrm>
            <a:off x="9222105" y="2515870"/>
            <a:ext cx="3710305" cy="1245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en-US"/>
              <a:t>Dynamic Cluster Refractor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Allow dynamic clusters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Deploy system onto test cluster</a:t>
            </a:r>
            <a:endParaRPr lang="en-US"/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rPr lang="en-US"/>
              <a:t>Working on user manual</a:t>
            </a:r>
            <a:endParaRPr lang="en-US"/>
          </a:p>
        </p:txBody>
      </p:sp>
      <p:pic>
        <p:nvPicPr>
          <p:cNvPr id="237" name="图形 1" descr="图形 1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9407335" y="4640536"/>
            <a:ext cx="2268727" cy="168733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56845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Timeline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4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19888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Growth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4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1912303" cy="3990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t>1</a:t>
            </a:r>
          </a:p>
        </p:txBody>
      </p:sp>
      <p:sp>
        <p:nvSpPr>
          <p:cNvPr id="35" name="组合 10"/>
          <p:cNvSpPr/>
          <p:nvPr/>
        </p:nvSpPr>
        <p:spPr>
          <a:xfrm>
            <a:off x="2672918" y="2551378"/>
            <a:ext cx="319659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研究背景</a:t>
            </a:r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图形 8"/>
          <p:cNvGrpSpPr/>
          <p:nvPr/>
        </p:nvGrpSpPr>
        <p:grpSpPr>
          <a:xfrm>
            <a:off x="-1788011" y="-2009272"/>
            <a:ext cx="9807090" cy="6855591"/>
            <a:chOff x="0" y="0"/>
            <a:chExt cx="9807090" cy="6855591"/>
          </a:xfrm>
        </p:grpSpPr>
        <p:sp>
          <p:nvSpPr>
            <p:cNvPr id="73" name="任意多边形: 形状 5"/>
            <p:cNvSpPr/>
            <p:nvPr/>
          </p:nvSpPr>
          <p:spPr>
            <a:xfrm>
              <a:off x="0" y="123612"/>
              <a:ext cx="9172405" cy="6731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84" extrusionOk="0">
                  <a:moveTo>
                    <a:pt x="12215" y="20562"/>
                  </a:moveTo>
                  <a:cubicBezTo>
                    <a:pt x="13079" y="21034"/>
                    <a:pt x="13993" y="21429"/>
                    <a:pt x="14925" y="21379"/>
                  </a:cubicBezTo>
                  <a:cubicBezTo>
                    <a:pt x="16296" y="21307"/>
                    <a:pt x="17610" y="20198"/>
                    <a:pt x="18256" y="18570"/>
                  </a:cubicBezTo>
                  <a:cubicBezTo>
                    <a:pt x="18803" y="17191"/>
                    <a:pt x="18870" y="15574"/>
                    <a:pt x="19106" y="14043"/>
                  </a:cubicBezTo>
                  <a:cubicBezTo>
                    <a:pt x="19396" y="12157"/>
                    <a:pt x="19952" y="10365"/>
                    <a:pt x="20546" y="8612"/>
                  </a:cubicBezTo>
                  <a:cubicBezTo>
                    <a:pt x="20865" y="7671"/>
                    <a:pt x="21201" y="6709"/>
                    <a:pt x="21253" y="5677"/>
                  </a:cubicBezTo>
                  <a:cubicBezTo>
                    <a:pt x="21326" y="4244"/>
                    <a:pt x="20817" y="2816"/>
                    <a:pt x="20018" y="1863"/>
                  </a:cubicBezTo>
                  <a:cubicBezTo>
                    <a:pt x="19219" y="910"/>
                    <a:pt x="18158" y="407"/>
                    <a:pt x="17094" y="297"/>
                  </a:cubicBezTo>
                  <a:cubicBezTo>
                    <a:pt x="16527" y="239"/>
                    <a:pt x="15935" y="293"/>
                    <a:pt x="15432" y="648"/>
                  </a:cubicBezTo>
                  <a:cubicBezTo>
                    <a:pt x="14899" y="1023"/>
                    <a:pt x="14511" y="1701"/>
                    <a:pt x="13977" y="2071"/>
                  </a:cubicBezTo>
                  <a:cubicBezTo>
                    <a:pt x="13481" y="2414"/>
                    <a:pt x="12902" y="2462"/>
                    <a:pt x="12346" y="2417"/>
                  </a:cubicBezTo>
                  <a:cubicBezTo>
                    <a:pt x="11618" y="2358"/>
                    <a:pt x="10900" y="2153"/>
                    <a:pt x="10217" y="1808"/>
                  </a:cubicBezTo>
                  <a:cubicBezTo>
                    <a:pt x="9439" y="1416"/>
                    <a:pt x="8716" y="847"/>
                    <a:pt x="7941" y="449"/>
                  </a:cubicBezTo>
                  <a:cubicBezTo>
                    <a:pt x="7165" y="51"/>
                    <a:pt x="6299" y="-171"/>
                    <a:pt x="5506" y="161"/>
                  </a:cubicBezTo>
                  <a:cubicBezTo>
                    <a:pt x="4762" y="473"/>
                    <a:pt x="4172" y="1231"/>
                    <a:pt x="3643" y="1998"/>
                  </a:cubicBezTo>
                  <a:cubicBezTo>
                    <a:pt x="2771" y="3258"/>
                    <a:pt x="1977" y="4610"/>
                    <a:pt x="1267" y="6041"/>
                  </a:cubicBezTo>
                  <a:cubicBezTo>
                    <a:pt x="788" y="7005"/>
                    <a:pt x="342" y="8023"/>
                    <a:pt x="131" y="9147"/>
                  </a:cubicBezTo>
                  <a:cubicBezTo>
                    <a:pt x="-274" y="11296"/>
                    <a:pt x="283" y="13720"/>
                    <a:pt x="1518" y="15186"/>
                  </a:cubicBezTo>
                  <a:cubicBezTo>
                    <a:pt x="2541" y="16403"/>
                    <a:pt x="3915" y="16931"/>
                    <a:pt x="5259" y="17252"/>
                  </a:cubicBezTo>
                  <a:cubicBezTo>
                    <a:pt x="6485" y="17544"/>
                    <a:pt x="7903" y="17562"/>
                    <a:pt x="9031" y="18323"/>
                  </a:cubicBezTo>
                  <a:cubicBezTo>
                    <a:pt x="10108" y="19049"/>
                    <a:pt x="11087" y="19945"/>
                    <a:pt x="12215" y="20562"/>
                  </a:cubicBezTo>
                  <a:close/>
                </a:path>
              </a:pathLst>
            </a:cu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74" name="任意多边形: 形状 6"/>
            <p:cNvSpPr/>
            <p:nvPr/>
          </p:nvSpPr>
          <p:spPr>
            <a:xfrm>
              <a:off x="8710751" y="2800216"/>
              <a:ext cx="366009" cy="359174"/>
            </a:xfrm>
            <a:prstGeom prst="ellipse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75" name="任意多边形: 形状 7"/>
            <p:cNvSpPr/>
            <p:nvPr/>
          </p:nvSpPr>
          <p:spPr>
            <a:xfrm>
              <a:off x="4089899" y="6327459"/>
              <a:ext cx="366009" cy="359174"/>
            </a:xfrm>
            <a:prstGeom prst="ellipse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76" name="任意多边形: 形状 13"/>
            <p:cNvSpPr/>
            <p:nvPr/>
          </p:nvSpPr>
          <p:spPr>
            <a:xfrm>
              <a:off x="1186620" y="5617997"/>
              <a:ext cx="366010" cy="359174"/>
            </a:xfrm>
            <a:prstGeom prst="ellipse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77" name="任意多边形: 形状 14"/>
            <p:cNvSpPr/>
            <p:nvPr/>
          </p:nvSpPr>
          <p:spPr>
            <a:xfrm>
              <a:off x="9193691" y="2438491"/>
              <a:ext cx="613399" cy="601944"/>
            </a:xfrm>
            <a:prstGeom prst="ellipse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78" name="任意多边形: 形状 18"/>
            <p:cNvSpPr/>
            <p:nvPr/>
          </p:nvSpPr>
          <p:spPr>
            <a:xfrm>
              <a:off x="4821576" y="0"/>
              <a:ext cx="613400" cy="601944"/>
            </a:xfrm>
            <a:prstGeom prst="ellipse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79" name="任意多边形: 形状 19"/>
            <p:cNvSpPr/>
            <p:nvPr/>
          </p:nvSpPr>
          <p:spPr>
            <a:xfrm>
              <a:off x="741133" y="167882"/>
              <a:ext cx="602343" cy="613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4" h="20107" extrusionOk="0">
                  <a:moveTo>
                    <a:pt x="8395" y="19980"/>
                  </a:moveTo>
                  <a:cubicBezTo>
                    <a:pt x="2930" y="19107"/>
                    <a:pt x="-768" y="13954"/>
                    <a:pt x="136" y="8472"/>
                  </a:cubicBezTo>
                  <a:cubicBezTo>
                    <a:pt x="1040" y="2990"/>
                    <a:pt x="6203" y="-747"/>
                    <a:pt x="11669" y="126"/>
                  </a:cubicBezTo>
                  <a:cubicBezTo>
                    <a:pt x="17134" y="999"/>
                    <a:pt x="20832" y="6152"/>
                    <a:pt x="19928" y="11634"/>
                  </a:cubicBezTo>
                  <a:cubicBezTo>
                    <a:pt x="19024" y="17116"/>
                    <a:pt x="13861" y="20853"/>
                    <a:pt x="8395" y="19980"/>
                  </a:cubicBezTo>
                  <a:close/>
                </a:path>
              </a:pathLst>
            </a:cu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pic>
        <p:nvPicPr>
          <p:cNvPr id="81" name="图形 9" descr="图形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001" y="4262809"/>
            <a:ext cx="3405807" cy="41648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2" name="图形 15" descr="图形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8" y="1115750"/>
            <a:ext cx="1624291" cy="31470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3" name="图形 16" descr="图形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554" y="4972944"/>
            <a:ext cx="1564958" cy="13357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" name="图形 10" descr="图形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文本框 11"/>
          <p:cNvSpPr txBox="1"/>
          <p:nvPr/>
        </p:nvSpPr>
        <p:spPr>
          <a:xfrm>
            <a:off x="561657" y="5339229"/>
            <a:ext cx="3609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在此输入页标题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TITLE HERE</a:t>
            </a:r>
          </a:p>
        </p:txBody>
      </p:sp>
      <p:sp>
        <p:nvSpPr>
          <p:cNvPr id="86" name="文本框 12"/>
          <p:cNvSpPr txBox="1"/>
          <p:nvPr/>
        </p:nvSpPr>
        <p:spPr>
          <a:xfrm>
            <a:off x="7085392" y="2267267"/>
            <a:ext cx="3218922" cy="303149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 sz="2400"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请于此输入小标题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î$ḻiḓè"/>
          <p:cNvSpPr/>
          <p:nvPr/>
        </p:nvSpPr>
        <p:spPr>
          <a:xfrm flipV="1">
            <a:off x="0" y="3274956"/>
            <a:ext cx="12192001" cy="3583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198" extrusionOk="0">
                <a:moveTo>
                  <a:pt x="0" y="0"/>
                </a:moveTo>
                <a:lnTo>
                  <a:pt x="21600" y="0"/>
                </a:lnTo>
                <a:lnTo>
                  <a:pt x="21600" y="9215"/>
                </a:lnTo>
                <a:cubicBezTo>
                  <a:pt x="10800" y="9215"/>
                  <a:pt x="10058" y="21600"/>
                  <a:pt x="0" y="10732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pic>
        <p:nvPicPr>
          <p:cNvPr id="89" name="图形 48" descr="图形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7844" y="797849"/>
            <a:ext cx="8172451" cy="55340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92" name="ïṧḷíḓé"/>
          <p:cNvGrpSpPr/>
          <p:nvPr/>
        </p:nvGrpSpPr>
        <p:grpSpPr>
          <a:xfrm>
            <a:off x="1263319" y="4210579"/>
            <a:ext cx="584423" cy="587011"/>
            <a:chOff x="0" y="0"/>
            <a:chExt cx="584422" cy="587010"/>
          </a:xfrm>
        </p:grpSpPr>
        <p:sp>
          <p:nvSpPr>
            <p:cNvPr id="90" name="ïSľîḋé"/>
            <p:cNvSpPr/>
            <p:nvPr/>
          </p:nvSpPr>
          <p:spPr>
            <a:xfrm>
              <a:off x="-1" y="-1"/>
              <a:ext cx="584423" cy="58701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91" name="iṧḷídê"/>
            <p:cNvSpPr/>
            <p:nvPr/>
          </p:nvSpPr>
          <p:spPr>
            <a:xfrm>
              <a:off x="159528" y="148060"/>
              <a:ext cx="265366" cy="29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0"/>
                  </a:moveTo>
                  <a:lnTo>
                    <a:pt x="19980" y="0"/>
                  </a:lnTo>
                  <a:cubicBezTo>
                    <a:pt x="19707" y="0"/>
                    <a:pt x="19489" y="199"/>
                    <a:pt x="19489" y="448"/>
                  </a:cubicBezTo>
                  <a:lnTo>
                    <a:pt x="19489" y="19677"/>
                  </a:lnTo>
                  <a:lnTo>
                    <a:pt x="6223" y="19677"/>
                  </a:lnTo>
                  <a:cubicBezTo>
                    <a:pt x="5259" y="19677"/>
                    <a:pt x="4476" y="18964"/>
                    <a:pt x="4476" y="18086"/>
                  </a:cubicBezTo>
                  <a:cubicBezTo>
                    <a:pt x="4476" y="17190"/>
                    <a:pt x="5259" y="16478"/>
                    <a:pt x="6223" y="16478"/>
                  </a:cubicBezTo>
                  <a:lnTo>
                    <a:pt x="16578" y="16478"/>
                  </a:lnTo>
                  <a:cubicBezTo>
                    <a:pt x="16851" y="16478"/>
                    <a:pt x="17069" y="16279"/>
                    <a:pt x="17069" y="16047"/>
                  </a:cubicBezTo>
                  <a:lnTo>
                    <a:pt x="17069" y="448"/>
                  </a:lnTo>
                  <a:cubicBezTo>
                    <a:pt x="17069" y="199"/>
                    <a:pt x="16851" y="0"/>
                    <a:pt x="16578" y="0"/>
                  </a:cubicBezTo>
                  <a:lnTo>
                    <a:pt x="5568" y="0"/>
                  </a:lnTo>
                  <a:cubicBezTo>
                    <a:pt x="2511" y="0"/>
                    <a:pt x="0" y="2271"/>
                    <a:pt x="0" y="5073"/>
                  </a:cubicBezTo>
                  <a:lnTo>
                    <a:pt x="0" y="16511"/>
                  </a:lnTo>
                  <a:cubicBezTo>
                    <a:pt x="0" y="19312"/>
                    <a:pt x="2511" y="21600"/>
                    <a:pt x="5587" y="21600"/>
                  </a:cubicBezTo>
                  <a:lnTo>
                    <a:pt x="21109" y="21600"/>
                  </a:lnTo>
                  <a:cubicBezTo>
                    <a:pt x="21382" y="21600"/>
                    <a:pt x="21600" y="21401"/>
                    <a:pt x="21600" y="21152"/>
                  </a:cubicBezTo>
                  <a:lnTo>
                    <a:pt x="21600" y="448"/>
                  </a:lnTo>
                  <a:cubicBezTo>
                    <a:pt x="21600" y="199"/>
                    <a:pt x="21382" y="0"/>
                    <a:pt x="21109" y="0"/>
                  </a:cubicBezTo>
                  <a:close/>
                  <a:moveTo>
                    <a:pt x="6023" y="2221"/>
                  </a:moveTo>
                  <a:cubicBezTo>
                    <a:pt x="6023" y="1790"/>
                    <a:pt x="6405" y="1442"/>
                    <a:pt x="6879" y="1442"/>
                  </a:cubicBezTo>
                  <a:cubicBezTo>
                    <a:pt x="7352" y="1442"/>
                    <a:pt x="7734" y="1790"/>
                    <a:pt x="7734" y="2221"/>
                  </a:cubicBezTo>
                  <a:lnTo>
                    <a:pt x="7734" y="14256"/>
                  </a:lnTo>
                  <a:cubicBezTo>
                    <a:pt x="7734" y="14687"/>
                    <a:pt x="7352" y="15035"/>
                    <a:pt x="6879" y="15035"/>
                  </a:cubicBezTo>
                  <a:cubicBezTo>
                    <a:pt x="6405" y="15035"/>
                    <a:pt x="6023" y="14687"/>
                    <a:pt x="6023" y="14256"/>
                  </a:cubicBezTo>
                  <a:lnTo>
                    <a:pt x="6023" y="2221"/>
                  </a:ln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</a:pPr>
            </a:p>
          </p:txBody>
        </p:sp>
      </p:grpSp>
      <p:pic>
        <p:nvPicPr>
          <p:cNvPr id="93" name="图形 46" descr="图形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4" name="文本框 47"/>
          <p:cNvSpPr txBox="1"/>
          <p:nvPr/>
        </p:nvSpPr>
        <p:spPr>
          <a:xfrm>
            <a:off x="561657" y="2136122"/>
            <a:ext cx="3609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在此输入页标题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TITLE HERE</a:t>
            </a:r>
          </a:p>
        </p:txBody>
      </p:sp>
      <p:sp>
        <p:nvSpPr>
          <p:cNvPr id="95" name="任意多边形: 形状 51"/>
          <p:cNvSpPr/>
          <p:nvPr/>
        </p:nvSpPr>
        <p:spPr>
          <a:xfrm>
            <a:off x="8252745" y="972047"/>
            <a:ext cx="2389382" cy="5234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3" y="0"/>
                </a:moveTo>
                <a:lnTo>
                  <a:pt x="4715" y="0"/>
                </a:lnTo>
                <a:lnTo>
                  <a:pt x="4715" y="163"/>
                </a:lnTo>
                <a:cubicBezTo>
                  <a:pt x="4715" y="555"/>
                  <a:pt x="5412" y="873"/>
                  <a:pt x="6271" y="873"/>
                </a:cubicBezTo>
                <a:lnTo>
                  <a:pt x="15329" y="873"/>
                </a:lnTo>
                <a:cubicBezTo>
                  <a:pt x="16188" y="873"/>
                  <a:pt x="16885" y="555"/>
                  <a:pt x="16885" y="163"/>
                </a:cubicBezTo>
                <a:lnTo>
                  <a:pt x="16885" y="0"/>
                </a:lnTo>
                <a:lnTo>
                  <a:pt x="19467" y="0"/>
                </a:lnTo>
                <a:cubicBezTo>
                  <a:pt x="20645" y="0"/>
                  <a:pt x="21600" y="443"/>
                  <a:pt x="21600" y="989"/>
                </a:cubicBezTo>
                <a:lnTo>
                  <a:pt x="21600" y="20611"/>
                </a:lnTo>
                <a:cubicBezTo>
                  <a:pt x="21600" y="21157"/>
                  <a:pt x="20645" y="21600"/>
                  <a:pt x="19467" y="21600"/>
                </a:cubicBezTo>
                <a:lnTo>
                  <a:pt x="2133" y="21600"/>
                </a:lnTo>
                <a:cubicBezTo>
                  <a:pt x="955" y="21600"/>
                  <a:pt x="0" y="21157"/>
                  <a:pt x="0" y="20611"/>
                </a:cubicBezTo>
                <a:lnTo>
                  <a:pt x="0" y="989"/>
                </a:lnTo>
                <a:cubicBezTo>
                  <a:pt x="0" y="443"/>
                  <a:pt x="955" y="0"/>
                  <a:pt x="2133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96" name="矩形 52"/>
          <p:cNvSpPr txBox="1"/>
          <p:nvPr/>
        </p:nvSpPr>
        <p:spPr>
          <a:xfrm>
            <a:off x="561657" y="4939931"/>
            <a:ext cx="1987748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条目标题</a:t>
            </a:r>
          </a:p>
          <a:p>
            <a:pPr algn="ctr"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点击此处输入文本，文本内容应尽量简约精炼，尽可能减少赘余的内容。</a:t>
            </a:r>
          </a:p>
        </p:txBody>
      </p:sp>
      <p:grpSp>
        <p:nvGrpSpPr>
          <p:cNvPr id="99" name="ïṧḷíḓé"/>
          <p:cNvGrpSpPr/>
          <p:nvPr/>
        </p:nvGrpSpPr>
        <p:grpSpPr>
          <a:xfrm>
            <a:off x="3517789" y="4210579"/>
            <a:ext cx="584423" cy="587011"/>
            <a:chOff x="0" y="0"/>
            <a:chExt cx="584422" cy="587010"/>
          </a:xfrm>
        </p:grpSpPr>
        <p:sp>
          <p:nvSpPr>
            <p:cNvPr id="97" name="ïSľîḋé"/>
            <p:cNvSpPr/>
            <p:nvPr/>
          </p:nvSpPr>
          <p:spPr>
            <a:xfrm>
              <a:off x="-1" y="-1"/>
              <a:ext cx="584423" cy="58701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98" name="iṧḷídê"/>
            <p:cNvSpPr/>
            <p:nvPr/>
          </p:nvSpPr>
          <p:spPr>
            <a:xfrm>
              <a:off x="147643" y="165503"/>
              <a:ext cx="284664" cy="256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536" extrusionOk="0">
                  <a:moveTo>
                    <a:pt x="14626" y="1421"/>
                  </a:moveTo>
                  <a:lnTo>
                    <a:pt x="14631" y="1342"/>
                  </a:lnTo>
                  <a:cubicBezTo>
                    <a:pt x="14693" y="673"/>
                    <a:pt x="14261" y="73"/>
                    <a:pt x="13668" y="6"/>
                  </a:cubicBezTo>
                  <a:cubicBezTo>
                    <a:pt x="13072" y="-61"/>
                    <a:pt x="12543" y="427"/>
                    <a:pt x="12481" y="1096"/>
                  </a:cubicBezTo>
                  <a:cubicBezTo>
                    <a:pt x="8012" y="1044"/>
                    <a:pt x="4165" y="4844"/>
                    <a:pt x="3704" y="9959"/>
                  </a:cubicBezTo>
                  <a:lnTo>
                    <a:pt x="3603" y="11058"/>
                  </a:lnTo>
                  <a:cubicBezTo>
                    <a:pt x="4808" y="10955"/>
                    <a:pt x="6049" y="11110"/>
                    <a:pt x="7220" y="11353"/>
                  </a:cubicBezTo>
                  <a:cubicBezTo>
                    <a:pt x="8696" y="11660"/>
                    <a:pt x="10108" y="12198"/>
                    <a:pt x="11502" y="12820"/>
                  </a:cubicBezTo>
                  <a:cubicBezTo>
                    <a:pt x="10105" y="12434"/>
                    <a:pt x="8720" y="12154"/>
                    <a:pt x="7284" y="12046"/>
                  </a:cubicBezTo>
                  <a:cubicBezTo>
                    <a:pt x="6523" y="11987"/>
                    <a:pt x="5751" y="12008"/>
                    <a:pt x="4992" y="12089"/>
                  </a:cubicBezTo>
                  <a:cubicBezTo>
                    <a:pt x="4339" y="12160"/>
                    <a:pt x="3678" y="12262"/>
                    <a:pt x="3051" y="12490"/>
                  </a:cubicBezTo>
                  <a:cubicBezTo>
                    <a:pt x="3051" y="12487"/>
                    <a:pt x="3049" y="12484"/>
                    <a:pt x="3049" y="12481"/>
                  </a:cubicBezTo>
                  <a:lnTo>
                    <a:pt x="181" y="17619"/>
                  </a:lnTo>
                  <a:cubicBezTo>
                    <a:pt x="-65" y="18014"/>
                    <a:pt x="-52" y="18543"/>
                    <a:pt x="171" y="18955"/>
                  </a:cubicBezTo>
                  <a:cubicBezTo>
                    <a:pt x="391" y="19367"/>
                    <a:pt x="777" y="19660"/>
                    <a:pt x="1225" y="19563"/>
                  </a:cubicBezTo>
                  <a:cubicBezTo>
                    <a:pt x="1329" y="19540"/>
                    <a:pt x="3458" y="18821"/>
                    <a:pt x="6805" y="19204"/>
                  </a:cubicBezTo>
                  <a:cubicBezTo>
                    <a:pt x="12331" y="19838"/>
                    <a:pt x="13888" y="21209"/>
                    <a:pt x="13888" y="21209"/>
                  </a:cubicBezTo>
                  <a:cubicBezTo>
                    <a:pt x="13888" y="21209"/>
                    <a:pt x="14250" y="21504"/>
                    <a:pt x="14530" y="21530"/>
                  </a:cubicBezTo>
                  <a:cubicBezTo>
                    <a:pt x="14626" y="21539"/>
                    <a:pt x="14722" y="21539"/>
                    <a:pt x="14818" y="21521"/>
                  </a:cubicBezTo>
                  <a:cubicBezTo>
                    <a:pt x="15154" y="21463"/>
                    <a:pt x="15398" y="21212"/>
                    <a:pt x="15618" y="20905"/>
                  </a:cubicBezTo>
                  <a:cubicBezTo>
                    <a:pt x="15618" y="20905"/>
                    <a:pt x="19121" y="15915"/>
                    <a:pt x="19701" y="15079"/>
                  </a:cubicBezTo>
                  <a:cubicBezTo>
                    <a:pt x="19963" y="14702"/>
                    <a:pt x="20302" y="14661"/>
                    <a:pt x="20672" y="14407"/>
                  </a:cubicBezTo>
                  <a:cubicBezTo>
                    <a:pt x="20994" y="14188"/>
                    <a:pt x="21022" y="13764"/>
                    <a:pt x="21022" y="13548"/>
                  </a:cubicBezTo>
                  <a:lnTo>
                    <a:pt x="21092" y="11955"/>
                  </a:lnTo>
                  <a:cubicBezTo>
                    <a:pt x="21535" y="7056"/>
                    <a:pt x="18719" y="2631"/>
                    <a:pt x="14626" y="1421"/>
                  </a:cubicBez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</a:pPr>
            </a:p>
          </p:txBody>
        </p:sp>
      </p:grpSp>
      <p:sp>
        <p:nvSpPr>
          <p:cNvPr id="100" name="矩形 59"/>
          <p:cNvSpPr txBox="1"/>
          <p:nvPr/>
        </p:nvSpPr>
        <p:spPr>
          <a:xfrm>
            <a:off x="2816127" y="4939931"/>
            <a:ext cx="1987747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条目标题</a:t>
            </a:r>
          </a:p>
          <a:p>
            <a:pPr algn="ctr"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点击此处输入文本，文本内容应尽量简约精炼，尽可能减少赘余的内容。</a:t>
            </a:r>
          </a:p>
        </p:txBody>
      </p:sp>
      <p:grpSp>
        <p:nvGrpSpPr>
          <p:cNvPr id="103" name="ïṧḷíḓé"/>
          <p:cNvGrpSpPr/>
          <p:nvPr/>
        </p:nvGrpSpPr>
        <p:grpSpPr>
          <a:xfrm>
            <a:off x="5772258" y="4210579"/>
            <a:ext cx="584423" cy="587011"/>
            <a:chOff x="0" y="0"/>
            <a:chExt cx="584422" cy="587010"/>
          </a:xfrm>
        </p:grpSpPr>
        <p:sp>
          <p:nvSpPr>
            <p:cNvPr id="101" name="ïSľîḋé"/>
            <p:cNvSpPr/>
            <p:nvPr/>
          </p:nvSpPr>
          <p:spPr>
            <a:xfrm>
              <a:off x="-1" y="-1"/>
              <a:ext cx="584423" cy="58701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02" name="iṧḷídê"/>
            <p:cNvSpPr/>
            <p:nvPr/>
          </p:nvSpPr>
          <p:spPr>
            <a:xfrm>
              <a:off x="161664" y="148060"/>
              <a:ext cx="261092" cy="29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449" h="21600" extrusionOk="0">
                  <a:moveTo>
                    <a:pt x="4690" y="19802"/>
                  </a:moveTo>
                  <a:cubicBezTo>
                    <a:pt x="5164" y="19823"/>
                    <a:pt x="5674" y="19834"/>
                    <a:pt x="6224" y="19834"/>
                  </a:cubicBezTo>
                  <a:cubicBezTo>
                    <a:pt x="6774" y="19834"/>
                    <a:pt x="7284" y="19823"/>
                    <a:pt x="7758" y="19802"/>
                  </a:cubicBezTo>
                  <a:cubicBezTo>
                    <a:pt x="7567" y="20840"/>
                    <a:pt x="6953" y="21600"/>
                    <a:pt x="6224" y="21600"/>
                  </a:cubicBezTo>
                  <a:cubicBezTo>
                    <a:pt x="5495" y="21600"/>
                    <a:pt x="4881" y="20840"/>
                    <a:pt x="4690" y="19802"/>
                  </a:cubicBezTo>
                  <a:close/>
                  <a:moveTo>
                    <a:pt x="6224" y="0"/>
                  </a:moveTo>
                  <a:cubicBezTo>
                    <a:pt x="8580" y="0"/>
                    <a:pt x="10490" y="4161"/>
                    <a:pt x="10490" y="9290"/>
                  </a:cubicBezTo>
                  <a:cubicBezTo>
                    <a:pt x="10490" y="14423"/>
                    <a:pt x="17024" y="18583"/>
                    <a:pt x="6224" y="18583"/>
                  </a:cubicBezTo>
                  <a:cubicBezTo>
                    <a:pt x="-4576" y="18583"/>
                    <a:pt x="1958" y="14423"/>
                    <a:pt x="1958" y="9290"/>
                  </a:cubicBezTo>
                  <a:cubicBezTo>
                    <a:pt x="1958" y="4161"/>
                    <a:pt x="3868" y="0"/>
                    <a:pt x="6224" y="0"/>
                  </a:cubicBez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</a:pPr>
            </a:p>
          </p:txBody>
        </p:sp>
      </p:grpSp>
      <p:sp>
        <p:nvSpPr>
          <p:cNvPr id="104" name="矩形 63"/>
          <p:cNvSpPr txBox="1"/>
          <p:nvPr/>
        </p:nvSpPr>
        <p:spPr>
          <a:xfrm>
            <a:off x="5070595" y="4939931"/>
            <a:ext cx="1987747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条目标题</a:t>
            </a:r>
          </a:p>
          <a:p>
            <a:pPr algn="ctr"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点击此处输入文本，文本内容应尽量简约精炼，尽可能减少赘余的内容。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ïṧḻíḋé"/>
          <p:cNvGrpSpPr/>
          <p:nvPr/>
        </p:nvGrpSpPr>
        <p:grpSpPr>
          <a:xfrm>
            <a:off x="495300" y="1983967"/>
            <a:ext cx="11188700" cy="412880"/>
            <a:chOff x="0" y="0"/>
            <a:chExt cx="11188700" cy="412879"/>
          </a:xfrm>
        </p:grpSpPr>
        <p:sp>
          <p:nvSpPr>
            <p:cNvPr id="106" name="矩形"/>
            <p:cNvSpPr/>
            <p:nvPr/>
          </p:nvSpPr>
          <p:spPr>
            <a:xfrm>
              <a:off x="0" y="-1"/>
              <a:ext cx="11188700" cy="41288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pPr>
            </a:p>
          </p:txBody>
        </p:sp>
        <p:sp>
          <p:nvSpPr>
            <p:cNvPr id="107" name="请于此输入小标题"/>
            <p:cNvSpPr txBox="1"/>
            <p:nvPr/>
          </p:nvSpPr>
          <p:spPr>
            <a:xfrm>
              <a:off x="45719" y="-1"/>
              <a:ext cx="11097262" cy="412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/>
            <a:p>
              <a:pPr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pPr>
              <a:endParaRPr lang="zh-CN"/>
            </a:p>
          </p:txBody>
        </p:sp>
      </p:grpSp>
      <p:grpSp>
        <p:nvGrpSpPr>
          <p:cNvPr id="113" name="íṣḻïḍè"/>
          <p:cNvGrpSpPr/>
          <p:nvPr/>
        </p:nvGrpSpPr>
        <p:grpSpPr>
          <a:xfrm>
            <a:off x="495300" y="4128789"/>
            <a:ext cx="11188700" cy="412880"/>
            <a:chOff x="0" y="0"/>
            <a:chExt cx="11188700" cy="412879"/>
          </a:xfrm>
        </p:grpSpPr>
        <p:sp>
          <p:nvSpPr>
            <p:cNvPr id="111" name="矩形"/>
            <p:cNvSpPr/>
            <p:nvPr/>
          </p:nvSpPr>
          <p:spPr>
            <a:xfrm>
              <a:off x="0" y="-1"/>
              <a:ext cx="11188700" cy="41288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112" name="请于此输入小标题"/>
            <p:cNvSpPr txBox="1"/>
            <p:nvPr/>
          </p:nvSpPr>
          <p:spPr>
            <a:xfrm>
              <a:off x="45719" y="-1"/>
              <a:ext cx="11097262" cy="412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/>
            <a:p>
              <a:pPr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pPr>
              <a:endParaRPr lang="zh-CN"/>
            </a:p>
          </p:txBody>
        </p:sp>
      </p:grpSp>
      <p:pic>
        <p:nvPicPr>
          <p:cNvPr id="117" name="图形 35" descr="图形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9498" y="2581048"/>
            <a:ext cx="1687883" cy="18501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文本框 36"/>
          <p:cNvSpPr txBox="1"/>
          <p:nvPr/>
        </p:nvSpPr>
        <p:spPr>
          <a:xfrm>
            <a:off x="561657" y="557508"/>
            <a:ext cx="2071370" cy="968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基本思路</a:t>
            </a:r>
            <a:endParaRPr lang="zh-CN"/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basic ideas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图形 37" descr="图形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" name="文本框 38"/>
          <p:cNvSpPr txBox="1"/>
          <p:nvPr/>
        </p:nvSpPr>
        <p:spPr>
          <a:xfrm>
            <a:off x="768032" y="2492148"/>
            <a:ext cx="8993824" cy="5067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lvl1pPr>
          </a:lstStyle>
          <a:p>
            <a:endParaRPr lang="zh-CN" sz="1800"/>
          </a:p>
        </p:txBody>
      </p:sp>
      <p:sp>
        <p:nvSpPr>
          <p:cNvPr id="3" name="文本框 2"/>
          <p:cNvSpPr txBox="1"/>
          <p:nvPr/>
        </p:nvSpPr>
        <p:spPr>
          <a:xfrm>
            <a:off x="767715" y="4875530"/>
            <a:ext cx="8994140" cy="7188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1800" b="0" i="0" u="none" strike="noStrike" cap="none" spc="0" normalizeH="0" baseline="0">
              <a:ln>
                <a:noFill/>
              </a:ln>
              <a:solidFill>
                <a:srgbClr val="797979"/>
              </a:solidFill>
              <a:effectLst/>
              <a:uFillTx/>
              <a:latin typeface="思源黑体 CN Light"/>
              <a:ea typeface="思源黑体 CN Light"/>
              <a:cs typeface="思源黑体 CN Light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直接连接符 4"/>
          <p:cNvSpPr/>
          <p:nvPr/>
        </p:nvSpPr>
        <p:spPr>
          <a:xfrm>
            <a:off x="4153265" y="4324434"/>
            <a:ext cx="1" cy="1822367"/>
          </a:xfrm>
          <a:prstGeom prst="line">
            <a:avLst/>
          </a:prstGeom>
          <a:ln w="3175" cap="rnd">
            <a:solidFill>
              <a:schemeClr val="accent3"/>
            </a:solidFill>
          </a:ln>
        </p:spPr>
        <p:txBody>
          <a:bodyPr lIns="45719" rIns="45719"/>
          <a:lstStyle/>
          <a:p/>
        </p:txBody>
      </p:sp>
      <p:sp>
        <p:nvSpPr>
          <p:cNvPr id="126" name="直接连接符 5"/>
          <p:cNvSpPr/>
          <p:nvPr/>
        </p:nvSpPr>
        <p:spPr>
          <a:xfrm>
            <a:off x="8034883" y="4324434"/>
            <a:ext cx="1" cy="1822367"/>
          </a:xfrm>
          <a:prstGeom prst="line">
            <a:avLst/>
          </a:prstGeom>
          <a:ln w="3175" cap="rnd">
            <a:solidFill>
              <a:schemeClr val="accent3"/>
            </a:solidFill>
          </a:ln>
        </p:spPr>
        <p:txBody>
          <a:bodyPr lIns="45719" rIns="45719"/>
          <a:lstStyle/>
          <a:p/>
        </p:txBody>
      </p:sp>
      <p:pic>
        <p:nvPicPr>
          <p:cNvPr id="127" name="图形 525" descr="图形 5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86" y="810995"/>
            <a:ext cx="4996950" cy="32285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" name="矩形 526"/>
          <p:cNvSpPr txBox="1"/>
          <p:nvPr/>
        </p:nvSpPr>
        <p:spPr>
          <a:xfrm>
            <a:off x="744067" y="5054193"/>
            <a:ext cx="2936781" cy="1247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129" name="矩形 527"/>
          <p:cNvSpPr txBox="1"/>
          <p:nvPr/>
        </p:nvSpPr>
        <p:spPr>
          <a:xfrm>
            <a:off x="4625683" y="5054193"/>
            <a:ext cx="2936782" cy="1247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130" name="矩形 528"/>
          <p:cNvSpPr txBox="1"/>
          <p:nvPr/>
        </p:nvSpPr>
        <p:spPr>
          <a:xfrm>
            <a:off x="8507304" y="5054193"/>
            <a:ext cx="2936782" cy="1247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131" name="ïśḻíďe"/>
          <p:cNvSpPr/>
          <p:nvPr/>
        </p:nvSpPr>
        <p:spPr>
          <a:xfrm>
            <a:off x="698347" y="4572232"/>
            <a:ext cx="538082" cy="340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486" extrusionOk="0">
                <a:moveTo>
                  <a:pt x="3707" y="11715"/>
                </a:moveTo>
                <a:lnTo>
                  <a:pt x="5537" y="11715"/>
                </a:lnTo>
                <a:lnTo>
                  <a:pt x="9276" y="13995"/>
                </a:lnTo>
                <a:cubicBezTo>
                  <a:pt x="9745" y="14278"/>
                  <a:pt x="10253" y="14339"/>
                  <a:pt x="10599" y="14339"/>
                </a:cubicBezTo>
                <a:cubicBezTo>
                  <a:pt x="11145" y="14339"/>
                  <a:pt x="11664" y="14198"/>
                  <a:pt x="12061" y="13924"/>
                </a:cubicBezTo>
                <a:lnTo>
                  <a:pt x="15375" y="11715"/>
                </a:lnTo>
                <a:lnTo>
                  <a:pt x="17401" y="11715"/>
                </a:lnTo>
                <a:lnTo>
                  <a:pt x="17401" y="15267"/>
                </a:lnTo>
                <a:cubicBezTo>
                  <a:pt x="17401" y="16363"/>
                  <a:pt x="16888" y="17600"/>
                  <a:pt x="16252" y="18034"/>
                </a:cubicBezTo>
                <a:lnTo>
                  <a:pt x="11676" y="21162"/>
                </a:lnTo>
                <a:cubicBezTo>
                  <a:pt x="11039" y="21595"/>
                  <a:pt x="10013" y="21595"/>
                  <a:pt x="9382" y="21162"/>
                </a:cubicBezTo>
                <a:lnTo>
                  <a:pt x="4851" y="18034"/>
                </a:lnTo>
                <a:cubicBezTo>
                  <a:pt x="4220" y="17600"/>
                  <a:pt x="3707" y="16363"/>
                  <a:pt x="3707" y="15267"/>
                </a:cubicBezTo>
                <a:close/>
                <a:moveTo>
                  <a:pt x="10670" y="1"/>
                </a:moveTo>
                <a:cubicBezTo>
                  <a:pt x="11095" y="-5"/>
                  <a:pt x="11521" y="83"/>
                  <a:pt x="11847" y="265"/>
                </a:cubicBezTo>
                <a:lnTo>
                  <a:pt x="20608" y="5205"/>
                </a:lnTo>
                <a:cubicBezTo>
                  <a:pt x="21160" y="5514"/>
                  <a:pt x="21244" y="6026"/>
                  <a:pt x="20875" y="6433"/>
                </a:cubicBezTo>
                <a:lnTo>
                  <a:pt x="20887" y="6433"/>
                </a:lnTo>
                <a:lnTo>
                  <a:pt x="20887" y="15226"/>
                </a:lnTo>
                <a:lnTo>
                  <a:pt x="21439" y="18071"/>
                </a:lnTo>
                <a:lnTo>
                  <a:pt x="19899" y="18071"/>
                </a:lnTo>
                <a:lnTo>
                  <a:pt x="20435" y="15252"/>
                </a:lnTo>
                <a:lnTo>
                  <a:pt x="20435" y="6769"/>
                </a:lnTo>
                <a:lnTo>
                  <a:pt x="11819" y="12522"/>
                </a:lnTo>
                <a:cubicBezTo>
                  <a:pt x="11183" y="12946"/>
                  <a:pt x="10145" y="12972"/>
                  <a:pt x="9503" y="12584"/>
                </a:cubicBezTo>
                <a:lnTo>
                  <a:pt x="481" y="7078"/>
                </a:lnTo>
                <a:cubicBezTo>
                  <a:pt x="-161" y="6680"/>
                  <a:pt x="-161" y="6053"/>
                  <a:pt x="486" y="5673"/>
                </a:cubicBezTo>
                <a:lnTo>
                  <a:pt x="9498" y="300"/>
                </a:lnTo>
                <a:cubicBezTo>
                  <a:pt x="9822" y="105"/>
                  <a:pt x="10246" y="6"/>
                  <a:pt x="10670" y="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90000"/>
              </a:lnSpc>
            </a:pPr>
          </a:p>
        </p:txBody>
      </p:sp>
      <p:sp>
        <p:nvSpPr>
          <p:cNvPr id="132" name="ïṣḻïḋé"/>
          <p:cNvSpPr/>
          <p:nvPr/>
        </p:nvSpPr>
        <p:spPr>
          <a:xfrm>
            <a:off x="8529608" y="4581938"/>
            <a:ext cx="394871" cy="320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3" y="1290"/>
                </a:moveTo>
                <a:cubicBezTo>
                  <a:pt x="17353" y="516"/>
                  <a:pt x="17301" y="0"/>
                  <a:pt x="17301" y="0"/>
                </a:cubicBezTo>
                <a:lnTo>
                  <a:pt x="4299" y="0"/>
                </a:lnTo>
                <a:cubicBezTo>
                  <a:pt x="4299" y="0"/>
                  <a:pt x="4299" y="516"/>
                  <a:pt x="4299" y="1290"/>
                </a:cubicBezTo>
                <a:lnTo>
                  <a:pt x="0" y="1290"/>
                </a:lnTo>
                <a:lnTo>
                  <a:pt x="0" y="2192"/>
                </a:lnTo>
                <a:cubicBezTo>
                  <a:pt x="0" y="2386"/>
                  <a:pt x="52" y="7093"/>
                  <a:pt x="2359" y="9607"/>
                </a:cubicBezTo>
                <a:cubicBezTo>
                  <a:pt x="3355" y="10703"/>
                  <a:pt x="4561" y="11219"/>
                  <a:pt x="6029" y="11219"/>
                </a:cubicBezTo>
                <a:cubicBezTo>
                  <a:pt x="6239" y="11219"/>
                  <a:pt x="6449" y="11219"/>
                  <a:pt x="6711" y="11219"/>
                </a:cubicBezTo>
                <a:cubicBezTo>
                  <a:pt x="7497" y="12573"/>
                  <a:pt x="8441" y="13540"/>
                  <a:pt x="9542" y="14056"/>
                </a:cubicBezTo>
                <a:lnTo>
                  <a:pt x="9542" y="17860"/>
                </a:lnTo>
                <a:lnTo>
                  <a:pt x="6396" y="17860"/>
                </a:lnTo>
                <a:lnTo>
                  <a:pt x="6396" y="20246"/>
                </a:lnTo>
                <a:lnTo>
                  <a:pt x="5348" y="20246"/>
                </a:lnTo>
                <a:lnTo>
                  <a:pt x="5348" y="21600"/>
                </a:lnTo>
                <a:lnTo>
                  <a:pt x="16252" y="21600"/>
                </a:lnTo>
                <a:lnTo>
                  <a:pt x="16252" y="20246"/>
                </a:lnTo>
                <a:lnTo>
                  <a:pt x="15204" y="20246"/>
                </a:lnTo>
                <a:lnTo>
                  <a:pt x="15204" y="17860"/>
                </a:lnTo>
                <a:lnTo>
                  <a:pt x="12111" y="17860"/>
                </a:lnTo>
                <a:lnTo>
                  <a:pt x="12111" y="14056"/>
                </a:lnTo>
                <a:cubicBezTo>
                  <a:pt x="13159" y="13540"/>
                  <a:pt x="14103" y="12573"/>
                  <a:pt x="14942" y="11219"/>
                </a:cubicBezTo>
                <a:cubicBezTo>
                  <a:pt x="15151" y="11219"/>
                  <a:pt x="15361" y="11219"/>
                  <a:pt x="15571" y="11219"/>
                </a:cubicBezTo>
                <a:cubicBezTo>
                  <a:pt x="17039" y="11219"/>
                  <a:pt x="18245" y="10703"/>
                  <a:pt x="19241" y="9607"/>
                </a:cubicBezTo>
                <a:cubicBezTo>
                  <a:pt x="21600" y="7093"/>
                  <a:pt x="21600" y="2386"/>
                  <a:pt x="21600" y="2192"/>
                </a:cubicBezTo>
                <a:lnTo>
                  <a:pt x="21600" y="1290"/>
                </a:lnTo>
                <a:lnTo>
                  <a:pt x="17353" y="1290"/>
                </a:lnTo>
                <a:close/>
                <a:moveTo>
                  <a:pt x="3303" y="8318"/>
                </a:moveTo>
                <a:cubicBezTo>
                  <a:pt x="1992" y="6899"/>
                  <a:pt x="1573" y="4384"/>
                  <a:pt x="1468" y="3030"/>
                </a:cubicBezTo>
                <a:lnTo>
                  <a:pt x="4351" y="3030"/>
                </a:lnTo>
                <a:cubicBezTo>
                  <a:pt x="4509" y="4707"/>
                  <a:pt x="4771" y="6770"/>
                  <a:pt x="5452" y="8511"/>
                </a:cubicBezTo>
                <a:cubicBezTo>
                  <a:pt x="5557" y="8898"/>
                  <a:pt x="5715" y="9156"/>
                  <a:pt x="5819" y="9478"/>
                </a:cubicBezTo>
                <a:cubicBezTo>
                  <a:pt x="4823" y="9414"/>
                  <a:pt x="3984" y="9027"/>
                  <a:pt x="3303" y="8318"/>
                </a:cubicBezTo>
                <a:close/>
                <a:moveTo>
                  <a:pt x="18297" y="8318"/>
                </a:moveTo>
                <a:cubicBezTo>
                  <a:pt x="17616" y="9091"/>
                  <a:pt x="16777" y="9414"/>
                  <a:pt x="15781" y="9478"/>
                </a:cubicBezTo>
                <a:cubicBezTo>
                  <a:pt x="15938" y="9156"/>
                  <a:pt x="16043" y="8898"/>
                  <a:pt x="16148" y="8511"/>
                </a:cubicBezTo>
                <a:cubicBezTo>
                  <a:pt x="16829" y="6770"/>
                  <a:pt x="17144" y="4707"/>
                  <a:pt x="17249" y="3030"/>
                </a:cubicBezTo>
                <a:lnTo>
                  <a:pt x="20132" y="3030"/>
                </a:lnTo>
                <a:cubicBezTo>
                  <a:pt x="20027" y="4384"/>
                  <a:pt x="19660" y="6899"/>
                  <a:pt x="18297" y="831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pPr>
          </a:p>
        </p:txBody>
      </p:sp>
      <p:sp>
        <p:nvSpPr>
          <p:cNvPr id="133" name="íŝľiďé"/>
          <p:cNvSpPr/>
          <p:nvPr/>
        </p:nvSpPr>
        <p:spPr>
          <a:xfrm>
            <a:off x="4715812" y="4543454"/>
            <a:ext cx="293511" cy="397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3354"/>
                </a:moveTo>
                <a:lnTo>
                  <a:pt x="7020" y="8583"/>
                </a:lnTo>
                <a:lnTo>
                  <a:pt x="5091" y="7617"/>
                </a:lnTo>
                <a:lnTo>
                  <a:pt x="3086" y="8583"/>
                </a:lnTo>
                <a:lnTo>
                  <a:pt x="3086" y="3354"/>
                </a:lnTo>
                <a:lnTo>
                  <a:pt x="1389" y="3354"/>
                </a:lnTo>
                <a:lnTo>
                  <a:pt x="1389" y="3126"/>
                </a:lnTo>
                <a:lnTo>
                  <a:pt x="20906" y="3126"/>
                </a:lnTo>
                <a:lnTo>
                  <a:pt x="20906" y="2956"/>
                </a:lnTo>
                <a:lnTo>
                  <a:pt x="1389" y="2956"/>
                </a:lnTo>
                <a:lnTo>
                  <a:pt x="1389" y="2672"/>
                </a:lnTo>
                <a:lnTo>
                  <a:pt x="20906" y="2672"/>
                </a:lnTo>
                <a:lnTo>
                  <a:pt x="20906" y="2558"/>
                </a:lnTo>
                <a:lnTo>
                  <a:pt x="1389" y="2558"/>
                </a:lnTo>
                <a:lnTo>
                  <a:pt x="1389" y="2274"/>
                </a:lnTo>
                <a:lnTo>
                  <a:pt x="20906" y="2274"/>
                </a:lnTo>
                <a:lnTo>
                  <a:pt x="20906" y="2160"/>
                </a:lnTo>
                <a:lnTo>
                  <a:pt x="1389" y="2160"/>
                </a:lnTo>
                <a:lnTo>
                  <a:pt x="1389" y="1819"/>
                </a:lnTo>
                <a:lnTo>
                  <a:pt x="20906" y="1819"/>
                </a:lnTo>
                <a:lnTo>
                  <a:pt x="20906" y="1705"/>
                </a:lnTo>
                <a:lnTo>
                  <a:pt x="1389" y="1705"/>
                </a:lnTo>
                <a:lnTo>
                  <a:pt x="1389" y="1421"/>
                </a:lnTo>
                <a:lnTo>
                  <a:pt x="20829" y="1421"/>
                </a:lnTo>
                <a:lnTo>
                  <a:pt x="20829" y="1251"/>
                </a:lnTo>
                <a:lnTo>
                  <a:pt x="1389" y="1251"/>
                </a:lnTo>
                <a:lnTo>
                  <a:pt x="1389" y="966"/>
                </a:lnTo>
                <a:lnTo>
                  <a:pt x="21446" y="966"/>
                </a:lnTo>
                <a:lnTo>
                  <a:pt x="21446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354"/>
                </a:lnTo>
                <a:lnTo>
                  <a:pt x="7020" y="3354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134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文本框 15"/>
          <p:cNvSpPr txBox="1"/>
          <p:nvPr/>
        </p:nvSpPr>
        <p:spPr>
          <a:xfrm>
            <a:off x="5585070" y="2276061"/>
            <a:ext cx="3609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在此输入页标题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TITLE HERE</a:t>
            </a:r>
          </a:p>
        </p:txBody>
      </p:sp>
      <p:sp>
        <p:nvSpPr>
          <p:cNvPr id="136" name="文本框 16"/>
          <p:cNvSpPr txBox="1"/>
          <p:nvPr/>
        </p:nvSpPr>
        <p:spPr>
          <a:xfrm>
            <a:off x="5615937" y="3278587"/>
            <a:ext cx="6014406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lvl1pPr>
          </a:lstStyle>
          <a:p>
            <a:r>
              <a:t>点击此处输入文本，文本内容应尽量简约精炼，尽可能减少赘余的内容，并和本页呈现的主题高度相关。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形 45" descr="图形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9989" y="1954110"/>
            <a:ext cx="540303" cy="10871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9" name="图形 44" descr="图形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871" y="1275392"/>
            <a:ext cx="979991" cy="19717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0" name="îŝ1ïḋê"/>
          <p:cNvSpPr/>
          <p:nvPr/>
        </p:nvSpPr>
        <p:spPr>
          <a:xfrm>
            <a:off x="6333197" y="4345811"/>
            <a:ext cx="1641235" cy="1641235"/>
          </a:xfrm>
          <a:prstGeom prst="ellipse">
            <a:avLst/>
          </a:prstGeom>
          <a:solidFill>
            <a:schemeClr val="accent6">
              <a:hueOff val="-9866667"/>
              <a:satOff val="-59994"/>
              <a:lumOff val="8823"/>
            </a:schemeClr>
          </a:solidFill>
          <a:ln w="190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141" name="ïşľîdé"/>
          <p:cNvSpPr/>
          <p:nvPr/>
        </p:nvSpPr>
        <p:spPr>
          <a:xfrm>
            <a:off x="5173543" y="4344061"/>
            <a:ext cx="1420159" cy="1420159"/>
          </a:xfrm>
          <a:prstGeom prst="ellipse">
            <a:avLst/>
          </a:prstGeom>
          <a:solidFill>
            <a:schemeClr val="accent6">
              <a:hueOff val="-9866667"/>
              <a:satOff val="-59994"/>
              <a:lumOff val="8823"/>
            </a:schemeClr>
          </a:solidFill>
          <a:ln w="19050">
            <a:solidFill>
              <a:srgbClr val="06383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142" name="iSḻiďê"/>
          <p:cNvSpPr/>
          <p:nvPr/>
        </p:nvSpPr>
        <p:spPr>
          <a:xfrm>
            <a:off x="6469875" y="2675308"/>
            <a:ext cx="1819662" cy="1819662"/>
          </a:xfrm>
          <a:prstGeom prst="ellipse">
            <a:avLst/>
          </a:prstGeom>
          <a:solidFill>
            <a:schemeClr val="accent6">
              <a:hueOff val="-9866667"/>
              <a:satOff val="-59994"/>
              <a:lumOff val="8823"/>
            </a:schemeClr>
          </a:solidFill>
          <a:ln w="190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143" name="ísľïḍe"/>
          <p:cNvSpPr/>
          <p:nvPr/>
        </p:nvSpPr>
        <p:spPr>
          <a:xfrm>
            <a:off x="3977009" y="2017362"/>
            <a:ext cx="2683369" cy="2683369"/>
          </a:xfrm>
          <a:prstGeom prst="ellipse">
            <a:avLst/>
          </a:prstGeom>
          <a:solidFill>
            <a:schemeClr val="accent6">
              <a:hueOff val="-9866667"/>
              <a:satOff val="-59994"/>
              <a:lumOff val="8823"/>
            </a:schemeClr>
          </a:solidFill>
          <a:ln w="19050">
            <a:solidFill>
              <a:schemeClr val="accent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144" name="iṡ1iḋê"/>
          <p:cNvSpPr/>
          <p:nvPr/>
        </p:nvSpPr>
        <p:spPr>
          <a:xfrm>
            <a:off x="4415027" y="2455380"/>
            <a:ext cx="1807332" cy="1807332"/>
          </a:xfrm>
          <a:prstGeom prst="ellipse">
            <a:avLst/>
          </a:prstGeom>
          <a:blipFill>
            <a:blip r:embed="rId2"/>
          </a:blipFill>
          <a:ln w="38100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145" name="iSḻîḑê"/>
          <p:cNvSpPr/>
          <p:nvPr/>
        </p:nvSpPr>
        <p:spPr>
          <a:xfrm>
            <a:off x="5544684" y="4715202"/>
            <a:ext cx="677675" cy="677675"/>
          </a:xfrm>
          <a:prstGeom prst="ellipse">
            <a:avLst/>
          </a:prstGeom>
          <a:blipFill>
            <a:blip r:embed="rId2"/>
          </a:blipFill>
          <a:ln w="38100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146" name="iṣḷîdê"/>
          <p:cNvSpPr/>
          <p:nvPr/>
        </p:nvSpPr>
        <p:spPr>
          <a:xfrm>
            <a:off x="6701931" y="4714545"/>
            <a:ext cx="903567" cy="903567"/>
          </a:xfrm>
          <a:prstGeom prst="ellipse">
            <a:avLst/>
          </a:prstGeom>
          <a:blipFill>
            <a:blip r:embed="rId2"/>
          </a:blipFill>
          <a:ln w="38100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147" name="iSľiḍé"/>
          <p:cNvSpPr/>
          <p:nvPr/>
        </p:nvSpPr>
        <p:spPr>
          <a:xfrm>
            <a:off x="6701931" y="2907364"/>
            <a:ext cx="1355349" cy="1355349"/>
          </a:xfrm>
          <a:prstGeom prst="ellipse">
            <a:avLst/>
          </a:prstGeom>
          <a:blipFill>
            <a:blip r:embed="rId2"/>
          </a:blipFill>
          <a:ln w="38100">
            <a:solidFill>
              <a:srgbClr val="F2F2F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grpSp>
        <p:nvGrpSpPr>
          <p:cNvPr id="150" name="îṧḻíde"/>
          <p:cNvGrpSpPr/>
          <p:nvPr/>
        </p:nvGrpSpPr>
        <p:grpSpPr>
          <a:xfrm>
            <a:off x="3934936" y="2305047"/>
            <a:ext cx="488345" cy="488345"/>
            <a:chOff x="0" y="0"/>
            <a:chExt cx="488344" cy="488344"/>
          </a:xfrm>
        </p:grpSpPr>
        <p:sp>
          <p:nvSpPr>
            <p:cNvPr id="148" name="îṧḷîḑê"/>
            <p:cNvSpPr/>
            <p:nvPr/>
          </p:nvSpPr>
          <p:spPr>
            <a:xfrm>
              <a:off x="-1" y="-1"/>
              <a:ext cx="488346" cy="488346"/>
            </a:xfrm>
            <a:prstGeom prst="ellipse">
              <a:avLst/>
            </a:prstGeom>
            <a:solidFill>
              <a:schemeClr val="accent3"/>
            </a:solidFill>
            <a:ln w="28575" cap="flat">
              <a:solidFill>
                <a:schemeClr val="accent6">
                  <a:hueOff val="-9866667"/>
                  <a:satOff val="-59994"/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149" name="ïṩľide"/>
            <p:cNvSpPr/>
            <p:nvPr/>
          </p:nvSpPr>
          <p:spPr>
            <a:xfrm>
              <a:off x="144846" y="152326"/>
              <a:ext cx="190458" cy="17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extrusionOk="0">
                  <a:moveTo>
                    <a:pt x="17010" y="18855"/>
                  </a:moveTo>
                  <a:cubicBezTo>
                    <a:pt x="16571" y="18855"/>
                    <a:pt x="16237" y="19228"/>
                    <a:pt x="16237" y="19735"/>
                  </a:cubicBezTo>
                  <a:cubicBezTo>
                    <a:pt x="16237" y="20108"/>
                    <a:pt x="16571" y="20481"/>
                    <a:pt x="17010" y="20481"/>
                  </a:cubicBezTo>
                  <a:cubicBezTo>
                    <a:pt x="17463" y="20481"/>
                    <a:pt x="17796" y="20108"/>
                    <a:pt x="17796" y="19735"/>
                  </a:cubicBezTo>
                  <a:cubicBezTo>
                    <a:pt x="17796" y="19228"/>
                    <a:pt x="17463" y="18855"/>
                    <a:pt x="17010" y="18855"/>
                  </a:cubicBezTo>
                  <a:close/>
                  <a:moveTo>
                    <a:pt x="8554" y="13468"/>
                  </a:moveTo>
                  <a:lnTo>
                    <a:pt x="9344" y="14330"/>
                  </a:lnTo>
                  <a:lnTo>
                    <a:pt x="5878" y="18177"/>
                  </a:lnTo>
                  <a:lnTo>
                    <a:pt x="6092" y="18430"/>
                  </a:lnTo>
                  <a:lnTo>
                    <a:pt x="5316" y="19544"/>
                  </a:lnTo>
                  <a:lnTo>
                    <a:pt x="2519" y="21534"/>
                  </a:lnTo>
                  <a:lnTo>
                    <a:pt x="2064" y="21044"/>
                  </a:lnTo>
                  <a:lnTo>
                    <a:pt x="3857" y="17940"/>
                  </a:lnTo>
                  <a:lnTo>
                    <a:pt x="4861" y="17063"/>
                  </a:lnTo>
                  <a:lnTo>
                    <a:pt x="5088" y="17316"/>
                  </a:lnTo>
                  <a:close/>
                  <a:moveTo>
                    <a:pt x="4188" y="575"/>
                  </a:moveTo>
                  <a:cubicBezTo>
                    <a:pt x="5291" y="562"/>
                    <a:pt x="6378" y="1080"/>
                    <a:pt x="7217" y="2009"/>
                  </a:cubicBezTo>
                  <a:cubicBezTo>
                    <a:pt x="8323" y="3262"/>
                    <a:pt x="8776" y="5008"/>
                    <a:pt x="8323" y="6634"/>
                  </a:cubicBezTo>
                  <a:lnTo>
                    <a:pt x="18236" y="17735"/>
                  </a:lnTo>
                  <a:cubicBezTo>
                    <a:pt x="19022" y="18601"/>
                    <a:pt x="19022" y="19974"/>
                    <a:pt x="18236" y="20854"/>
                  </a:cubicBezTo>
                  <a:cubicBezTo>
                    <a:pt x="17903" y="21346"/>
                    <a:pt x="17343" y="21600"/>
                    <a:pt x="16904" y="21600"/>
                  </a:cubicBezTo>
                  <a:cubicBezTo>
                    <a:pt x="16344" y="21600"/>
                    <a:pt x="15784" y="21346"/>
                    <a:pt x="15451" y="20854"/>
                  </a:cubicBezTo>
                  <a:cubicBezTo>
                    <a:pt x="15451" y="20854"/>
                    <a:pt x="15451" y="20854"/>
                    <a:pt x="5539" y="9872"/>
                  </a:cubicBezTo>
                  <a:cubicBezTo>
                    <a:pt x="4086" y="10364"/>
                    <a:pt x="2421" y="10006"/>
                    <a:pt x="1195" y="8634"/>
                  </a:cubicBezTo>
                  <a:cubicBezTo>
                    <a:pt x="76" y="7380"/>
                    <a:pt x="-257" y="5634"/>
                    <a:pt x="196" y="4008"/>
                  </a:cubicBezTo>
                  <a:cubicBezTo>
                    <a:pt x="196" y="4008"/>
                    <a:pt x="196" y="4008"/>
                    <a:pt x="2541" y="6753"/>
                  </a:cubicBezTo>
                  <a:cubicBezTo>
                    <a:pt x="2541" y="6753"/>
                    <a:pt x="2541" y="6753"/>
                    <a:pt x="4873" y="6007"/>
                  </a:cubicBezTo>
                  <a:cubicBezTo>
                    <a:pt x="4873" y="6007"/>
                    <a:pt x="4873" y="6007"/>
                    <a:pt x="5539" y="3381"/>
                  </a:cubicBezTo>
                  <a:cubicBezTo>
                    <a:pt x="5539" y="3381"/>
                    <a:pt x="5539" y="3381"/>
                    <a:pt x="3087" y="770"/>
                  </a:cubicBezTo>
                  <a:cubicBezTo>
                    <a:pt x="3450" y="643"/>
                    <a:pt x="3820" y="580"/>
                    <a:pt x="4188" y="575"/>
                  </a:cubicBezTo>
                  <a:close/>
                  <a:moveTo>
                    <a:pt x="18221" y="0"/>
                  </a:moveTo>
                  <a:cubicBezTo>
                    <a:pt x="18221" y="0"/>
                    <a:pt x="18221" y="0"/>
                    <a:pt x="21343" y="3355"/>
                  </a:cubicBezTo>
                  <a:cubicBezTo>
                    <a:pt x="21343" y="3355"/>
                    <a:pt x="21343" y="3355"/>
                    <a:pt x="15872" y="9467"/>
                  </a:cubicBezTo>
                  <a:cubicBezTo>
                    <a:pt x="15432" y="9467"/>
                    <a:pt x="14871" y="9586"/>
                    <a:pt x="14538" y="9840"/>
                  </a:cubicBezTo>
                  <a:lnTo>
                    <a:pt x="12416" y="7604"/>
                  </a:lnTo>
                  <a:cubicBezTo>
                    <a:pt x="12750" y="7231"/>
                    <a:pt x="12856" y="6605"/>
                    <a:pt x="12856" y="6098"/>
                  </a:cubicBezTo>
                  <a:cubicBezTo>
                    <a:pt x="12856" y="6098"/>
                    <a:pt x="12856" y="6098"/>
                    <a:pt x="18221" y="0"/>
                  </a:cubicBez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153" name="îṧliḑe"/>
          <p:cNvGrpSpPr/>
          <p:nvPr/>
        </p:nvGrpSpPr>
        <p:grpSpPr>
          <a:xfrm>
            <a:off x="7997070" y="2907364"/>
            <a:ext cx="429145" cy="429145"/>
            <a:chOff x="0" y="0"/>
            <a:chExt cx="429144" cy="429144"/>
          </a:xfrm>
        </p:grpSpPr>
        <p:sp>
          <p:nvSpPr>
            <p:cNvPr id="151" name="íŝ1îḓè"/>
            <p:cNvSpPr/>
            <p:nvPr/>
          </p:nvSpPr>
          <p:spPr>
            <a:xfrm>
              <a:off x="-1" y="-1"/>
              <a:ext cx="429146" cy="429146"/>
            </a:xfrm>
            <a:prstGeom prst="ellipse">
              <a:avLst/>
            </a:prstGeom>
            <a:solidFill>
              <a:schemeClr val="accent1"/>
            </a:solidFill>
            <a:ln w="28575" cap="flat">
              <a:solidFill>
                <a:schemeClr val="accent6">
                  <a:hueOff val="-9866667"/>
                  <a:satOff val="-59994"/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152" name="î$ḻîḋé"/>
            <p:cNvSpPr/>
            <p:nvPr/>
          </p:nvSpPr>
          <p:spPr>
            <a:xfrm>
              <a:off x="127287" y="133860"/>
              <a:ext cx="167369" cy="15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extrusionOk="0">
                  <a:moveTo>
                    <a:pt x="17010" y="18855"/>
                  </a:moveTo>
                  <a:cubicBezTo>
                    <a:pt x="16571" y="18855"/>
                    <a:pt x="16237" y="19228"/>
                    <a:pt x="16237" y="19735"/>
                  </a:cubicBezTo>
                  <a:cubicBezTo>
                    <a:pt x="16237" y="20108"/>
                    <a:pt x="16571" y="20481"/>
                    <a:pt x="17010" y="20481"/>
                  </a:cubicBezTo>
                  <a:cubicBezTo>
                    <a:pt x="17463" y="20481"/>
                    <a:pt x="17796" y="20108"/>
                    <a:pt x="17796" y="19735"/>
                  </a:cubicBezTo>
                  <a:cubicBezTo>
                    <a:pt x="17796" y="19228"/>
                    <a:pt x="17463" y="18855"/>
                    <a:pt x="17010" y="18855"/>
                  </a:cubicBezTo>
                  <a:close/>
                  <a:moveTo>
                    <a:pt x="8554" y="13468"/>
                  </a:moveTo>
                  <a:lnTo>
                    <a:pt x="9344" y="14330"/>
                  </a:lnTo>
                  <a:lnTo>
                    <a:pt x="5878" y="18177"/>
                  </a:lnTo>
                  <a:lnTo>
                    <a:pt x="6092" y="18430"/>
                  </a:lnTo>
                  <a:lnTo>
                    <a:pt x="5316" y="19544"/>
                  </a:lnTo>
                  <a:lnTo>
                    <a:pt x="2519" y="21534"/>
                  </a:lnTo>
                  <a:lnTo>
                    <a:pt x="2064" y="21044"/>
                  </a:lnTo>
                  <a:lnTo>
                    <a:pt x="3857" y="17940"/>
                  </a:lnTo>
                  <a:lnTo>
                    <a:pt x="4861" y="17063"/>
                  </a:lnTo>
                  <a:lnTo>
                    <a:pt x="5088" y="17316"/>
                  </a:lnTo>
                  <a:close/>
                  <a:moveTo>
                    <a:pt x="4188" y="575"/>
                  </a:moveTo>
                  <a:cubicBezTo>
                    <a:pt x="5291" y="562"/>
                    <a:pt x="6378" y="1080"/>
                    <a:pt x="7217" y="2009"/>
                  </a:cubicBezTo>
                  <a:cubicBezTo>
                    <a:pt x="8323" y="3262"/>
                    <a:pt x="8776" y="5008"/>
                    <a:pt x="8323" y="6634"/>
                  </a:cubicBezTo>
                  <a:lnTo>
                    <a:pt x="18236" y="17735"/>
                  </a:lnTo>
                  <a:cubicBezTo>
                    <a:pt x="19022" y="18601"/>
                    <a:pt x="19022" y="19974"/>
                    <a:pt x="18236" y="20854"/>
                  </a:cubicBezTo>
                  <a:cubicBezTo>
                    <a:pt x="17903" y="21346"/>
                    <a:pt x="17343" y="21600"/>
                    <a:pt x="16904" y="21600"/>
                  </a:cubicBezTo>
                  <a:cubicBezTo>
                    <a:pt x="16344" y="21600"/>
                    <a:pt x="15784" y="21346"/>
                    <a:pt x="15451" y="20854"/>
                  </a:cubicBezTo>
                  <a:cubicBezTo>
                    <a:pt x="15451" y="20854"/>
                    <a:pt x="15451" y="20854"/>
                    <a:pt x="5539" y="9872"/>
                  </a:cubicBezTo>
                  <a:cubicBezTo>
                    <a:pt x="4086" y="10364"/>
                    <a:pt x="2421" y="10006"/>
                    <a:pt x="1195" y="8634"/>
                  </a:cubicBezTo>
                  <a:cubicBezTo>
                    <a:pt x="76" y="7380"/>
                    <a:pt x="-257" y="5634"/>
                    <a:pt x="196" y="4008"/>
                  </a:cubicBezTo>
                  <a:cubicBezTo>
                    <a:pt x="196" y="4008"/>
                    <a:pt x="196" y="4008"/>
                    <a:pt x="2541" y="6753"/>
                  </a:cubicBezTo>
                  <a:cubicBezTo>
                    <a:pt x="2541" y="6753"/>
                    <a:pt x="2541" y="6753"/>
                    <a:pt x="4873" y="6007"/>
                  </a:cubicBezTo>
                  <a:cubicBezTo>
                    <a:pt x="4873" y="6007"/>
                    <a:pt x="4873" y="6007"/>
                    <a:pt x="5539" y="3381"/>
                  </a:cubicBezTo>
                  <a:cubicBezTo>
                    <a:pt x="5539" y="3381"/>
                    <a:pt x="5539" y="3381"/>
                    <a:pt x="3087" y="770"/>
                  </a:cubicBezTo>
                  <a:cubicBezTo>
                    <a:pt x="3450" y="643"/>
                    <a:pt x="3820" y="580"/>
                    <a:pt x="4188" y="575"/>
                  </a:cubicBezTo>
                  <a:close/>
                  <a:moveTo>
                    <a:pt x="18221" y="0"/>
                  </a:moveTo>
                  <a:cubicBezTo>
                    <a:pt x="18221" y="0"/>
                    <a:pt x="18221" y="0"/>
                    <a:pt x="21343" y="3355"/>
                  </a:cubicBezTo>
                  <a:cubicBezTo>
                    <a:pt x="21343" y="3355"/>
                    <a:pt x="21343" y="3355"/>
                    <a:pt x="15872" y="9467"/>
                  </a:cubicBezTo>
                  <a:cubicBezTo>
                    <a:pt x="15432" y="9467"/>
                    <a:pt x="14871" y="9586"/>
                    <a:pt x="14538" y="9840"/>
                  </a:cubicBezTo>
                  <a:lnTo>
                    <a:pt x="12416" y="7604"/>
                  </a:lnTo>
                  <a:cubicBezTo>
                    <a:pt x="12750" y="7231"/>
                    <a:pt x="12856" y="6605"/>
                    <a:pt x="12856" y="6098"/>
                  </a:cubicBezTo>
                  <a:cubicBezTo>
                    <a:pt x="12856" y="6098"/>
                    <a:pt x="12856" y="6098"/>
                    <a:pt x="18221" y="0"/>
                  </a:cubicBez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156" name="îṧḻïďé"/>
          <p:cNvGrpSpPr/>
          <p:nvPr/>
        </p:nvGrpSpPr>
        <p:grpSpPr>
          <a:xfrm>
            <a:off x="7790235" y="4951755"/>
            <a:ext cx="429145" cy="429145"/>
            <a:chOff x="0" y="0"/>
            <a:chExt cx="429144" cy="429144"/>
          </a:xfrm>
        </p:grpSpPr>
        <p:sp>
          <p:nvSpPr>
            <p:cNvPr id="154" name="ïṥľíḋê"/>
            <p:cNvSpPr/>
            <p:nvPr/>
          </p:nvSpPr>
          <p:spPr>
            <a:xfrm>
              <a:off x="-1" y="-1"/>
              <a:ext cx="429146" cy="429146"/>
            </a:xfrm>
            <a:prstGeom prst="ellipse">
              <a:avLst/>
            </a:prstGeom>
            <a:solidFill>
              <a:schemeClr val="accent2"/>
            </a:solidFill>
            <a:ln w="28575" cap="flat">
              <a:solidFill>
                <a:schemeClr val="accent6">
                  <a:hueOff val="-9866667"/>
                  <a:satOff val="-59994"/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155" name="iṣľïḍé"/>
            <p:cNvSpPr/>
            <p:nvPr/>
          </p:nvSpPr>
          <p:spPr>
            <a:xfrm>
              <a:off x="127287" y="133860"/>
              <a:ext cx="167369" cy="15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extrusionOk="0">
                  <a:moveTo>
                    <a:pt x="17010" y="18855"/>
                  </a:moveTo>
                  <a:cubicBezTo>
                    <a:pt x="16571" y="18855"/>
                    <a:pt x="16237" y="19228"/>
                    <a:pt x="16237" y="19735"/>
                  </a:cubicBezTo>
                  <a:cubicBezTo>
                    <a:pt x="16237" y="20108"/>
                    <a:pt x="16571" y="20481"/>
                    <a:pt x="17010" y="20481"/>
                  </a:cubicBezTo>
                  <a:cubicBezTo>
                    <a:pt x="17463" y="20481"/>
                    <a:pt x="17796" y="20108"/>
                    <a:pt x="17796" y="19735"/>
                  </a:cubicBezTo>
                  <a:cubicBezTo>
                    <a:pt x="17796" y="19228"/>
                    <a:pt x="17463" y="18855"/>
                    <a:pt x="17010" y="18855"/>
                  </a:cubicBezTo>
                  <a:close/>
                  <a:moveTo>
                    <a:pt x="8554" y="13468"/>
                  </a:moveTo>
                  <a:lnTo>
                    <a:pt x="9344" y="14330"/>
                  </a:lnTo>
                  <a:lnTo>
                    <a:pt x="5878" y="18177"/>
                  </a:lnTo>
                  <a:lnTo>
                    <a:pt x="6092" y="18430"/>
                  </a:lnTo>
                  <a:lnTo>
                    <a:pt x="5316" y="19544"/>
                  </a:lnTo>
                  <a:lnTo>
                    <a:pt x="2519" y="21534"/>
                  </a:lnTo>
                  <a:lnTo>
                    <a:pt x="2064" y="21044"/>
                  </a:lnTo>
                  <a:lnTo>
                    <a:pt x="3857" y="17940"/>
                  </a:lnTo>
                  <a:lnTo>
                    <a:pt x="4861" y="17063"/>
                  </a:lnTo>
                  <a:lnTo>
                    <a:pt x="5088" y="17316"/>
                  </a:lnTo>
                  <a:close/>
                  <a:moveTo>
                    <a:pt x="4188" y="575"/>
                  </a:moveTo>
                  <a:cubicBezTo>
                    <a:pt x="5291" y="562"/>
                    <a:pt x="6378" y="1080"/>
                    <a:pt x="7217" y="2009"/>
                  </a:cubicBezTo>
                  <a:cubicBezTo>
                    <a:pt x="8323" y="3262"/>
                    <a:pt x="8776" y="5008"/>
                    <a:pt x="8323" y="6634"/>
                  </a:cubicBezTo>
                  <a:lnTo>
                    <a:pt x="18236" y="17735"/>
                  </a:lnTo>
                  <a:cubicBezTo>
                    <a:pt x="19022" y="18601"/>
                    <a:pt x="19022" y="19974"/>
                    <a:pt x="18236" y="20854"/>
                  </a:cubicBezTo>
                  <a:cubicBezTo>
                    <a:pt x="17903" y="21346"/>
                    <a:pt x="17343" y="21600"/>
                    <a:pt x="16904" y="21600"/>
                  </a:cubicBezTo>
                  <a:cubicBezTo>
                    <a:pt x="16344" y="21600"/>
                    <a:pt x="15784" y="21346"/>
                    <a:pt x="15451" y="20854"/>
                  </a:cubicBezTo>
                  <a:cubicBezTo>
                    <a:pt x="15451" y="20854"/>
                    <a:pt x="15451" y="20854"/>
                    <a:pt x="5539" y="9872"/>
                  </a:cubicBezTo>
                  <a:cubicBezTo>
                    <a:pt x="4086" y="10364"/>
                    <a:pt x="2421" y="10006"/>
                    <a:pt x="1195" y="8634"/>
                  </a:cubicBezTo>
                  <a:cubicBezTo>
                    <a:pt x="76" y="7380"/>
                    <a:pt x="-257" y="5634"/>
                    <a:pt x="196" y="4008"/>
                  </a:cubicBezTo>
                  <a:cubicBezTo>
                    <a:pt x="196" y="4008"/>
                    <a:pt x="196" y="4008"/>
                    <a:pt x="2541" y="6753"/>
                  </a:cubicBezTo>
                  <a:cubicBezTo>
                    <a:pt x="2541" y="6753"/>
                    <a:pt x="2541" y="6753"/>
                    <a:pt x="4873" y="6007"/>
                  </a:cubicBezTo>
                  <a:cubicBezTo>
                    <a:pt x="4873" y="6007"/>
                    <a:pt x="4873" y="6007"/>
                    <a:pt x="5539" y="3381"/>
                  </a:cubicBezTo>
                  <a:cubicBezTo>
                    <a:pt x="5539" y="3381"/>
                    <a:pt x="5539" y="3381"/>
                    <a:pt x="3087" y="770"/>
                  </a:cubicBezTo>
                  <a:cubicBezTo>
                    <a:pt x="3450" y="643"/>
                    <a:pt x="3820" y="580"/>
                    <a:pt x="4188" y="575"/>
                  </a:cubicBezTo>
                  <a:close/>
                  <a:moveTo>
                    <a:pt x="18221" y="0"/>
                  </a:moveTo>
                  <a:cubicBezTo>
                    <a:pt x="18221" y="0"/>
                    <a:pt x="18221" y="0"/>
                    <a:pt x="21343" y="3355"/>
                  </a:cubicBezTo>
                  <a:cubicBezTo>
                    <a:pt x="21343" y="3355"/>
                    <a:pt x="21343" y="3355"/>
                    <a:pt x="15872" y="9467"/>
                  </a:cubicBezTo>
                  <a:cubicBezTo>
                    <a:pt x="15432" y="9467"/>
                    <a:pt x="14871" y="9586"/>
                    <a:pt x="14538" y="9840"/>
                  </a:cubicBezTo>
                  <a:lnTo>
                    <a:pt x="12416" y="7604"/>
                  </a:lnTo>
                  <a:cubicBezTo>
                    <a:pt x="12750" y="7231"/>
                    <a:pt x="12856" y="6605"/>
                    <a:pt x="12856" y="6098"/>
                  </a:cubicBezTo>
                  <a:cubicBezTo>
                    <a:pt x="12856" y="6098"/>
                    <a:pt x="12856" y="6098"/>
                    <a:pt x="18221" y="0"/>
                  </a:cubicBez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159" name="íṣ1ïḍè"/>
          <p:cNvGrpSpPr/>
          <p:nvPr/>
        </p:nvGrpSpPr>
        <p:grpSpPr>
          <a:xfrm>
            <a:off x="4952467" y="4951755"/>
            <a:ext cx="429145" cy="429145"/>
            <a:chOff x="0" y="0"/>
            <a:chExt cx="429144" cy="429144"/>
          </a:xfrm>
        </p:grpSpPr>
        <p:sp>
          <p:nvSpPr>
            <p:cNvPr id="157" name="ïsḻiḋé"/>
            <p:cNvSpPr/>
            <p:nvPr/>
          </p:nvSpPr>
          <p:spPr>
            <a:xfrm>
              <a:off x="-1" y="-1"/>
              <a:ext cx="429146" cy="429146"/>
            </a:xfrm>
            <a:prstGeom prst="ellipse">
              <a:avLst/>
            </a:prstGeom>
            <a:solidFill>
              <a:schemeClr val="accent1"/>
            </a:solidFill>
            <a:ln w="28575" cap="flat">
              <a:solidFill>
                <a:schemeClr val="accent6">
                  <a:hueOff val="-9866667"/>
                  <a:satOff val="-59994"/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158" name="iSḻïḋè"/>
            <p:cNvSpPr/>
            <p:nvPr/>
          </p:nvSpPr>
          <p:spPr>
            <a:xfrm>
              <a:off x="127287" y="133860"/>
              <a:ext cx="167369" cy="151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extrusionOk="0">
                  <a:moveTo>
                    <a:pt x="17010" y="18855"/>
                  </a:moveTo>
                  <a:cubicBezTo>
                    <a:pt x="16571" y="18855"/>
                    <a:pt x="16237" y="19228"/>
                    <a:pt x="16237" y="19735"/>
                  </a:cubicBezTo>
                  <a:cubicBezTo>
                    <a:pt x="16237" y="20108"/>
                    <a:pt x="16571" y="20481"/>
                    <a:pt x="17010" y="20481"/>
                  </a:cubicBezTo>
                  <a:cubicBezTo>
                    <a:pt x="17463" y="20481"/>
                    <a:pt x="17796" y="20108"/>
                    <a:pt x="17796" y="19735"/>
                  </a:cubicBezTo>
                  <a:cubicBezTo>
                    <a:pt x="17796" y="19228"/>
                    <a:pt x="17463" y="18855"/>
                    <a:pt x="17010" y="18855"/>
                  </a:cubicBezTo>
                  <a:close/>
                  <a:moveTo>
                    <a:pt x="8554" y="13468"/>
                  </a:moveTo>
                  <a:lnTo>
                    <a:pt x="9344" y="14330"/>
                  </a:lnTo>
                  <a:lnTo>
                    <a:pt x="5878" y="18177"/>
                  </a:lnTo>
                  <a:lnTo>
                    <a:pt x="6092" y="18430"/>
                  </a:lnTo>
                  <a:lnTo>
                    <a:pt x="5316" y="19544"/>
                  </a:lnTo>
                  <a:lnTo>
                    <a:pt x="2519" y="21534"/>
                  </a:lnTo>
                  <a:lnTo>
                    <a:pt x="2064" y="21044"/>
                  </a:lnTo>
                  <a:lnTo>
                    <a:pt x="3857" y="17940"/>
                  </a:lnTo>
                  <a:lnTo>
                    <a:pt x="4861" y="17063"/>
                  </a:lnTo>
                  <a:lnTo>
                    <a:pt x="5088" y="17316"/>
                  </a:lnTo>
                  <a:close/>
                  <a:moveTo>
                    <a:pt x="4188" y="575"/>
                  </a:moveTo>
                  <a:cubicBezTo>
                    <a:pt x="5291" y="562"/>
                    <a:pt x="6378" y="1080"/>
                    <a:pt x="7217" y="2009"/>
                  </a:cubicBezTo>
                  <a:cubicBezTo>
                    <a:pt x="8323" y="3262"/>
                    <a:pt x="8776" y="5008"/>
                    <a:pt x="8323" y="6634"/>
                  </a:cubicBezTo>
                  <a:lnTo>
                    <a:pt x="18236" y="17735"/>
                  </a:lnTo>
                  <a:cubicBezTo>
                    <a:pt x="19022" y="18601"/>
                    <a:pt x="19022" y="19974"/>
                    <a:pt x="18236" y="20854"/>
                  </a:cubicBezTo>
                  <a:cubicBezTo>
                    <a:pt x="17903" y="21346"/>
                    <a:pt x="17343" y="21600"/>
                    <a:pt x="16904" y="21600"/>
                  </a:cubicBezTo>
                  <a:cubicBezTo>
                    <a:pt x="16344" y="21600"/>
                    <a:pt x="15784" y="21346"/>
                    <a:pt x="15451" y="20854"/>
                  </a:cubicBezTo>
                  <a:cubicBezTo>
                    <a:pt x="15451" y="20854"/>
                    <a:pt x="15451" y="20854"/>
                    <a:pt x="5539" y="9872"/>
                  </a:cubicBezTo>
                  <a:cubicBezTo>
                    <a:pt x="4086" y="10364"/>
                    <a:pt x="2421" y="10006"/>
                    <a:pt x="1195" y="8634"/>
                  </a:cubicBezTo>
                  <a:cubicBezTo>
                    <a:pt x="76" y="7380"/>
                    <a:pt x="-257" y="5634"/>
                    <a:pt x="196" y="4008"/>
                  </a:cubicBezTo>
                  <a:cubicBezTo>
                    <a:pt x="196" y="4008"/>
                    <a:pt x="196" y="4008"/>
                    <a:pt x="2541" y="6753"/>
                  </a:cubicBezTo>
                  <a:cubicBezTo>
                    <a:pt x="2541" y="6753"/>
                    <a:pt x="2541" y="6753"/>
                    <a:pt x="4873" y="6007"/>
                  </a:cubicBezTo>
                  <a:cubicBezTo>
                    <a:pt x="4873" y="6007"/>
                    <a:pt x="4873" y="6007"/>
                    <a:pt x="5539" y="3381"/>
                  </a:cubicBezTo>
                  <a:cubicBezTo>
                    <a:pt x="5539" y="3381"/>
                    <a:pt x="5539" y="3381"/>
                    <a:pt x="3087" y="770"/>
                  </a:cubicBezTo>
                  <a:cubicBezTo>
                    <a:pt x="3450" y="643"/>
                    <a:pt x="3820" y="580"/>
                    <a:pt x="4188" y="575"/>
                  </a:cubicBezTo>
                  <a:close/>
                  <a:moveTo>
                    <a:pt x="18221" y="0"/>
                  </a:moveTo>
                  <a:cubicBezTo>
                    <a:pt x="18221" y="0"/>
                    <a:pt x="18221" y="0"/>
                    <a:pt x="21343" y="3355"/>
                  </a:cubicBezTo>
                  <a:cubicBezTo>
                    <a:pt x="21343" y="3355"/>
                    <a:pt x="21343" y="3355"/>
                    <a:pt x="15872" y="9467"/>
                  </a:cubicBezTo>
                  <a:cubicBezTo>
                    <a:pt x="15432" y="9467"/>
                    <a:pt x="14871" y="9586"/>
                    <a:pt x="14538" y="9840"/>
                  </a:cubicBezTo>
                  <a:lnTo>
                    <a:pt x="12416" y="7604"/>
                  </a:lnTo>
                  <a:cubicBezTo>
                    <a:pt x="12750" y="7231"/>
                    <a:pt x="12856" y="6605"/>
                    <a:pt x="12856" y="6098"/>
                  </a:cubicBezTo>
                  <a:cubicBezTo>
                    <a:pt x="12856" y="6098"/>
                    <a:pt x="12856" y="6098"/>
                    <a:pt x="18221" y="0"/>
                  </a:cubicBez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160" name="任意多边形: 形状 35"/>
          <p:cNvSpPr/>
          <p:nvPr/>
        </p:nvSpPr>
        <p:spPr>
          <a:xfrm>
            <a:off x="0" y="5894885"/>
            <a:ext cx="12192001" cy="963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5517" y="26"/>
                </a:moveTo>
                <a:cubicBezTo>
                  <a:pt x="7723" y="561"/>
                  <a:pt x="9959" y="9375"/>
                  <a:pt x="12123" y="10283"/>
                </a:cubicBezTo>
                <a:cubicBezTo>
                  <a:pt x="14432" y="11251"/>
                  <a:pt x="16992" y="5272"/>
                  <a:pt x="18927" y="5842"/>
                </a:cubicBezTo>
                <a:cubicBezTo>
                  <a:pt x="19653" y="6055"/>
                  <a:pt x="20390" y="6869"/>
                  <a:pt x="21074" y="7932"/>
                </a:cubicBezTo>
                <a:lnTo>
                  <a:pt x="21600" y="8832"/>
                </a:lnTo>
                <a:lnTo>
                  <a:pt x="21600" y="21590"/>
                </a:lnTo>
                <a:lnTo>
                  <a:pt x="0" y="21590"/>
                </a:lnTo>
                <a:lnTo>
                  <a:pt x="0" y="8625"/>
                </a:lnTo>
                <a:lnTo>
                  <a:pt x="155" y="8221"/>
                </a:lnTo>
                <a:cubicBezTo>
                  <a:pt x="1681" y="4358"/>
                  <a:pt x="3608" y="461"/>
                  <a:pt x="5076" y="34"/>
                </a:cubicBezTo>
                <a:cubicBezTo>
                  <a:pt x="5223" y="-9"/>
                  <a:pt x="5370" y="-10"/>
                  <a:pt x="5517" y="26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161" name="文本框 36"/>
          <p:cNvSpPr txBox="1"/>
          <p:nvPr/>
        </p:nvSpPr>
        <p:spPr>
          <a:xfrm>
            <a:off x="561657" y="557508"/>
            <a:ext cx="3609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在此输入页标题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TITLE HERE</a:t>
            </a:r>
          </a:p>
        </p:txBody>
      </p:sp>
      <p:pic>
        <p:nvPicPr>
          <p:cNvPr id="162" name="图形 37" descr="图形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3" name="矩形 38"/>
          <p:cNvSpPr txBox="1"/>
          <p:nvPr/>
        </p:nvSpPr>
        <p:spPr>
          <a:xfrm>
            <a:off x="704918" y="2336393"/>
            <a:ext cx="2936781" cy="1247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chemeClr val="accent3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 algn="r"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164" name="矩形 39"/>
          <p:cNvSpPr txBox="1"/>
          <p:nvPr/>
        </p:nvSpPr>
        <p:spPr>
          <a:xfrm>
            <a:off x="1846905" y="5008040"/>
            <a:ext cx="2936782" cy="1247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 algn="r"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165" name="矩形 40"/>
          <p:cNvSpPr txBox="1"/>
          <p:nvPr/>
        </p:nvSpPr>
        <p:spPr>
          <a:xfrm>
            <a:off x="8389327" y="5008040"/>
            <a:ext cx="2936782" cy="1247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166" name="矩形 41"/>
          <p:cNvSpPr txBox="1"/>
          <p:nvPr/>
        </p:nvSpPr>
        <p:spPr>
          <a:xfrm>
            <a:off x="8539013" y="2950743"/>
            <a:ext cx="2936782" cy="1247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pic>
        <p:nvPicPr>
          <p:cNvPr id="167" name="图形 42" descr="图形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92" y="5295951"/>
            <a:ext cx="1186235" cy="10127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8" name="图形 46" descr="图形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512546">
            <a:off x="2346239" y="4079430"/>
            <a:ext cx="352426" cy="6000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图形 47" descr="图形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593795">
            <a:off x="10036388" y="2164466"/>
            <a:ext cx="222237" cy="378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îšľïḋé"/>
          <p:cNvSpPr/>
          <p:nvPr/>
        </p:nvSpPr>
        <p:spPr>
          <a:xfrm>
            <a:off x="3603790" y="2834530"/>
            <a:ext cx="4990412" cy="4990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2" y="10777"/>
                </a:moveTo>
                <a:cubicBezTo>
                  <a:pt x="21452" y="10786"/>
                  <a:pt x="21452" y="10795"/>
                  <a:pt x="21452" y="10805"/>
                </a:cubicBezTo>
                <a:cubicBezTo>
                  <a:pt x="21452" y="10870"/>
                  <a:pt x="21452" y="10944"/>
                  <a:pt x="21452" y="11018"/>
                </a:cubicBezTo>
                <a:cubicBezTo>
                  <a:pt x="21452" y="11064"/>
                  <a:pt x="21479" y="11092"/>
                  <a:pt x="21526" y="11092"/>
                </a:cubicBezTo>
                <a:cubicBezTo>
                  <a:pt x="21563" y="11092"/>
                  <a:pt x="21600" y="11064"/>
                  <a:pt x="21600" y="11027"/>
                </a:cubicBezTo>
                <a:cubicBezTo>
                  <a:pt x="21600" y="10953"/>
                  <a:pt x="21600" y="10879"/>
                  <a:pt x="21600" y="10805"/>
                </a:cubicBezTo>
                <a:cubicBezTo>
                  <a:pt x="21600" y="10795"/>
                  <a:pt x="21600" y="10786"/>
                  <a:pt x="21600" y="10777"/>
                </a:cubicBezTo>
                <a:cubicBezTo>
                  <a:pt x="21600" y="10740"/>
                  <a:pt x="21563" y="10703"/>
                  <a:pt x="21526" y="10703"/>
                </a:cubicBezTo>
                <a:cubicBezTo>
                  <a:pt x="21489" y="10703"/>
                  <a:pt x="21452" y="10740"/>
                  <a:pt x="21452" y="10777"/>
                </a:cubicBezTo>
                <a:cubicBezTo>
                  <a:pt x="21452" y="10777"/>
                  <a:pt x="21452" y="10777"/>
                  <a:pt x="21452" y="10777"/>
                </a:cubicBezTo>
                <a:moveTo>
                  <a:pt x="21387" y="9645"/>
                </a:moveTo>
                <a:cubicBezTo>
                  <a:pt x="21396" y="9720"/>
                  <a:pt x="21405" y="9794"/>
                  <a:pt x="21415" y="9859"/>
                </a:cubicBezTo>
                <a:cubicBezTo>
                  <a:pt x="21415" y="9905"/>
                  <a:pt x="21452" y="9933"/>
                  <a:pt x="21489" y="9933"/>
                </a:cubicBezTo>
                <a:cubicBezTo>
                  <a:pt x="21535" y="9924"/>
                  <a:pt x="21563" y="9886"/>
                  <a:pt x="21563" y="9849"/>
                </a:cubicBezTo>
                <a:cubicBezTo>
                  <a:pt x="21554" y="9775"/>
                  <a:pt x="21544" y="9701"/>
                  <a:pt x="21535" y="9627"/>
                </a:cubicBezTo>
                <a:cubicBezTo>
                  <a:pt x="21535" y="9590"/>
                  <a:pt x="21498" y="9562"/>
                  <a:pt x="21452" y="9562"/>
                </a:cubicBezTo>
                <a:cubicBezTo>
                  <a:pt x="21415" y="9571"/>
                  <a:pt x="21387" y="9608"/>
                  <a:pt x="21387" y="9645"/>
                </a:cubicBezTo>
                <a:cubicBezTo>
                  <a:pt x="21387" y="9645"/>
                  <a:pt x="21387" y="9645"/>
                  <a:pt x="21387" y="9645"/>
                </a:cubicBezTo>
                <a:moveTo>
                  <a:pt x="21210" y="8523"/>
                </a:moveTo>
                <a:cubicBezTo>
                  <a:pt x="21220" y="8597"/>
                  <a:pt x="21238" y="8672"/>
                  <a:pt x="21248" y="8736"/>
                </a:cubicBezTo>
                <a:cubicBezTo>
                  <a:pt x="21257" y="8783"/>
                  <a:pt x="21303" y="8811"/>
                  <a:pt x="21340" y="8801"/>
                </a:cubicBezTo>
                <a:cubicBezTo>
                  <a:pt x="21377" y="8792"/>
                  <a:pt x="21405" y="8755"/>
                  <a:pt x="21396" y="8709"/>
                </a:cubicBezTo>
                <a:cubicBezTo>
                  <a:pt x="21387" y="8644"/>
                  <a:pt x="21368" y="8570"/>
                  <a:pt x="21350" y="8495"/>
                </a:cubicBezTo>
                <a:cubicBezTo>
                  <a:pt x="21340" y="8458"/>
                  <a:pt x="21303" y="8430"/>
                  <a:pt x="21266" y="8440"/>
                </a:cubicBezTo>
                <a:cubicBezTo>
                  <a:pt x="21229" y="8449"/>
                  <a:pt x="21201" y="8486"/>
                  <a:pt x="21210" y="8523"/>
                </a:cubicBezTo>
                <a:cubicBezTo>
                  <a:pt x="21210" y="8523"/>
                  <a:pt x="21210" y="8523"/>
                  <a:pt x="21210" y="8523"/>
                </a:cubicBezTo>
                <a:moveTo>
                  <a:pt x="20904" y="7429"/>
                </a:moveTo>
                <a:cubicBezTo>
                  <a:pt x="20932" y="7503"/>
                  <a:pt x="20951" y="7568"/>
                  <a:pt x="20979" y="7642"/>
                </a:cubicBezTo>
                <a:cubicBezTo>
                  <a:pt x="20988" y="7679"/>
                  <a:pt x="21025" y="7707"/>
                  <a:pt x="21071" y="7688"/>
                </a:cubicBezTo>
                <a:cubicBezTo>
                  <a:pt x="21108" y="7679"/>
                  <a:pt x="21127" y="7633"/>
                  <a:pt x="21118" y="7596"/>
                </a:cubicBezTo>
                <a:cubicBezTo>
                  <a:pt x="21099" y="7531"/>
                  <a:pt x="21071" y="7457"/>
                  <a:pt x="21053" y="7382"/>
                </a:cubicBezTo>
                <a:cubicBezTo>
                  <a:pt x="21034" y="7345"/>
                  <a:pt x="20997" y="7327"/>
                  <a:pt x="20951" y="7336"/>
                </a:cubicBezTo>
                <a:cubicBezTo>
                  <a:pt x="20914" y="7355"/>
                  <a:pt x="20895" y="7392"/>
                  <a:pt x="20904" y="7429"/>
                </a:cubicBezTo>
                <a:moveTo>
                  <a:pt x="20496" y="6381"/>
                </a:moveTo>
                <a:cubicBezTo>
                  <a:pt x="20524" y="6446"/>
                  <a:pt x="20552" y="6511"/>
                  <a:pt x="20580" y="6576"/>
                </a:cubicBezTo>
                <a:cubicBezTo>
                  <a:pt x="20598" y="6613"/>
                  <a:pt x="20645" y="6631"/>
                  <a:pt x="20682" y="6622"/>
                </a:cubicBezTo>
                <a:cubicBezTo>
                  <a:pt x="20719" y="6603"/>
                  <a:pt x="20737" y="6557"/>
                  <a:pt x="20719" y="6520"/>
                </a:cubicBezTo>
                <a:cubicBezTo>
                  <a:pt x="20691" y="6455"/>
                  <a:pt x="20663" y="6381"/>
                  <a:pt x="20626" y="6316"/>
                </a:cubicBezTo>
                <a:cubicBezTo>
                  <a:pt x="20608" y="6279"/>
                  <a:pt x="20571" y="6260"/>
                  <a:pt x="20533" y="6279"/>
                </a:cubicBezTo>
                <a:cubicBezTo>
                  <a:pt x="20496" y="6297"/>
                  <a:pt x="20478" y="6344"/>
                  <a:pt x="20496" y="6381"/>
                </a:cubicBezTo>
                <a:moveTo>
                  <a:pt x="19968" y="5379"/>
                </a:moveTo>
                <a:cubicBezTo>
                  <a:pt x="20005" y="5435"/>
                  <a:pt x="20042" y="5500"/>
                  <a:pt x="20079" y="5565"/>
                </a:cubicBezTo>
                <a:cubicBezTo>
                  <a:pt x="20098" y="5602"/>
                  <a:pt x="20144" y="5611"/>
                  <a:pt x="20181" y="5592"/>
                </a:cubicBezTo>
                <a:cubicBezTo>
                  <a:pt x="20218" y="5574"/>
                  <a:pt x="20227" y="5528"/>
                  <a:pt x="20209" y="5490"/>
                </a:cubicBezTo>
                <a:cubicBezTo>
                  <a:pt x="20172" y="5426"/>
                  <a:pt x="20135" y="5361"/>
                  <a:pt x="20098" y="5296"/>
                </a:cubicBezTo>
                <a:cubicBezTo>
                  <a:pt x="20079" y="5268"/>
                  <a:pt x="20033" y="5249"/>
                  <a:pt x="19996" y="5277"/>
                </a:cubicBezTo>
                <a:cubicBezTo>
                  <a:pt x="19958" y="5296"/>
                  <a:pt x="19949" y="5342"/>
                  <a:pt x="19968" y="5379"/>
                </a:cubicBezTo>
                <a:moveTo>
                  <a:pt x="19337" y="4433"/>
                </a:moveTo>
                <a:cubicBezTo>
                  <a:pt x="19383" y="4489"/>
                  <a:pt x="19430" y="4554"/>
                  <a:pt x="19467" y="4609"/>
                </a:cubicBezTo>
                <a:cubicBezTo>
                  <a:pt x="19495" y="4646"/>
                  <a:pt x="19541" y="4646"/>
                  <a:pt x="19569" y="4628"/>
                </a:cubicBezTo>
                <a:cubicBezTo>
                  <a:pt x="19606" y="4600"/>
                  <a:pt x="19615" y="4554"/>
                  <a:pt x="19587" y="4526"/>
                </a:cubicBezTo>
                <a:cubicBezTo>
                  <a:pt x="19550" y="4461"/>
                  <a:pt x="19504" y="4405"/>
                  <a:pt x="19458" y="4340"/>
                </a:cubicBezTo>
                <a:cubicBezTo>
                  <a:pt x="19430" y="4313"/>
                  <a:pt x="19383" y="4303"/>
                  <a:pt x="19356" y="4331"/>
                </a:cubicBezTo>
                <a:cubicBezTo>
                  <a:pt x="19319" y="4350"/>
                  <a:pt x="19319" y="4396"/>
                  <a:pt x="19337" y="4433"/>
                </a:cubicBezTo>
                <a:cubicBezTo>
                  <a:pt x="19337" y="4433"/>
                  <a:pt x="19337" y="4433"/>
                  <a:pt x="19337" y="4433"/>
                </a:cubicBezTo>
                <a:moveTo>
                  <a:pt x="18614" y="3561"/>
                </a:moveTo>
                <a:cubicBezTo>
                  <a:pt x="18660" y="3617"/>
                  <a:pt x="18716" y="3673"/>
                  <a:pt x="18762" y="3728"/>
                </a:cubicBezTo>
                <a:cubicBezTo>
                  <a:pt x="18790" y="3756"/>
                  <a:pt x="18836" y="3756"/>
                  <a:pt x="18864" y="3728"/>
                </a:cubicBezTo>
                <a:cubicBezTo>
                  <a:pt x="18892" y="3700"/>
                  <a:pt x="18901" y="3654"/>
                  <a:pt x="18873" y="3626"/>
                </a:cubicBezTo>
                <a:cubicBezTo>
                  <a:pt x="18827" y="3571"/>
                  <a:pt x="18771" y="3515"/>
                  <a:pt x="18725" y="3459"/>
                </a:cubicBezTo>
                <a:cubicBezTo>
                  <a:pt x="18697" y="3432"/>
                  <a:pt x="18651" y="3432"/>
                  <a:pt x="18614" y="3459"/>
                </a:cubicBezTo>
                <a:cubicBezTo>
                  <a:pt x="18586" y="3487"/>
                  <a:pt x="18586" y="3534"/>
                  <a:pt x="18614" y="3561"/>
                </a:cubicBezTo>
                <a:cubicBezTo>
                  <a:pt x="18614" y="3561"/>
                  <a:pt x="18614" y="3561"/>
                  <a:pt x="18614" y="3561"/>
                </a:cubicBezTo>
                <a:moveTo>
                  <a:pt x="17798" y="2773"/>
                </a:moveTo>
                <a:cubicBezTo>
                  <a:pt x="17853" y="2819"/>
                  <a:pt x="17909" y="2866"/>
                  <a:pt x="17964" y="2921"/>
                </a:cubicBezTo>
                <a:cubicBezTo>
                  <a:pt x="17992" y="2949"/>
                  <a:pt x="18039" y="2940"/>
                  <a:pt x="18066" y="2912"/>
                </a:cubicBezTo>
                <a:cubicBezTo>
                  <a:pt x="18094" y="2884"/>
                  <a:pt x="18094" y="2838"/>
                  <a:pt x="18066" y="2810"/>
                </a:cubicBezTo>
                <a:cubicBezTo>
                  <a:pt x="18011" y="2754"/>
                  <a:pt x="17955" y="2708"/>
                  <a:pt x="17900" y="2662"/>
                </a:cubicBezTo>
                <a:cubicBezTo>
                  <a:pt x="17862" y="2634"/>
                  <a:pt x="17816" y="2634"/>
                  <a:pt x="17798" y="2671"/>
                </a:cubicBezTo>
                <a:cubicBezTo>
                  <a:pt x="17770" y="2699"/>
                  <a:pt x="17770" y="2745"/>
                  <a:pt x="17798" y="2773"/>
                </a:cubicBezTo>
                <a:cubicBezTo>
                  <a:pt x="17798" y="2773"/>
                  <a:pt x="17798" y="2773"/>
                  <a:pt x="17798" y="2773"/>
                </a:cubicBezTo>
                <a:moveTo>
                  <a:pt x="16907" y="2068"/>
                </a:moveTo>
                <a:cubicBezTo>
                  <a:pt x="16963" y="2115"/>
                  <a:pt x="17028" y="2161"/>
                  <a:pt x="17083" y="2198"/>
                </a:cubicBezTo>
                <a:cubicBezTo>
                  <a:pt x="17120" y="2226"/>
                  <a:pt x="17167" y="2217"/>
                  <a:pt x="17185" y="2189"/>
                </a:cubicBezTo>
                <a:cubicBezTo>
                  <a:pt x="17213" y="2152"/>
                  <a:pt x="17204" y="2105"/>
                  <a:pt x="17176" y="2077"/>
                </a:cubicBezTo>
                <a:cubicBezTo>
                  <a:pt x="17111" y="2040"/>
                  <a:pt x="17056" y="1994"/>
                  <a:pt x="16991" y="1948"/>
                </a:cubicBezTo>
                <a:cubicBezTo>
                  <a:pt x="16963" y="1929"/>
                  <a:pt x="16916" y="1938"/>
                  <a:pt x="16889" y="1966"/>
                </a:cubicBezTo>
                <a:cubicBezTo>
                  <a:pt x="16870" y="2003"/>
                  <a:pt x="16870" y="2050"/>
                  <a:pt x="16907" y="2068"/>
                </a:cubicBezTo>
                <a:moveTo>
                  <a:pt x="15943" y="1475"/>
                </a:moveTo>
                <a:cubicBezTo>
                  <a:pt x="16008" y="1502"/>
                  <a:pt x="16072" y="1540"/>
                  <a:pt x="16137" y="1577"/>
                </a:cubicBezTo>
                <a:cubicBezTo>
                  <a:pt x="16174" y="1604"/>
                  <a:pt x="16221" y="1586"/>
                  <a:pt x="16239" y="1549"/>
                </a:cubicBezTo>
                <a:cubicBezTo>
                  <a:pt x="16258" y="1521"/>
                  <a:pt x="16249" y="1475"/>
                  <a:pt x="16212" y="1456"/>
                </a:cubicBezTo>
                <a:cubicBezTo>
                  <a:pt x="16147" y="1410"/>
                  <a:pt x="16082" y="1382"/>
                  <a:pt x="16017" y="1345"/>
                </a:cubicBezTo>
                <a:cubicBezTo>
                  <a:pt x="15980" y="1326"/>
                  <a:pt x="15933" y="1336"/>
                  <a:pt x="15915" y="1373"/>
                </a:cubicBezTo>
                <a:cubicBezTo>
                  <a:pt x="15896" y="1410"/>
                  <a:pt x="15906" y="1456"/>
                  <a:pt x="15943" y="1475"/>
                </a:cubicBezTo>
                <a:moveTo>
                  <a:pt x="14922" y="974"/>
                </a:moveTo>
                <a:cubicBezTo>
                  <a:pt x="14997" y="1002"/>
                  <a:pt x="15062" y="1029"/>
                  <a:pt x="15126" y="1067"/>
                </a:cubicBezTo>
                <a:cubicBezTo>
                  <a:pt x="15164" y="1085"/>
                  <a:pt x="15210" y="1067"/>
                  <a:pt x="15229" y="1029"/>
                </a:cubicBezTo>
                <a:cubicBezTo>
                  <a:pt x="15238" y="992"/>
                  <a:pt x="15229" y="946"/>
                  <a:pt x="15182" y="927"/>
                </a:cubicBezTo>
                <a:cubicBezTo>
                  <a:pt x="15117" y="900"/>
                  <a:pt x="15052" y="872"/>
                  <a:pt x="14978" y="844"/>
                </a:cubicBezTo>
                <a:cubicBezTo>
                  <a:pt x="14941" y="825"/>
                  <a:pt x="14904" y="844"/>
                  <a:pt x="14885" y="881"/>
                </a:cubicBezTo>
                <a:cubicBezTo>
                  <a:pt x="14867" y="918"/>
                  <a:pt x="14885" y="965"/>
                  <a:pt x="14922" y="974"/>
                </a:cubicBezTo>
                <a:moveTo>
                  <a:pt x="13856" y="594"/>
                </a:moveTo>
                <a:cubicBezTo>
                  <a:pt x="13930" y="612"/>
                  <a:pt x="13995" y="640"/>
                  <a:pt x="14069" y="658"/>
                </a:cubicBezTo>
                <a:cubicBezTo>
                  <a:pt x="14106" y="668"/>
                  <a:pt x="14143" y="649"/>
                  <a:pt x="14162" y="612"/>
                </a:cubicBezTo>
                <a:cubicBezTo>
                  <a:pt x="14171" y="575"/>
                  <a:pt x="14153" y="529"/>
                  <a:pt x="14116" y="519"/>
                </a:cubicBezTo>
                <a:cubicBezTo>
                  <a:pt x="14041" y="492"/>
                  <a:pt x="13967" y="473"/>
                  <a:pt x="13902" y="454"/>
                </a:cubicBezTo>
                <a:cubicBezTo>
                  <a:pt x="13856" y="436"/>
                  <a:pt x="13819" y="464"/>
                  <a:pt x="13810" y="501"/>
                </a:cubicBezTo>
                <a:cubicBezTo>
                  <a:pt x="13791" y="538"/>
                  <a:pt x="13819" y="584"/>
                  <a:pt x="13856" y="594"/>
                </a:cubicBezTo>
                <a:moveTo>
                  <a:pt x="12752" y="325"/>
                </a:moveTo>
                <a:cubicBezTo>
                  <a:pt x="12826" y="343"/>
                  <a:pt x="12901" y="352"/>
                  <a:pt x="12975" y="371"/>
                </a:cubicBezTo>
                <a:cubicBezTo>
                  <a:pt x="13012" y="380"/>
                  <a:pt x="13049" y="352"/>
                  <a:pt x="13058" y="315"/>
                </a:cubicBezTo>
                <a:cubicBezTo>
                  <a:pt x="13068" y="269"/>
                  <a:pt x="13040" y="232"/>
                  <a:pt x="13003" y="223"/>
                </a:cubicBezTo>
                <a:cubicBezTo>
                  <a:pt x="12928" y="213"/>
                  <a:pt x="12854" y="195"/>
                  <a:pt x="12780" y="185"/>
                </a:cubicBezTo>
                <a:cubicBezTo>
                  <a:pt x="12743" y="176"/>
                  <a:pt x="12706" y="204"/>
                  <a:pt x="12697" y="241"/>
                </a:cubicBezTo>
                <a:cubicBezTo>
                  <a:pt x="12687" y="278"/>
                  <a:pt x="12715" y="315"/>
                  <a:pt x="12752" y="325"/>
                </a:cubicBezTo>
                <a:moveTo>
                  <a:pt x="11630" y="176"/>
                </a:moveTo>
                <a:cubicBezTo>
                  <a:pt x="11704" y="185"/>
                  <a:pt x="11778" y="195"/>
                  <a:pt x="11853" y="195"/>
                </a:cubicBezTo>
                <a:cubicBezTo>
                  <a:pt x="11890" y="204"/>
                  <a:pt x="11927" y="176"/>
                  <a:pt x="11927" y="130"/>
                </a:cubicBezTo>
                <a:cubicBezTo>
                  <a:pt x="11936" y="93"/>
                  <a:pt x="11908" y="56"/>
                  <a:pt x="11862" y="56"/>
                </a:cubicBezTo>
                <a:cubicBezTo>
                  <a:pt x="11788" y="46"/>
                  <a:pt x="11714" y="37"/>
                  <a:pt x="11639" y="28"/>
                </a:cubicBezTo>
                <a:cubicBezTo>
                  <a:pt x="11602" y="28"/>
                  <a:pt x="11565" y="56"/>
                  <a:pt x="11565" y="102"/>
                </a:cubicBezTo>
                <a:cubicBezTo>
                  <a:pt x="11556" y="139"/>
                  <a:pt x="11593" y="176"/>
                  <a:pt x="11630" y="176"/>
                </a:cubicBezTo>
                <a:moveTo>
                  <a:pt x="10499" y="148"/>
                </a:moveTo>
                <a:cubicBezTo>
                  <a:pt x="10573" y="148"/>
                  <a:pt x="10647" y="148"/>
                  <a:pt x="10721" y="148"/>
                </a:cubicBezTo>
                <a:cubicBezTo>
                  <a:pt x="10758" y="148"/>
                  <a:pt x="10795" y="111"/>
                  <a:pt x="10795" y="74"/>
                </a:cubicBezTo>
                <a:cubicBezTo>
                  <a:pt x="10786" y="37"/>
                  <a:pt x="10758" y="0"/>
                  <a:pt x="10712" y="0"/>
                </a:cubicBezTo>
                <a:cubicBezTo>
                  <a:pt x="10638" y="0"/>
                  <a:pt x="10564" y="0"/>
                  <a:pt x="10489" y="0"/>
                </a:cubicBezTo>
                <a:cubicBezTo>
                  <a:pt x="10452" y="9"/>
                  <a:pt x="10424" y="37"/>
                  <a:pt x="10424" y="83"/>
                </a:cubicBezTo>
                <a:cubicBezTo>
                  <a:pt x="10424" y="121"/>
                  <a:pt x="10461" y="158"/>
                  <a:pt x="10499" y="148"/>
                </a:cubicBezTo>
                <a:moveTo>
                  <a:pt x="9367" y="241"/>
                </a:moveTo>
                <a:cubicBezTo>
                  <a:pt x="9441" y="232"/>
                  <a:pt x="9516" y="223"/>
                  <a:pt x="9590" y="213"/>
                </a:cubicBezTo>
                <a:cubicBezTo>
                  <a:pt x="9627" y="213"/>
                  <a:pt x="9655" y="176"/>
                  <a:pt x="9655" y="130"/>
                </a:cubicBezTo>
                <a:cubicBezTo>
                  <a:pt x="9645" y="93"/>
                  <a:pt x="9608" y="65"/>
                  <a:pt x="9571" y="65"/>
                </a:cubicBezTo>
                <a:cubicBezTo>
                  <a:pt x="9497" y="74"/>
                  <a:pt x="9423" y="83"/>
                  <a:pt x="9349" y="93"/>
                </a:cubicBezTo>
                <a:cubicBezTo>
                  <a:pt x="9311" y="102"/>
                  <a:pt x="9284" y="139"/>
                  <a:pt x="9284" y="176"/>
                </a:cubicBezTo>
                <a:cubicBezTo>
                  <a:pt x="9293" y="223"/>
                  <a:pt x="9330" y="250"/>
                  <a:pt x="9367" y="241"/>
                </a:cubicBezTo>
                <a:cubicBezTo>
                  <a:pt x="9367" y="241"/>
                  <a:pt x="9367" y="241"/>
                  <a:pt x="9367" y="241"/>
                </a:cubicBezTo>
                <a:moveTo>
                  <a:pt x="8254" y="454"/>
                </a:moveTo>
                <a:cubicBezTo>
                  <a:pt x="8328" y="436"/>
                  <a:pt x="8393" y="417"/>
                  <a:pt x="8467" y="408"/>
                </a:cubicBezTo>
                <a:cubicBezTo>
                  <a:pt x="8505" y="399"/>
                  <a:pt x="8532" y="352"/>
                  <a:pt x="8523" y="315"/>
                </a:cubicBezTo>
                <a:cubicBezTo>
                  <a:pt x="8514" y="278"/>
                  <a:pt x="8477" y="250"/>
                  <a:pt x="8440" y="260"/>
                </a:cubicBezTo>
                <a:cubicBezTo>
                  <a:pt x="8365" y="278"/>
                  <a:pt x="8291" y="297"/>
                  <a:pt x="8217" y="306"/>
                </a:cubicBezTo>
                <a:cubicBezTo>
                  <a:pt x="8180" y="315"/>
                  <a:pt x="8152" y="362"/>
                  <a:pt x="8161" y="399"/>
                </a:cubicBezTo>
                <a:cubicBezTo>
                  <a:pt x="8171" y="436"/>
                  <a:pt x="8217" y="464"/>
                  <a:pt x="8254" y="454"/>
                </a:cubicBezTo>
                <a:moveTo>
                  <a:pt x="7169" y="779"/>
                </a:moveTo>
                <a:cubicBezTo>
                  <a:pt x="7234" y="760"/>
                  <a:pt x="7308" y="733"/>
                  <a:pt x="7373" y="714"/>
                </a:cubicBezTo>
                <a:cubicBezTo>
                  <a:pt x="7419" y="696"/>
                  <a:pt x="7438" y="658"/>
                  <a:pt x="7419" y="612"/>
                </a:cubicBezTo>
                <a:cubicBezTo>
                  <a:pt x="7410" y="575"/>
                  <a:pt x="7364" y="556"/>
                  <a:pt x="7327" y="566"/>
                </a:cubicBezTo>
                <a:cubicBezTo>
                  <a:pt x="7262" y="594"/>
                  <a:pt x="7188" y="621"/>
                  <a:pt x="7123" y="640"/>
                </a:cubicBezTo>
                <a:cubicBezTo>
                  <a:pt x="7076" y="658"/>
                  <a:pt x="7058" y="696"/>
                  <a:pt x="7076" y="742"/>
                </a:cubicBezTo>
                <a:cubicBezTo>
                  <a:pt x="7086" y="779"/>
                  <a:pt x="7132" y="798"/>
                  <a:pt x="7169" y="779"/>
                </a:cubicBezTo>
                <a:cubicBezTo>
                  <a:pt x="7169" y="779"/>
                  <a:pt x="7169" y="779"/>
                  <a:pt x="7169" y="779"/>
                </a:cubicBezTo>
                <a:moveTo>
                  <a:pt x="6130" y="1224"/>
                </a:moveTo>
                <a:cubicBezTo>
                  <a:pt x="6195" y="1196"/>
                  <a:pt x="6260" y="1159"/>
                  <a:pt x="6325" y="1131"/>
                </a:cubicBezTo>
                <a:cubicBezTo>
                  <a:pt x="6362" y="1113"/>
                  <a:pt x="6381" y="1067"/>
                  <a:pt x="6362" y="1029"/>
                </a:cubicBezTo>
                <a:cubicBezTo>
                  <a:pt x="6344" y="992"/>
                  <a:pt x="6297" y="983"/>
                  <a:pt x="6260" y="992"/>
                </a:cubicBezTo>
                <a:cubicBezTo>
                  <a:pt x="6195" y="1029"/>
                  <a:pt x="6130" y="1057"/>
                  <a:pt x="6065" y="1094"/>
                </a:cubicBezTo>
                <a:cubicBezTo>
                  <a:pt x="6028" y="1113"/>
                  <a:pt x="6010" y="1150"/>
                  <a:pt x="6028" y="1187"/>
                </a:cubicBezTo>
                <a:cubicBezTo>
                  <a:pt x="6047" y="1224"/>
                  <a:pt x="6093" y="1243"/>
                  <a:pt x="6130" y="1224"/>
                </a:cubicBezTo>
                <a:moveTo>
                  <a:pt x="5138" y="1771"/>
                </a:moveTo>
                <a:cubicBezTo>
                  <a:pt x="5203" y="1734"/>
                  <a:pt x="5259" y="1697"/>
                  <a:pt x="5323" y="1660"/>
                </a:cubicBezTo>
                <a:cubicBezTo>
                  <a:pt x="5361" y="1642"/>
                  <a:pt x="5370" y="1595"/>
                  <a:pt x="5351" y="1558"/>
                </a:cubicBezTo>
                <a:cubicBezTo>
                  <a:pt x="5333" y="1521"/>
                  <a:pt x="5286" y="1512"/>
                  <a:pt x="5249" y="1530"/>
                </a:cubicBezTo>
                <a:cubicBezTo>
                  <a:pt x="5184" y="1567"/>
                  <a:pt x="5119" y="1614"/>
                  <a:pt x="5055" y="1651"/>
                </a:cubicBezTo>
                <a:cubicBezTo>
                  <a:pt x="5027" y="1669"/>
                  <a:pt x="5017" y="1716"/>
                  <a:pt x="5036" y="1753"/>
                </a:cubicBezTo>
                <a:cubicBezTo>
                  <a:pt x="5055" y="1790"/>
                  <a:pt x="5101" y="1799"/>
                  <a:pt x="5138" y="1771"/>
                </a:cubicBezTo>
                <a:moveTo>
                  <a:pt x="4211" y="2430"/>
                </a:moveTo>
                <a:cubicBezTo>
                  <a:pt x="4266" y="2384"/>
                  <a:pt x="4322" y="2337"/>
                  <a:pt x="4387" y="2291"/>
                </a:cubicBezTo>
                <a:cubicBezTo>
                  <a:pt x="4415" y="2272"/>
                  <a:pt x="4424" y="2226"/>
                  <a:pt x="4396" y="2189"/>
                </a:cubicBezTo>
                <a:cubicBezTo>
                  <a:pt x="4378" y="2161"/>
                  <a:pt x="4331" y="2152"/>
                  <a:pt x="4294" y="2179"/>
                </a:cubicBezTo>
                <a:cubicBezTo>
                  <a:pt x="4238" y="2226"/>
                  <a:pt x="4173" y="2263"/>
                  <a:pt x="4118" y="2309"/>
                </a:cubicBezTo>
                <a:cubicBezTo>
                  <a:pt x="4090" y="2337"/>
                  <a:pt x="4081" y="2384"/>
                  <a:pt x="4109" y="2421"/>
                </a:cubicBezTo>
                <a:cubicBezTo>
                  <a:pt x="4136" y="2448"/>
                  <a:pt x="4183" y="2458"/>
                  <a:pt x="4211" y="2430"/>
                </a:cubicBezTo>
                <a:moveTo>
                  <a:pt x="3357" y="3181"/>
                </a:moveTo>
                <a:cubicBezTo>
                  <a:pt x="3413" y="3125"/>
                  <a:pt x="3469" y="3079"/>
                  <a:pt x="3515" y="3023"/>
                </a:cubicBezTo>
                <a:cubicBezTo>
                  <a:pt x="3552" y="2996"/>
                  <a:pt x="3552" y="2949"/>
                  <a:pt x="3524" y="2921"/>
                </a:cubicBezTo>
                <a:cubicBezTo>
                  <a:pt x="3496" y="2894"/>
                  <a:pt x="3450" y="2884"/>
                  <a:pt x="3413" y="2921"/>
                </a:cubicBezTo>
                <a:cubicBezTo>
                  <a:pt x="3367" y="2968"/>
                  <a:pt x="3311" y="3023"/>
                  <a:pt x="3255" y="3070"/>
                </a:cubicBezTo>
                <a:cubicBezTo>
                  <a:pt x="3227" y="3098"/>
                  <a:pt x="3227" y="3144"/>
                  <a:pt x="3255" y="3172"/>
                </a:cubicBezTo>
                <a:cubicBezTo>
                  <a:pt x="3283" y="3209"/>
                  <a:pt x="3329" y="3209"/>
                  <a:pt x="3357" y="3181"/>
                </a:cubicBezTo>
                <a:moveTo>
                  <a:pt x="2588" y="4007"/>
                </a:moveTo>
                <a:cubicBezTo>
                  <a:pt x="2634" y="3951"/>
                  <a:pt x="2680" y="3895"/>
                  <a:pt x="2736" y="3840"/>
                </a:cubicBezTo>
                <a:cubicBezTo>
                  <a:pt x="2764" y="3812"/>
                  <a:pt x="2754" y="3765"/>
                  <a:pt x="2727" y="3738"/>
                </a:cubicBezTo>
                <a:cubicBezTo>
                  <a:pt x="2690" y="3710"/>
                  <a:pt x="2643" y="3719"/>
                  <a:pt x="2625" y="3747"/>
                </a:cubicBezTo>
                <a:cubicBezTo>
                  <a:pt x="2569" y="3802"/>
                  <a:pt x="2523" y="3858"/>
                  <a:pt x="2476" y="3914"/>
                </a:cubicBezTo>
                <a:cubicBezTo>
                  <a:pt x="2448" y="3951"/>
                  <a:pt x="2458" y="3997"/>
                  <a:pt x="2486" y="4025"/>
                </a:cubicBezTo>
                <a:cubicBezTo>
                  <a:pt x="2513" y="4044"/>
                  <a:pt x="2569" y="4044"/>
                  <a:pt x="2588" y="4007"/>
                </a:cubicBezTo>
                <a:moveTo>
                  <a:pt x="1911" y="4925"/>
                </a:moveTo>
                <a:cubicBezTo>
                  <a:pt x="1957" y="4860"/>
                  <a:pt x="1994" y="4804"/>
                  <a:pt x="2040" y="4739"/>
                </a:cubicBezTo>
                <a:cubicBezTo>
                  <a:pt x="2059" y="4702"/>
                  <a:pt x="2050" y="4656"/>
                  <a:pt x="2022" y="4637"/>
                </a:cubicBezTo>
                <a:cubicBezTo>
                  <a:pt x="1985" y="4609"/>
                  <a:pt x="1938" y="4619"/>
                  <a:pt x="1920" y="4656"/>
                </a:cubicBezTo>
                <a:cubicBezTo>
                  <a:pt x="1873" y="4711"/>
                  <a:pt x="1836" y="4776"/>
                  <a:pt x="1790" y="4841"/>
                </a:cubicBezTo>
                <a:cubicBezTo>
                  <a:pt x="1771" y="4869"/>
                  <a:pt x="1781" y="4915"/>
                  <a:pt x="1809" y="4943"/>
                </a:cubicBezTo>
                <a:cubicBezTo>
                  <a:pt x="1846" y="4962"/>
                  <a:pt x="1892" y="4953"/>
                  <a:pt x="1911" y="4925"/>
                </a:cubicBezTo>
                <a:moveTo>
                  <a:pt x="1336" y="5898"/>
                </a:moveTo>
                <a:cubicBezTo>
                  <a:pt x="1373" y="5834"/>
                  <a:pt x="1410" y="5769"/>
                  <a:pt x="1447" y="5704"/>
                </a:cubicBezTo>
                <a:cubicBezTo>
                  <a:pt x="1465" y="5667"/>
                  <a:pt x="1447" y="5620"/>
                  <a:pt x="1410" y="5602"/>
                </a:cubicBezTo>
                <a:cubicBezTo>
                  <a:pt x="1373" y="5583"/>
                  <a:pt x="1336" y="5602"/>
                  <a:pt x="1308" y="5630"/>
                </a:cubicBezTo>
                <a:cubicBezTo>
                  <a:pt x="1280" y="5694"/>
                  <a:pt x="1243" y="5769"/>
                  <a:pt x="1206" y="5834"/>
                </a:cubicBezTo>
                <a:cubicBezTo>
                  <a:pt x="1187" y="5871"/>
                  <a:pt x="1206" y="5908"/>
                  <a:pt x="1243" y="5926"/>
                </a:cubicBezTo>
                <a:cubicBezTo>
                  <a:pt x="1280" y="5945"/>
                  <a:pt x="1317" y="5936"/>
                  <a:pt x="1336" y="5898"/>
                </a:cubicBezTo>
                <a:moveTo>
                  <a:pt x="872" y="6928"/>
                </a:moveTo>
                <a:cubicBezTo>
                  <a:pt x="900" y="6863"/>
                  <a:pt x="927" y="6798"/>
                  <a:pt x="955" y="6724"/>
                </a:cubicBezTo>
                <a:cubicBezTo>
                  <a:pt x="965" y="6687"/>
                  <a:pt x="955" y="6650"/>
                  <a:pt x="909" y="6631"/>
                </a:cubicBezTo>
                <a:cubicBezTo>
                  <a:pt x="872" y="6613"/>
                  <a:pt x="835" y="6631"/>
                  <a:pt x="816" y="6668"/>
                </a:cubicBezTo>
                <a:cubicBezTo>
                  <a:pt x="788" y="6742"/>
                  <a:pt x="760" y="6807"/>
                  <a:pt x="733" y="6882"/>
                </a:cubicBezTo>
                <a:cubicBezTo>
                  <a:pt x="714" y="6919"/>
                  <a:pt x="733" y="6956"/>
                  <a:pt x="779" y="6974"/>
                </a:cubicBezTo>
                <a:cubicBezTo>
                  <a:pt x="816" y="6993"/>
                  <a:pt x="853" y="6974"/>
                  <a:pt x="872" y="6928"/>
                </a:cubicBezTo>
                <a:moveTo>
                  <a:pt x="519" y="8013"/>
                </a:moveTo>
                <a:cubicBezTo>
                  <a:pt x="538" y="7939"/>
                  <a:pt x="556" y="7865"/>
                  <a:pt x="575" y="7800"/>
                </a:cubicBezTo>
                <a:cubicBezTo>
                  <a:pt x="584" y="7763"/>
                  <a:pt x="566" y="7716"/>
                  <a:pt x="529" y="7707"/>
                </a:cubicBezTo>
                <a:cubicBezTo>
                  <a:pt x="482" y="7698"/>
                  <a:pt x="445" y="7716"/>
                  <a:pt x="436" y="7753"/>
                </a:cubicBezTo>
                <a:cubicBezTo>
                  <a:pt x="408" y="7828"/>
                  <a:pt x="390" y="7902"/>
                  <a:pt x="371" y="7967"/>
                </a:cubicBezTo>
                <a:cubicBezTo>
                  <a:pt x="362" y="8013"/>
                  <a:pt x="390" y="8050"/>
                  <a:pt x="427" y="8059"/>
                </a:cubicBezTo>
                <a:cubicBezTo>
                  <a:pt x="464" y="8069"/>
                  <a:pt x="510" y="8050"/>
                  <a:pt x="519" y="8013"/>
                </a:cubicBezTo>
                <a:cubicBezTo>
                  <a:pt x="519" y="8013"/>
                  <a:pt x="519" y="8013"/>
                  <a:pt x="519" y="8013"/>
                </a:cubicBezTo>
                <a:moveTo>
                  <a:pt x="278" y="9117"/>
                </a:moveTo>
                <a:cubicBezTo>
                  <a:pt x="288" y="9043"/>
                  <a:pt x="306" y="8968"/>
                  <a:pt x="315" y="8903"/>
                </a:cubicBezTo>
                <a:cubicBezTo>
                  <a:pt x="325" y="8857"/>
                  <a:pt x="297" y="8820"/>
                  <a:pt x="260" y="8811"/>
                </a:cubicBezTo>
                <a:cubicBezTo>
                  <a:pt x="213" y="8811"/>
                  <a:pt x="176" y="8838"/>
                  <a:pt x="167" y="8876"/>
                </a:cubicBezTo>
                <a:cubicBezTo>
                  <a:pt x="158" y="8950"/>
                  <a:pt x="148" y="9024"/>
                  <a:pt x="130" y="9098"/>
                </a:cubicBezTo>
                <a:cubicBezTo>
                  <a:pt x="130" y="9135"/>
                  <a:pt x="158" y="9172"/>
                  <a:pt x="195" y="9182"/>
                </a:cubicBezTo>
                <a:cubicBezTo>
                  <a:pt x="232" y="9182"/>
                  <a:pt x="269" y="9154"/>
                  <a:pt x="278" y="9117"/>
                </a:cubicBezTo>
                <a:moveTo>
                  <a:pt x="158" y="10248"/>
                </a:moveTo>
                <a:cubicBezTo>
                  <a:pt x="167" y="10174"/>
                  <a:pt x="167" y="10100"/>
                  <a:pt x="176" y="10026"/>
                </a:cubicBezTo>
                <a:cubicBezTo>
                  <a:pt x="176" y="9988"/>
                  <a:pt x="148" y="9951"/>
                  <a:pt x="102" y="9942"/>
                </a:cubicBezTo>
                <a:cubicBezTo>
                  <a:pt x="65" y="9942"/>
                  <a:pt x="28" y="9970"/>
                  <a:pt x="28" y="10016"/>
                </a:cubicBezTo>
                <a:cubicBezTo>
                  <a:pt x="19" y="10091"/>
                  <a:pt x="19" y="10165"/>
                  <a:pt x="9" y="10239"/>
                </a:cubicBezTo>
                <a:cubicBezTo>
                  <a:pt x="9" y="10276"/>
                  <a:pt x="46" y="10313"/>
                  <a:pt x="83" y="10313"/>
                </a:cubicBezTo>
                <a:cubicBezTo>
                  <a:pt x="121" y="10313"/>
                  <a:pt x="158" y="10285"/>
                  <a:pt x="158" y="10248"/>
                </a:cubicBezTo>
                <a:moveTo>
                  <a:pt x="158" y="11380"/>
                </a:moveTo>
                <a:cubicBezTo>
                  <a:pt x="158" y="11305"/>
                  <a:pt x="158" y="11231"/>
                  <a:pt x="148" y="11157"/>
                </a:cubicBezTo>
                <a:cubicBezTo>
                  <a:pt x="148" y="11120"/>
                  <a:pt x="121" y="11083"/>
                  <a:pt x="74" y="11083"/>
                </a:cubicBezTo>
                <a:cubicBezTo>
                  <a:pt x="37" y="11092"/>
                  <a:pt x="0" y="11120"/>
                  <a:pt x="0" y="11166"/>
                </a:cubicBezTo>
                <a:cubicBezTo>
                  <a:pt x="9" y="11241"/>
                  <a:pt x="9" y="11315"/>
                  <a:pt x="19" y="11389"/>
                </a:cubicBezTo>
                <a:cubicBezTo>
                  <a:pt x="19" y="11426"/>
                  <a:pt x="56" y="11463"/>
                  <a:pt x="93" y="11454"/>
                </a:cubicBezTo>
                <a:cubicBezTo>
                  <a:pt x="130" y="11454"/>
                  <a:pt x="167" y="11417"/>
                  <a:pt x="158" y="11380"/>
                </a:cubicBezTo>
                <a:moveTo>
                  <a:pt x="278" y="12502"/>
                </a:moveTo>
                <a:cubicBezTo>
                  <a:pt x="269" y="12437"/>
                  <a:pt x="260" y="12363"/>
                  <a:pt x="250" y="12289"/>
                </a:cubicBezTo>
                <a:cubicBezTo>
                  <a:pt x="241" y="12251"/>
                  <a:pt x="204" y="12224"/>
                  <a:pt x="167" y="12224"/>
                </a:cubicBezTo>
                <a:cubicBezTo>
                  <a:pt x="130" y="12233"/>
                  <a:pt x="93" y="12270"/>
                  <a:pt x="102" y="12307"/>
                </a:cubicBezTo>
                <a:cubicBezTo>
                  <a:pt x="111" y="12381"/>
                  <a:pt x="121" y="12455"/>
                  <a:pt x="139" y="12530"/>
                </a:cubicBezTo>
                <a:cubicBezTo>
                  <a:pt x="139" y="12567"/>
                  <a:pt x="176" y="12595"/>
                  <a:pt x="223" y="12595"/>
                </a:cubicBezTo>
                <a:cubicBezTo>
                  <a:pt x="260" y="12585"/>
                  <a:pt x="288" y="12548"/>
                  <a:pt x="278" y="12502"/>
                </a:cubicBezTo>
                <a:moveTo>
                  <a:pt x="519" y="13615"/>
                </a:moveTo>
                <a:cubicBezTo>
                  <a:pt x="501" y="13541"/>
                  <a:pt x="482" y="13476"/>
                  <a:pt x="464" y="13401"/>
                </a:cubicBezTo>
                <a:cubicBezTo>
                  <a:pt x="454" y="13364"/>
                  <a:pt x="417" y="13337"/>
                  <a:pt x="380" y="13346"/>
                </a:cubicBezTo>
                <a:cubicBezTo>
                  <a:pt x="334" y="13355"/>
                  <a:pt x="315" y="13401"/>
                  <a:pt x="325" y="13439"/>
                </a:cubicBezTo>
                <a:cubicBezTo>
                  <a:pt x="343" y="13513"/>
                  <a:pt x="362" y="13578"/>
                  <a:pt x="380" y="13652"/>
                </a:cubicBezTo>
                <a:cubicBezTo>
                  <a:pt x="390" y="13689"/>
                  <a:pt x="427" y="13717"/>
                  <a:pt x="473" y="13708"/>
                </a:cubicBezTo>
                <a:cubicBezTo>
                  <a:pt x="510" y="13698"/>
                  <a:pt x="529" y="13652"/>
                  <a:pt x="519" y="13615"/>
                </a:cubicBezTo>
                <a:moveTo>
                  <a:pt x="881" y="14691"/>
                </a:moveTo>
                <a:cubicBezTo>
                  <a:pt x="853" y="14626"/>
                  <a:pt x="825" y="14551"/>
                  <a:pt x="798" y="14487"/>
                </a:cubicBezTo>
                <a:cubicBezTo>
                  <a:pt x="788" y="14449"/>
                  <a:pt x="742" y="14422"/>
                  <a:pt x="705" y="14440"/>
                </a:cubicBezTo>
                <a:cubicBezTo>
                  <a:pt x="668" y="14459"/>
                  <a:pt x="649" y="14496"/>
                  <a:pt x="658" y="14533"/>
                </a:cubicBezTo>
                <a:cubicBezTo>
                  <a:pt x="686" y="14607"/>
                  <a:pt x="714" y="14672"/>
                  <a:pt x="742" y="14746"/>
                </a:cubicBezTo>
                <a:cubicBezTo>
                  <a:pt x="751" y="14783"/>
                  <a:pt x="798" y="14802"/>
                  <a:pt x="835" y="14783"/>
                </a:cubicBezTo>
                <a:cubicBezTo>
                  <a:pt x="872" y="14774"/>
                  <a:pt x="890" y="14728"/>
                  <a:pt x="881" y="14691"/>
                </a:cubicBezTo>
                <a:cubicBezTo>
                  <a:pt x="881" y="14691"/>
                  <a:pt x="881" y="14691"/>
                  <a:pt x="881" y="14691"/>
                </a:cubicBezTo>
                <a:moveTo>
                  <a:pt x="1345" y="15720"/>
                </a:moveTo>
                <a:cubicBezTo>
                  <a:pt x="1317" y="15655"/>
                  <a:pt x="1280" y="15590"/>
                  <a:pt x="1252" y="15525"/>
                </a:cubicBezTo>
                <a:cubicBezTo>
                  <a:pt x="1233" y="15488"/>
                  <a:pt x="1187" y="15470"/>
                  <a:pt x="1150" y="15488"/>
                </a:cubicBezTo>
                <a:cubicBezTo>
                  <a:pt x="1113" y="15507"/>
                  <a:pt x="1094" y="15553"/>
                  <a:pt x="1113" y="15590"/>
                </a:cubicBezTo>
                <a:cubicBezTo>
                  <a:pt x="1150" y="15655"/>
                  <a:pt x="1187" y="15720"/>
                  <a:pt x="1215" y="15785"/>
                </a:cubicBezTo>
                <a:cubicBezTo>
                  <a:pt x="1233" y="15822"/>
                  <a:pt x="1280" y="15841"/>
                  <a:pt x="1317" y="15822"/>
                </a:cubicBezTo>
                <a:cubicBezTo>
                  <a:pt x="1354" y="15804"/>
                  <a:pt x="1363" y="15757"/>
                  <a:pt x="1345" y="15720"/>
                </a:cubicBezTo>
                <a:moveTo>
                  <a:pt x="1929" y="16694"/>
                </a:moveTo>
                <a:cubicBezTo>
                  <a:pt x="1883" y="16638"/>
                  <a:pt x="1846" y="16573"/>
                  <a:pt x="1809" y="16508"/>
                </a:cubicBezTo>
                <a:cubicBezTo>
                  <a:pt x="1781" y="16481"/>
                  <a:pt x="1734" y="16471"/>
                  <a:pt x="1706" y="16490"/>
                </a:cubicBezTo>
                <a:cubicBezTo>
                  <a:pt x="1669" y="16508"/>
                  <a:pt x="1660" y="16555"/>
                  <a:pt x="1679" y="16592"/>
                </a:cubicBezTo>
                <a:cubicBezTo>
                  <a:pt x="1716" y="16657"/>
                  <a:pt x="1762" y="16712"/>
                  <a:pt x="1799" y="16777"/>
                </a:cubicBezTo>
                <a:cubicBezTo>
                  <a:pt x="1827" y="16814"/>
                  <a:pt x="1873" y="16824"/>
                  <a:pt x="1901" y="16796"/>
                </a:cubicBezTo>
                <a:cubicBezTo>
                  <a:pt x="1938" y="16777"/>
                  <a:pt x="1948" y="16731"/>
                  <a:pt x="1929" y="16694"/>
                </a:cubicBezTo>
                <a:cubicBezTo>
                  <a:pt x="1929" y="16694"/>
                  <a:pt x="1929" y="16694"/>
                  <a:pt x="1929" y="16694"/>
                </a:cubicBezTo>
                <a:moveTo>
                  <a:pt x="2606" y="17603"/>
                </a:moveTo>
                <a:cubicBezTo>
                  <a:pt x="2560" y="17547"/>
                  <a:pt x="2513" y="17491"/>
                  <a:pt x="2467" y="17436"/>
                </a:cubicBezTo>
                <a:cubicBezTo>
                  <a:pt x="2439" y="17399"/>
                  <a:pt x="2393" y="17399"/>
                  <a:pt x="2356" y="17427"/>
                </a:cubicBezTo>
                <a:cubicBezTo>
                  <a:pt x="2328" y="17445"/>
                  <a:pt x="2319" y="17491"/>
                  <a:pt x="2346" y="17529"/>
                </a:cubicBezTo>
                <a:cubicBezTo>
                  <a:pt x="2393" y="17584"/>
                  <a:pt x="2439" y="17640"/>
                  <a:pt x="2486" y="17695"/>
                </a:cubicBezTo>
                <a:cubicBezTo>
                  <a:pt x="2513" y="17733"/>
                  <a:pt x="2560" y="17733"/>
                  <a:pt x="2597" y="17705"/>
                </a:cubicBezTo>
                <a:cubicBezTo>
                  <a:pt x="2625" y="17686"/>
                  <a:pt x="2625" y="17640"/>
                  <a:pt x="2606" y="17603"/>
                </a:cubicBezTo>
                <a:cubicBezTo>
                  <a:pt x="2606" y="17603"/>
                  <a:pt x="2606" y="17603"/>
                  <a:pt x="2606" y="17603"/>
                </a:cubicBezTo>
                <a:moveTo>
                  <a:pt x="3376" y="18437"/>
                </a:moveTo>
                <a:cubicBezTo>
                  <a:pt x="3320" y="18382"/>
                  <a:pt x="3265" y="18335"/>
                  <a:pt x="3218" y="18280"/>
                </a:cubicBezTo>
                <a:cubicBezTo>
                  <a:pt x="3190" y="18252"/>
                  <a:pt x="3144" y="18252"/>
                  <a:pt x="3107" y="18280"/>
                </a:cubicBezTo>
                <a:cubicBezTo>
                  <a:pt x="3079" y="18308"/>
                  <a:pt x="3079" y="18354"/>
                  <a:pt x="3107" y="18382"/>
                </a:cubicBezTo>
                <a:cubicBezTo>
                  <a:pt x="3163" y="18437"/>
                  <a:pt x="3218" y="18493"/>
                  <a:pt x="3265" y="18539"/>
                </a:cubicBezTo>
                <a:cubicBezTo>
                  <a:pt x="3302" y="18567"/>
                  <a:pt x="3348" y="18567"/>
                  <a:pt x="3376" y="18539"/>
                </a:cubicBezTo>
                <a:cubicBezTo>
                  <a:pt x="3404" y="18512"/>
                  <a:pt x="3404" y="18465"/>
                  <a:pt x="3376" y="18437"/>
                </a:cubicBezTo>
                <a:moveTo>
                  <a:pt x="4229" y="19179"/>
                </a:moveTo>
                <a:cubicBezTo>
                  <a:pt x="4164" y="19142"/>
                  <a:pt x="4109" y="19096"/>
                  <a:pt x="4053" y="19050"/>
                </a:cubicBezTo>
                <a:cubicBezTo>
                  <a:pt x="4025" y="19022"/>
                  <a:pt x="3979" y="19022"/>
                  <a:pt x="3951" y="19059"/>
                </a:cubicBezTo>
                <a:cubicBezTo>
                  <a:pt x="3923" y="19087"/>
                  <a:pt x="3932" y="19133"/>
                  <a:pt x="3960" y="19161"/>
                </a:cubicBezTo>
                <a:cubicBezTo>
                  <a:pt x="4016" y="19207"/>
                  <a:pt x="4071" y="19254"/>
                  <a:pt x="4136" y="19300"/>
                </a:cubicBezTo>
                <a:cubicBezTo>
                  <a:pt x="4164" y="19328"/>
                  <a:pt x="4211" y="19319"/>
                  <a:pt x="4238" y="19291"/>
                </a:cubicBezTo>
                <a:cubicBezTo>
                  <a:pt x="4266" y="19254"/>
                  <a:pt x="4257" y="19207"/>
                  <a:pt x="4229" y="19179"/>
                </a:cubicBezTo>
                <a:moveTo>
                  <a:pt x="5157" y="19838"/>
                </a:moveTo>
                <a:cubicBezTo>
                  <a:pt x="5092" y="19801"/>
                  <a:pt x="5027" y="19754"/>
                  <a:pt x="4971" y="19717"/>
                </a:cubicBezTo>
                <a:cubicBezTo>
                  <a:pt x="4934" y="19689"/>
                  <a:pt x="4888" y="19708"/>
                  <a:pt x="4869" y="19736"/>
                </a:cubicBezTo>
                <a:cubicBezTo>
                  <a:pt x="4841" y="19773"/>
                  <a:pt x="4850" y="19819"/>
                  <a:pt x="4888" y="19838"/>
                </a:cubicBezTo>
                <a:cubicBezTo>
                  <a:pt x="4953" y="19884"/>
                  <a:pt x="5008" y="19921"/>
                  <a:pt x="5073" y="19958"/>
                </a:cubicBezTo>
                <a:cubicBezTo>
                  <a:pt x="5110" y="19986"/>
                  <a:pt x="5157" y="19968"/>
                  <a:pt x="5175" y="19940"/>
                </a:cubicBezTo>
                <a:cubicBezTo>
                  <a:pt x="5203" y="19903"/>
                  <a:pt x="5184" y="19856"/>
                  <a:pt x="5157" y="19838"/>
                </a:cubicBezTo>
                <a:moveTo>
                  <a:pt x="6149" y="20385"/>
                </a:moveTo>
                <a:cubicBezTo>
                  <a:pt x="6084" y="20357"/>
                  <a:pt x="6010" y="20320"/>
                  <a:pt x="5945" y="20283"/>
                </a:cubicBezTo>
                <a:cubicBezTo>
                  <a:pt x="5908" y="20264"/>
                  <a:pt x="5871" y="20283"/>
                  <a:pt x="5852" y="20320"/>
                </a:cubicBezTo>
                <a:cubicBezTo>
                  <a:pt x="5834" y="20357"/>
                  <a:pt x="5843" y="20404"/>
                  <a:pt x="5880" y="20422"/>
                </a:cubicBezTo>
                <a:cubicBezTo>
                  <a:pt x="5945" y="20450"/>
                  <a:pt x="6010" y="20487"/>
                  <a:pt x="6084" y="20515"/>
                </a:cubicBezTo>
                <a:cubicBezTo>
                  <a:pt x="6121" y="20533"/>
                  <a:pt x="6158" y="20524"/>
                  <a:pt x="6177" y="20487"/>
                </a:cubicBezTo>
                <a:cubicBezTo>
                  <a:pt x="6195" y="20450"/>
                  <a:pt x="6186" y="20404"/>
                  <a:pt x="6149" y="20385"/>
                </a:cubicBezTo>
                <a:moveTo>
                  <a:pt x="7188" y="20830"/>
                </a:moveTo>
                <a:cubicBezTo>
                  <a:pt x="7123" y="20802"/>
                  <a:pt x="7058" y="20775"/>
                  <a:pt x="6984" y="20747"/>
                </a:cubicBezTo>
                <a:cubicBezTo>
                  <a:pt x="6947" y="20737"/>
                  <a:pt x="6900" y="20756"/>
                  <a:pt x="6891" y="20793"/>
                </a:cubicBezTo>
                <a:cubicBezTo>
                  <a:pt x="6872" y="20830"/>
                  <a:pt x="6891" y="20877"/>
                  <a:pt x="6928" y="20886"/>
                </a:cubicBezTo>
                <a:cubicBezTo>
                  <a:pt x="7002" y="20914"/>
                  <a:pt x="7067" y="20942"/>
                  <a:pt x="7141" y="20969"/>
                </a:cubicBezTo>
                <a:cubicBezTo>
                  <a:pt x="7178" y="20979"/>
                  <a:pt x="7225" y="20960"/>
                  <a:pt x="7234" y="20923"/>
                </a:cubicBezTo>
                <a:cubicBezTo>
                  <a:pt x="7253" y="20886"/>
                  <a:pt x="7234" y="20840"/>
                  <a:pt x="7188" y="20830"/>
                </a:cubicBezTo>
                <a:moveTo>
                  <a:pt x="8273" y="21155"/>
                </a:moveTo>
                <a:cubicBezTo>
                  <a:pt x="8208" y="21136"/>
                  <a:pt x="8134" y="21118"/>
                  <a:pt x="8059" y="21099"/>
                </a:cubicBezTo>
                <a:cubicBezTo>
                  <a:pt x="8022" y="21090"/>
                  <a:pt x="7985" y="21108"/>
                  <a:pt x="7976" y="21155"/>
                </a:cubicBezTo>
                <a:cubicBezTo>
                  <a:pt x="7967" y="21192"/>
                  <a:pt x="7985" y="21229"/>
                  <a:pt x="8022" y="21238"/>
                </a:cubicBezTo>
                <a:cubicBezTo>
                  <a:pt x="8097" y="21257"/>
                  <a:pt x="8171" y="21275"/>
                  <a:pt x="8245" y="21294"/>
                </a:cubicBezTo>
                <a:cubicBezTo>
                  <a:pt x="8282" y="21303"/>
                  <a:pt x="8319" y="21285"/>
                  <a:pt x="8328" y="21238"/>
                </a:cubicBezTo>
                <a:cubicBezTo>
                  <a:pt x="8338" y="21201"/>
                  <a:pt x="8319" y="21164"/>
                  <a:pt x="8273" y="21155"/>
                </a:cubicBezTo>
                <a:moveTo>
                  <a:pt x="9395" y="21359"/>
                </a:moveTo>
                <a:cubicBezTo>
                  <a:pt x="9321" y="21350"/>
                  <a:pt x="9247" y="21340"/>
                  <a:pt x="9172" y="21331"/>
                </a:cubicBezTo>
                <a:cubicBezTo>
                  <a:pt x="9135" y="21322"/>
                  <a:pt x="9098" y="21350"/>
                  <a:pt x="9089" y="21396"/>
                </a:cubicBezTo>
                <a:cubicBezTo>
                  <a:pt x="9080" y="21433"/>
                  <a:pt x="9107" y="21470"/>
                  <a:pt x="9154" y="21479"/>
                </a:cubicBezTo>
                <a:cubicBezTo>
                  <a:pt x="9228" y="21489"/>
                  <a:pt x="9302" y="21498"/>
                  <a:pt x="9367" y="21507"/>
                </a:cubicBezTo>
                <a:cubicBezTo>
                  <a:pt x="9413" y="21517"/>
                  <a:pt x="9451" y="21489"/>
                  <a:pt x="9451" y="21442"/>
                </a:cubicBezTo>
                <a:cubicBezTo>
                  <a:pt x="9460" y="21405"/>
                  <a:pt x="9432" y="21368"/>
                  <a:pt x="9395" y="21359"/>
                </a:cubicBezTo>
                <a:moveTo>
                  <a:pt x="10517" y="21452"/>
                </a:moveTo>
                <a:cubicBezTo>
                  <a:pt x="10452" y="21452"/>
                  <a:pt x="10378" y="21442"/>
                  <a:pt x="10304" y="21442"/>
                </a:cubicBezTo>
                <a:cubicBezTo>
                  <a:pt x="10257" y="21442"/>
                  <a:pt x="10230" y="21470"/>
                  <a:pt x="10220" y="21507"/>
                </a:cubicBezTo>
                <a:cubicBezTo>
                  <a:pt x="10220" y="21554"/>
                  <a:pt x="10257" y="21591"/>
                  <a:pt x="10295" y="21591"/>
                </a:cubicBezTo>
                <a:cubicBezTo>
                  <a:pt x="10369" y="21591"/>
                  <a:pt x="10443" y="21600"/>
                  <a:pt x="10517" y="21600"/>
                </a:cubicBezTo>
                <a:cubicBezTo>
                  <a:pt x="10554" y="21600"/>
                  <a:pt x="10591" y="21563"/>
                  <a:pt x="10591" y="21526"/>
                </a:cubicBezTo>
                <a:cubicBezTo>
                  <a:pt x="10591" y="21479"/>
                  <a:pt x="10564" y="21452"/>
                  <a:pt x="10517" y="21452"/>
                </a:cubicBezTo>
                <a:moveTo>
                  <a:pt x="11658" y="21415"/>
                </a:moveTo>
                <a:cubicBezTo>
                  <a:pt x="11584" y="21424"/>
                  <a:pt x="11509" y="21433"/>
                  <a:pt x="11435" y="21433"/>
                </a:cubicBezTo>
                <a:cubicBezTo>
                  <a:pt x="11398" y="21433"/>
                  <a:pt x="11361" y="21470"/>
                  <a:pt x="11370" y="21517"/>
                </a:cubicBezTo>
                <a:cubicBezTo>
                  <a:pt x="11370" y="21554"/>
                  <a:pt x="11407" y="21581"/>
                  <a:pt x="11445" y="21581"/>
                </a:cubicBezTo>
                <a:cubicBezTo>
                  <a:pt x="11519" y="21581"/>
                  <a:pt x="11593" y="21572"/>
                  <a:pt x="11667" y="21563"/>
                </a:cubicBezTo>
                <a:cubicBezTo>
                  <a:pt x="11704" y="21563"/>
                  <a:pt x="11741" y="21526"/>
                  <a:pt x="11732" y="21489"/>
                </a:cubicBezTo>
                <a:cubicBezTo>
                  <a:pt x="11732" y="21442"/>
                  <a:pt x="11695" y="21415"/>
                  <a:pt x="11658" y="21415"/>
                </a:cubicBezTo>
                <a:moveTo>
                  <a:pt x="12780" y="21266"/>
                </a:moveTo>
                <a:cubicBezTo>
                  <a:pt x="12706" y="21285"/>
                  <a:pt x="12632" y="21294"/>
                  <a:pt x="12557" y="21303"/>
                </a:cubicBezTo>
                <a:cubicBezTo>
                  <a:pt x="12520" y="21312"/>
                  <a:pt x="12493" y="21350"/>
                  <a:pt x="12502" y="21396"/>
                </a:cubicBezTo>
                <a:cubicBezTo>
                  <a:pt x="12511" y="21433"/>
                  <a:pt x="12548" y="21461"/>
                  <a:pt x="12585" y="21452"/>
                </a:cubicBezTo>
                <a:cubicBezTo>
                  <a:pt x="12660" y="21442"/>
                  <a:pt x="12734" y="21433"/>
                  <a:pt x="12808" y="21415"/>
                </a:cubicBezTo>
                <a:cubicBezTo>
                  <a:pt x="12845" y="21405"/>
                  <a:pt x="12873" y="21368"/>
                  <a:pt x="12864" y="21331"/>
                </a:cubicBezTo>
                <a:cubicBezTo>
                  <a:pt x="12854" y="21285"/>
                  <a:pt x="12817" y="21257"/>
                  <a:pt x="12780" y="21266"/>
                </a:cubicBezTo>
                <a:moveTo>
                  <a:pt x="13884" y="20997"/>
                </a:moveTo>
                <a:cubicBezTo>
                  <a:pt x="13810" y="21025"/>
                  <a:pt x="13735" y="21044"/>
                  <a:pt x="13670" y="21062"/>
                </a:cubicBezTo>
                <a:cubicBezTo>
                  <a:pt x="13633" y="21071"/>
                  <a:pt x="13605" y="21118"/>
                  <a:pt x="13615" y="21155"/>
                </a:cubicBezTo>
                <a:cubicBezTo>
                  <a:pt x="13624" y="21192"/>
                  <a:pt x="13670" y="21220"/>
                  <a:pt x="13708" y="21201"/>
                </a:cubicBezTo>
                <a:cubicBezTo>
                  <a:pt x="13782" y="21183"/>
                  <a:pt x="13847" y="21164"/>
                  <a:pt x="13921" y="21146"/>
                </a:cubicBezTo>
                <a:cubicBezTo>
                  <a:pt x="13958" y="21127"/>
                  <a:pt x="13986" y="21090"/>
                  <a:pt x="13967" y="21053"/>
                </a:cubicBezTo>
                <a:cubicBezTo>
                  <a:pt x="13958" y="21006"/>
                  <a:pt x="13921" y="20988"/>
                  <a:pt x="13884" y="20997"/>
                </a:cubicBezTo>
                <a:cubicBezTo>
                  <a:pt x="13884" y="20997"/>
                  <a:pt x="13884" y="20997"/>
                  <a:pt x="13884" y="20997"/>
                </a:cubicBezTo>
                <a:moveTo>
                  <a:pt x="14941" y="20617"/>
                </a:moveTo>
                <a:cubicBezTo>
                  <a:pt x="14876" y="20645"/>
                  <a:pt x="14811" y="20673"/>
                  <a:pt x="14746" y="20700"/>
                </a:cubicBezTo>
                <a:cubicBezTo>
                  <a:pt x="14700" y="20710"/>
                  <a:pt x="14681" y="20756"/>
                  <a:pt x="14700" y="20793"/>
                </a:cubicBezTo>
                <a:cubicBezTo>
                  <a:pt x="14718" y="20830"/>
                  <a:pt x="14756" y="20849"/>
                  <a:pt x="14802" y="20840"/>
                </a:cubicBezTo>
                <a:cubicBezTo>
                  <a:pt x="14867" y="20812"/>
                  <a:pt x="14932" y="20784"/>
                  <a:pt x="15006" y="20756"/>
                </a:cubicBezTo>
                <a:cubicBezTo>
                  <a:pt x="15043" y="20737"/>
                  <a:pt x="15062" y="20691"/>
                  <a:pt x="15043" y="20654"/>
                </a:cubicBezTo>
                <a:cubicBezTo>
                  <a:pt x="15024" y="20617"/>
                  <a:pt x="14978" y="20598"/>
                  <a:pt x="14941" y="20617"/>
                </a:cubicBezTo>
                <a:moveTo>
                  <a:pt x="15961" y="20116"/>
                </a:moveTo>
                <a:cubicBezTo>
                  <a:pt x="15896" y="20153"/>
                  <a:pt x="15831" y="20190"/>
                  <a:pt x="15766" y="20227"/>
                </a:cubicBezTo>
                <a:cubicBezTo>
                  <a:pt x="15739" y="20246"/>
                  <a:pt x="15720" y="20292"/>
                  <a:pt x="15739" y="20320"/>
                </a:cubicBezTo>
                <a:cubicBezTo>
                  <a:pt x="15757" y="20357"/>
                  <a:pt x="15804" y="20376"/>
                  <a:pt x="15841" y="20357"/>
                </a:cubicBezTo>
                <a:cubicBezTo>
                  <a:pt x="15906" y="20320"/>
                  <a:pt x="15970" y="20283"/>
                  <a:pt x="16035" y="20246"/>
                </a:cubicBezTo>
                <a:cubicBezTo>
                  <a:pt x="16072" y="20227"/>
                  <a:pt x="16082" y="20181"/>
                  <a:pt x="16063" y="20144"/>
                </a:cubicBezTo>
                <a:cubicBezTo>
                  <a:pt x="16045" y="20116"/>
                  <a:pt x="15998" y="20098"/>
                  <a:pt x="15961" y="20116"/>
                </a:cubicBezTo>
                <a:moveTo>
                  <a:pt x="16926" y="19513"/>
                </a:moveTo>
                <a:cubicBezTo>
                  <a:pt x="16861" y="19560"/>
                  <a:pt x="16805" y="19597"/>
                  <a:pt x="16740" y="19643"/>
                </a:cubicBezTo>
                <a:cubicBezTo>
                  <a:pt x="16712" y="19662"/>
                  <a:pt x="16703" y="19708"/>
                  <a:pt x="16722" y="19745"/>
                </a:cubicBezTo>
                <a:cubicBezTo>
                  <a:pt x="16750" y="19782"/>
                  <a:pt x="16787" y="19791"/>
                  <a:pt x="16824" y="19764"/>
                </a:cubicBezTo>
                <a:cubicBezTo>
                  <a:pt x="16889" y="19727"/>
                  <a:pt x="16944" y="19680"/>
                  <a:pt x="17009" y="19643"/>
                </a:cubicBezTo>
                <a:cubicBezTo>
                  <a:pt x="17037" y="19615"/>
                  <a:pt x="17046" y="19569"/>
                  <a:pt x="17028" y="19532"/>
                </a:cubicBezTo>
                <a:cubicBezTo>
                  <a:pt x="17000" y="19504"/>
                  <a:pt x="16954" y="19495"/>
                  <a:pt x="16926" y="19513"/>
                </a:cubicBezTo>
                <a:cubicBezTo>
                  <a:pt x="16926" y="19513"/>
                  <a:pt x="16926" y="19513"/>
                  <a:pt x="16926" y="19513"/>
                </a:cubicBezTo>
                <a:moveTo>
                  <a:pt x="17816" y="18818"/>
                </a:moveTo>
                <a:cubicBezTo>
                  <a:pt x="17760" y="18864"/>
                  <a:pt x="17705" y="18910"/>
                  <a:pt x="17649" y="18957"/>
                </a:cubicBezTo>
                <a:cubicBezTo>
                  <a:pt x="17612" y="18985"/>
                  <a:pt x="17612" y="19031"/>
                  <a:pt x="17640" y="19068"/>
                </a:cubicBezTo>
                <a:cubicBezTo>
                  <a:pt x="17668" y="19096"/>
                  <a:pt x="17714" y="19096"/>
                  <a:pt x="17742" y="19077"/>
                </a:cubicBezTo>
                <a:cubicBezTo>
                  <a:pt x="17798" y="19022"/>
                  <a:pt x="17853" y="18975"/>
                  <a:pt x="17909" y="18929"/>
                </a:cubicBezTo>
                <a:cubicBezTo>
                  <a:pt x="17946" y="18901"/>
                  <a:pt x="17946" y="18855"/>
                  <a:pt x="17918" y="18827"/>
                </a:cubicBezTo>
                <a:cubicBezTo>
                  <a:pt x="17890" y="18790"/>
                  <a:pt x="17844" y="18790"/>
                  <a:pt x="17816" y="18818"/>
                </a:cubicBezTo>
                <a:moveTo>
                  <a:pt x="18623" y="18029"/>
                </a:moveTo>
                <a:cubicBezTo>
                  <a:pt x="18577" y="18076"/>
                  <a:pt x="18530" y="18131"/>
                  <a:pt x="18475" y="18187"/>
                </a:cubicBezTo>
                <a:cubicBezTo>
                  <a:pt x="18447" y="18215"/>
                  <a:pt x="18447" y="18261"/>
                  <a:pt x="18475" y="18289"/>
                </a:cubicBezTo>
                <a:cubicBezTo>
                  <a:pt x="18502" y="18317"/>
                  <a:pt x="18558" y="18317"/>
                  <a:pt x="18586" y="18289"/>
                </a:cubicBezTo>
                <a:cubicBezTo>
                  <a:pt x="18632" y="18233"/>
                  <a:pt x="18688" y="18178"/>
                  <a:pt x="18734" y="18122"/>
                </a:cubicBezTo>
                <a:cubicBezTo>
                  <a:pt x="18762" y="18094"/>
                  <a:pt x="18762" y="18048"/>
                  <a:pt x="18734" y="18020"/>
                </a:cubicBezTo>
                <a:cubicBezTo>
                  <a:pt x="18697" y="17992"/>
                  <a:pt x="18651" y="17992"/>
                  <a:pt x="18623" y="18029"/>
                </a:cubicBezTo>
                <a:moveTo>
                  <a:pt x="19346" y="17158"/>
                </a:moveTo>
                <a:cubicBezTo>
                  <a:pt x="19309" y="17213"/>
                  <a:pt x="19263" y="17269"/>
                  <a:pt x="19216" y="17325"/>
                </a:cubicBezTo>
                <a:cubicBezTo>
                  <a:pt x="19189" y="17362"/>
                  <a:pt x="19198" y="17408"/>
                  <a:pt x="19226" y="17436"/>
                </a:cubicBezTo>
                <a:cubicBezTo>
                  <a:pt x="19263" y="17454"/>
                  <a:pt x="19309" y="17454"/>
                  <a:pt x="19337" y="17417"/>
                </a:cubicBezTo>
                <a:cubicBezTo>
                  <a:pt x="19383" y="17362"/>
                  <a:pt x="19421" y="17306"/>
                  <a:pt x="19467" y="17241"/>
                </a:cubicBezTo>
                <a:cubicBezTo>
                  <a:pt x="19495" y="17213"/>
                  <a:pt x="19485" y="17167"/>
                  <a:pt x="19458" y="17139"/>
                </a:cubicBezTo>
                <a:cubicBezTo>
                  <a:pt x="19421" y="17111"/>
                  <a:pt x="19374" y="17120"/>
                  <a:pt x="19346" y="17158"/>
                </a:cubicBezTo>
                <a:cubicBezTo>
                  <a:pt x="19346" y="17158"/>
                  <a:pt x="19346" y="17158"/>
                  <a:pt x="19346" y="17158"/>
                </a:cubicBezTo>
                <a:moveTo>
                  <a:pt x="19977" y="16212"/>
                </a:moveTo>
                <a:cubicBezTo>
                  <a:pt x="19940" y="16267"/>
                  <a:pt x="19903" y="16332"/>
                  <a:pt x="19866" y="16397"/>
                </a:cubicBezTo>
                <a:cubicBezTo>
                  <a:pt x="19847" y="16434"/>
                  <a:pt x="19856" y="16481"/>
                  <a:pt x="19884" y="16499"/>
                </a:cubicBezTo>
                <a:cubicBezTo>
                  <a:pt x="19921" y="16518"/>
                  <a:pt x="19968" y="16508"/>
                  <a:pt x="19986" y="16471"/>
                </a:cubicBezTo>
                <a:cubicBezTo>
                  <a:pt x="20033" y="16416"/>
                  <a:pt x="20070" y="16351"/>
                  <a:pt x="20107" y="16286"/>
                </a:cubicBezTo>
                <a:cubicBezTo>
                  <a:pt x="20125" y="16249"/>
                  <a:pt x="20116" y="16202"/>
                  <a:pt x="20079" y="16184"/>
                </a:cubicBezTo>
                <a:cubicBezTo>
                  <a:pt x="20042" y="16165"/>
                  <a:pt x="19996" y="16174"/>
                  <a:pt x="19977" y="16212"/>
                </a:cubicBezTo>
                <a:moveTo>
                  <a:pt x="20506" y="15201"/>
                </a:moveTo>
                <a:cubicBezTo>
                  <a:pt x="20469" y="15266"/>
                  <a:pt x="20441" y="15340"/>
                  <a:pt x="20413" y="15405"/>
                </a:cubicBezTo>
                <a:cubicBezTo>
                  <a:pt x="20394" y="15442"/>
                  <a:pt x="20404" y="15479"/>
                  <a:pt x="20441" y="15497"/>
                </a:cubicBezTo>
                <a:cubicBezTo>
                  <a:pt x="20478" y="15516"/>
                  <a:pt x="20524" y="15507"/>
                  <a:pt x="20543" y="15470"/>
                </a:cubicBezTo>
                <a:cubicBezTo>
                  <a:pt x="20571" y="15395"/>
                  <a:pt x="20608" y="15331"/>
                  <a:pt x="20635" y="15266"/>
                </a:cubicBezTo>
                <a:cubicBezTo>
                  <a:pt x="20654" y="15229"/>
                  <a:pt x="20635" y="15182"/>
                  <a:pt x="20598" y="15164"/>
                </a:cubicBezTo>
                <a:cubicBezTo>
                  <a:pt x="20561" y="15145"/>
                  <a:pt x="20515" y="15164"/>
                  <a:pt x="20506" y="15201"/>
                </a:cubicBezTo>
                <a:moveTo>
                  <a:pt x="20914" y="14143"/>
                </a:moveTo>
                <a:cubicBezTo>
                  <a:pt x="20895" y="14218"/>
                  <a:pt x="20867" y="14283"/>
                  <a:pt x="20840" y="14357"/>
                </a:cubicBezTo>
                <a:cubicBezTo>
                  <a:pt x="20830" y="14394"/>
                  <a:pt x="20849" y="14431"/>
                  <a:pt x="20886" y="14449"/>
                </a:cubicBezTo>
                <a:cubicBezTo>
                  <a:pt x="20932" y="14459"/>
                  <a:pt x="20969" y="14440"/>
                  <a:pt x="20988" y="14403"/>
                </a:cubicBezTo>
                <a:cubicBezTo>
                  <a:pt x="21006" y="14329"/>
                  <a:pt x="21034" y="14264"/>
                  <a:pt x="21053" y="14190"/>
                </a:cubicBezTo>
                <a:cubicBezTo>
                  <a:pt x="21071" y="14153"/>
                  <a:pt x="21044" y="14116"/>
                  <a:pt x="21006" y="14097"/>
                </a:cubicBezTo>
                <a:cubicBezTo>
                  <a:pt x="20969" y="14088"/>
                  <a:pt x="20932" y="14106"/>
                  <a:pt x="20914" y="14143"/>
                </a:cubicBezTo>
                <a:moveTo>
                  <a:pt x="21210" y="13049"/>
                </a:moveTo>
                <a:cubicBezTo>
                  <a:pt x="21201" y="13123"/>
                  <a:pt x="21183" y="13197"/>
                  <a:pt x="21164" y="13262"/>
                </a:cubicBezTo>
                <a:cubicBezTo>
                  <a:pt x="21155" y="13309"/>
                  <a:pt x="21183" y="13346"/>
                  <a:pt x="21220" y="13355"/>
                </a:cubicBezTo>
                <a:cubicBezTo>
                  <a:pt x="21257" y="13364"/>
                  <a:pt x="21303" y="13337"/>
                  <a:pt x="21312" y="13299"/>
                </a:cubicBezTo>
                <a:cubicBezTo>
                  <a:pt x="21322" y="13225"/>
                  <a:pt x="21340" y="13151"/>
                  <a:pt x="21359" y="13086"/>
                </a:cubicBezTo>
                <a:cubicBezTo>
                  <a:pt x="21368" y="13040"/>
                  <a:pt x="21340" y="13003"/>
                  <a:pt x="21303" y="12993"/>
                </a:cubicBezTo>
                <a:cubicBezTo>
                  <a:pt x="21257" y="12984"/>
                  <a:pt x="21220" y="13012"/>
                  <a:pt x="21210" y="13049"/>
                </a:cubicBezTo>
                <a:moveTo>
                  <a:pt x="21396" y="11936"/>
                </a:moveTo>
                <a:cubicBezTo>
                  <a:pt x="21387" y="12001"/>
                  <a:pt x="21377" y="12075"/>
                  <a:pt x="21368" y="12149"/>
                </a:cubicBezTo>
                <a:cubicBezTo>
                  <a:pt x="21359" y="12187"/>
                  <a:pt x="21387" y="12224"/>
                  <a:pt x="21433" y="12233"/>
                </a:cubicBezTo>
                <a:cubicBezTo>
                  <a:pt x="21470" y="12242"/>
                  <a:pt x="21507" y="12214"/>
                  <a:pt x="21517" y="12168"/>
                </a:cubicBezTo>
                <a:cubicBezTo>
                  <a:pt x="21526" y="12094"/>
                  <a:pt x="21535" y="12020"/>
                  <a:pt x="21535" y="11945"/>
                </a:cubicBezTo>
                <a:cubicBezTo>
                  <a:pt x="21544" y="11908"/>
                  <a:pt x="21517" y="11871"/>
                  <a:pt x="21470" y="11862"/>
                </a:cubicBezTo>
                <a:cubicBezTo>
                  <a:pt x="21433" y="11862"/>
                  <a:pt x="21396" y="11890"/>
                  <a:pt x="21396" y="11936"/>
                </a:cubicBezTo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2" name="ïšḷiḋe"/>
          <p:cNvSpPr/>
          <p:nvPr/>
        </p:nvSpPr>
        <p:spPr>
          <a:xfrm>
            <a:off x="3817654" y="3337467"/>
            <a:ext cx="4562689" cy="455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38" y="10775"/>
                </a:moveTo>
                <a:cubicBezTo>
                  <a:pt x="21438" y="10785"/>
                  <a:pt x="21438" y="10795"/>
                  <a:pt x="21438" y="10805"/>
                </a:cubicBezTo>
                <a:cubicBezTo>
                  <a:pt x="21438" y="10886"/>
                  <a:pt x="21438" y="10957"/>
                  <a:pt x="21428" y="11039"/>
                </a:cubicBezTo>
                <a:cubicBezTo>
                  <a:pt x="21428" y="11089"/>
                  <a:pt x="21468" y="11120"/>
                  <a:pt x="21509" y="11130"/>
                </a:cubicBezTo>
                <a:cubicBezTo>
                  <a:pt x="21559" y="11130"/>
                  <a:pt x="21590" y="11089"/>
                  <a:pt x="21590" y="11049"/>
                </a:cubicBezTo>
                <a:cubicBezTo>
                  <a:pt x="21600" y="10968"/>
                  <a:pt x="21600" y="10886"/>
                  <a:pt x="21600" y="10805"/>
                </a:cubicBezTo>
                <a:cubicBezTo>
                  <a:pt x="21600" y="10795"/>
                  <a:pt x="21600" y="10785"/>
                  <a:pt x="21600" y="10775"/>
                </a:cubicBezTo>
                <a:cubicBezTo>
                  <a:pt x="21600" y="10734"/>
                  <a:pt x="21559" y="10693"/>
                  <a:pt x="21519" y="10693"/>
                </a:cubicBezTo>
                <a:cubicBezTo>
                  <a:pt x="21468" y="10693"/>
                  <a:pt x="21438" y="10734"/>
                  <a:pt x="21438" y="10775"/>
                </a:cubicBezTo>
                <a:close/>
                <a:moveTo>
                  <a:pt x="21357" y="9546"/>
                </a:moveTo>
                <a:cubicBezTo>
                  <a:pt x="21367" y="9627"/>
                  <a:pt x="21377" y="9698"/>
                  <a:pt x="21387" y="9779"/>
                </a:cubicBezTo>
                <a:cubicBezTo>
                  <a:pt x="21387" y="9830"/>
                  <a:pt x="21428" y="9861"/>
                  <a:pt x="21478" y="9850"/>
                </a:cubicBezTo>
                <a:cubicBezTo>
                  <a:pt x="21519" y="9850"/>
                  <a:pt x="21549" y="9810"/>
                  <a:pt x="21549" y="9769"/>
                </a:cubicBezTo>
                <a:cubicBezTo>
                  <a:pt x="21539" y="9688"/>
                  <a:pt x="21529" y="9607"/>
                  <a:pt x="21519" y="9526"/>
                </a:cubicBezTo>
                <a:cubicBezTo>
                  <a:pt x="21519" y="9475"/>
                  <a:pt x="21478" y="9444"/>
                  <a:pt x="21428" y="9454"/>
                </a:cubicBezTo>
                <a:cubicBezTo>
                  <a:pt x="21387" y="9454"/>
                  <a:pt x="21357" y="9495"/>
                  <a:pt x="21357" y="9546"/>
                </a:cubicBezTo>
                <a:close/>
                <a:moveTo>
                  <a:pt x="21143" y="8327"/>
                </a:moveTo>
                <a:cubicBezTo>
                  <a:pt x="21164" y="8398"/>
                  <a:pt x="21184" y="8480"/>
                  <a:pt x="21194" y="8561"/>
                </a:cubicBezTo>
                <a:cubicBezTo>
                  <a:pt x="21204" y="8601"/>
                  <a:pt x="21255" y="8632"/>
                  <a:pt x="21296" y="8622"/>
                </a:cubicBezTo>
                <a:cubicBezTo>
                  <a:pt x="21336" y="8612"/>
                  <a:pt x="21367" y="8571"/>
                  <a:pt x="21357" y="8520"/>
                </a:cubicBezTo>
                <a:cubicBezTo>
                  <a:pt x="21336" y="8449"/>
                  <a:pt x="21326" y="8368"/>
                  <a:pt x="21306" y="8287"/>
                </a:cubicBezTo>
                <a:cubicBezTo>
                  <a:pt x="21296" y="8246"/>
                  <a:pt x="21245" y="8216"/>
                  <a:pt x="21204" y="8226"/>
                </a:cubicBezTo>
                <a:cubicBezTo>
                  <a:pt x="21164" y="8236"/>
                  <a:pt x="21133" y="8276"/>
                  <a:pt x="21143" y="8327"/>
                </a:cubicBezTo>
                <a:close/>
                <a:moveTo>
                  <a:pt x="20788" y="7139"/>
                </a:moveTo>
                <a:cubicBezTo>
                  <a:pt x="20819" y="7210"/>
                  <a:pt x="20839" y="7291"/>
                  <a:pt x="20870" y="7362"/>
                </a:cubicBezTo>
                <a:cubicBezTo>
                  <a:pt x="20880" y="7413"/>
                  <a:pt x="20930" y="7434"/>
                  <a:pt x="20971" y="7413"/>
                </a:cubicBezTo>
                <a:cubicBezTo>
                  <a:pt x="21012" y="7403"/>
                  <a:pt x="21032" y="7352"/>
                  <a:pt x="21022" y="7312"/>
                </a:cubicBezTo>
                <a:cubicBezTo>
                  <a:pt x="20991" y="7241"/>
                  <a:pt x="20971" y="7159"/>
                  <a:pt x="20941" y="7088"/>
                </a:cubicBezTo>
                <a:cubicBezTo>
                  <a:pt x="20920" y="7038"/>
                  <a:pt x="20880" y="7017"/>
                  <a:pt x="20839" y="7038"/>
                </a:cubicBezTo>
                <a:cubicBezTo>
                  <a:pt x="20798" y="7048"/>
                  <a:pt x="20768" y="7098"/>
                  <a:pt x="20788" y="7139"/>
                </a:cubicBezTo>
                <a:close/>
                <a:moveTo>
                  <a:pt x="20291" y="6002"/>
                </a:moveTo>
                <a:cubicBezTo>
                  <a:pt x="20332" y="6073"/>
                  <a:pt x="20362" y="6144"/>
                  <a:pt x="20403" y="6215"/>
                </a:cubicBezTo>
                <a:cubicBezTo>
                  <a:pt x="20423" y="6256"/>
                  <a:pt x="20474" y="6276"/>
                  <a:pt x="20514" y="6256"/>
                </a:cubicBezTo>
                <a:cubicBezTo>
                  <a:pt x="20545" y="6235"/>
                  <a:pt x="20565" y="6195"/>
                  <a:pt x="20545" y="6154"/>
                </a:cubicBezTo>
                <a:cubicBezTo>
                  <a:pt x="20514" y="6073"/>
                  <a:pt x="20474" y="6002"/>
                  <a:pt x="20443" y="5931"/>
                </a:cubicBezTo>
                <a:cubicBezTo>
                  <a:pt x="20423" y="5890"/>
                  <a:pt x="20372" y="5880"/>
                  <a:pt x="20332" y="5900"/>
                </a:cubicBezTo>
                <a:cubicBezTo>
                  <a:pt x="20291" y="5920"/>
                  <a:pt x="20271" y="5961"/>
                  <a:pt x="20291" y="6002"/>
                </a:cubicBezTo>
                <a:close/>
                <a:moveTo>
                  <a:pt x="19672" y="4935"/>
                </a:moveTo>
                <a:cubicBezTo>
                  <a:pt x="19723" y="5006"/>
                  <a:pt x="19764" y="5067"/>
                  <a:pt x="19804" y="5139"/>
                </a:cubicBezTo>
                <a:cubicBezTo>
                  <a:pt x="19825" y="5179"/>
                  <a:pt x="19875" y="5189"/>
                  <a:pt x="19916" y="5159"/>
                </a:cubicBezTo>
                <a:cubicBezTo>
                  <a:pt x="19956" y="5139"/>
                  <a:pt x="19967" y="5088"/>
                  <a:pt x="19946" y="5047"/>
                </a:cubicBezTo>
                <a:cubicBezTo>
                  <a:pt x="19896" y="4986"/>
                  <a:pt x="19855" y="4915"/>
                  <a:pt x="19814" y="4844"/>
                </a:cubicBezTo>
                <a:cubicBezTo>
                  <a:pt x="19784" y="4814"/>
                  <a:pt x="19733" y="4803"/>
                  <a:pt x="19693" y="4824"/>
                </a:cubicBezTo>
                <a:cubicBezTo>
                  <a:pt x="19662" y="4844"/>
                  <a:pt x="19652" y="4895"/>
                  <a:pt x="19672" y="4935"/>
                </a:cubicBezTo>
                <a:close/>
                <a:moveTo>
                  <a:pt x="18932" y="3940"/>
                </a:moveTo>
                <a:cubicBezTo>
                  <a:pt x="18982" y="4001"/>
                  <a:pt x="19033" y="4072"/>
                  <a:pt x="19084" y="4133"/>
                </a:cubicBezTo>
                <a:cubicBezTo>
                  <a:pt x="19114" y="4164"/>
                  <a:pt x="19165" y="4174"/>
                  <a:pt x="19195" y="4143"/>
                </a:cubicBezTo>
                <a:cubicBezTo>
                  <a:pt x="19236" y="4113"/>
                  <a:pt x="19236" y="4062"/>
                  <a:pt x="19216" y="4032"/>
                </a:cubicBezTo>
                <a:cubicBezTo>
                  <a:pt x="19165" y="3961"/>
                  <a:pt x="19114" y="3900"/>
                  <a:pt x="19053" y="3839"/>
                </a:cubicBezTo>
                <a:cubicBezTo>
                  <a:pt x="19033" y="3808"/>
                  <a:pt x="18982" y="3798"/>
                  <a:pt x="18942" y="3828"/>
                </a:cubicBezTo>
                <a:cubicBezTo>
                  <a:pt x="18911" y="3859"/>
                  <a:pt x="18901" y="3910"/>
                  <a:pt x="18932" y="3940"/>
                </a:cubicBezTo>
                <a:close/>
                <a:moveTo>
                  <a:pt x="18079" y="3047"/>
                </a:moveTo>
                <a:cubicBezTo>
                  <a:pt x="18140" y="3097"/>
                  <a:pt x="18201" y="3158"/>
                  <a:pt x="18252" y="3209"/>
                </a:cubicBezTo>
                <a:cubicBezTo>
                  <a:pt x="18293" y="3239"/>
                  <a:pt x="18343" y="3239"/>
                  <a:pt x="18374" y="3209"/>
                </a:cubicBezTo>
                <a:cubicBezTo>
                  <a:pt x="18404" y="3179"/>
                  <a:pt x="18404" y="3128"/>
                  <a:pt x="18374" y="3097"/>
                </a:cubicBezTo>
                <a:cubicBezTo>
                  <a:pt x="18313" y="3036"/>
                  <a:pt x="18252" y="2986"/>
                  <a:pt x="18191" y="2925"/>
                </a:cubicBezTo>
                <a:cubicBezTo>
                  <a:pt x="18161" y="2894"/>
                  <a:pt x="18110" y="2894"/>
                  <a:pt x="18079" y="2935"/>
                </a:cubicBezTo>
                <a:cubicBezTo>
                  <a:pt x="18049" y="2965"/>
                  <a:pt x="18049" y="3016"/>
                  <a:pt x="18079" y="3047"/>
                </a:cubicBezTo>
                <a:close/>
                <a:moveTo>
                  <a:pt x="17136" y="2254"/>
                </a:moveTo>
                <a:cubicBezTo>
                  <a:pt x="17197" y="2295"/>
                  <a:pt x="17258" y="2346"/>
                  <a:pt x="17329" y="2397"/>
                </a:cubicBezTo>
                <a:cubicBezTo>
                  <a:pt x="17359" y="2427"/>
                  <a:pt x="17410" y="2417"/>
                  <a:pt x="17440" y="2386"/>
                </a:cubicBezTo>
                <a:cubicBezTo>
                  <a:pt x="17471" y="2346"/>
                  <a:pt x="17461" y="2295"/>
                  <a:pt x="17430" y="2265"/>
                </a:cubicBezTo>
                <a:cubicBezTo>
                  <a:pt x="17359" y="2214"/>
                  <a:pt x="17298" y="2173"/>
                  <a:pt x="17227" y="2122"/>
                </a:cubicBezTo>
                <a:cubicBezTo>
                  <a:pt x="17197" y="2092"/>
                  <a:pt x="17146" y="2102"/>
                  <a:pt x="17116" y="2143"/>
                </a:cubicBezTo>
                <a:cubicBezTo>
                  <a:pt x="17095" y="2173"/>
                  <a:pt x="17095" y="2224"/>
                  <a:pt x="17136" y="2254"/>
                </a:cubicBezTo>
                <a:close/>
                <a:moveTo>
                  <a:pt x="16101" y="1574"/>
                </a:moveTo>
                <a:cubicBezTo>
                  <a:pt x="16172" y="1615"/>
                  <a:pt x="16243" y="1655"/>
                  <a:pt x="16304" y="1696"/>
                </a:cubicBezTo>
                <a:cubicBezTo>
                  <a:pt x="16345" y="1716"/>
                  <a:pt x="16395" y="1706"/>
                  <a:pt x="16416" y="1665"/>
                </a:cubicBezTo>
                <a:cubicBezTo>
                  <a:pt x="16446" y="1625"/>
                  <a:pt x="16426" y="1574"/>
                  <a:pt x="16395" y="1554"/>
                </a:cubicBezTo>
                <a:cubicBezTo>
                  <a:pt x="16324" y="1513"/>
                  <a:pt x="16253" y="1472"/>
                  <a:pt x="16182" y="1432"/>
                </a:cubicBezTo>
                <a:cubicBezTo>
                  <a:pt x="16142" y="1412"/>
                  <a:pt x="16091" y="1422"/>
                  <a:pt x="16071" y="1462"/>
                </a:cubicBezTo>
                <a:cubicBezTo>
                  <a:pt x="16050" y="1503"/>
                  <a:pt x="16060" y="1554"/>
                  <a:pt x="16101" y="1574"/>
                </a:cubicBezTo>
                <a:close/>
                <a:moveTo>
                  <a:pt x="14995" y="1016"/>
                </a:moveTo>
                <a:cubicBezTo>
                  <a:pt x="15066" y="1046"/>
                  <a:pt x="15137" y="1087"/>
                  <a:pt x="15218" y="1117"/>
                </a:cubicBezTo>
                <a:cubicBezTo>
                  <a:pt x="15259" y="1137"/>
                  <a:pt x="15300" y="1117"/>
                  <a:pt x="15320" y="1076"/>
                </a:cubicBezTo>
                <a:cubicBezTo>
                  <a:pt x="15340" y="1036"/>
                  <a:pt x="15320" y="985"/>
                  <a:pt x="15279" y="965"/>
                </a:cubicBezTo>
                <a:cubicBezTo>
                  <a:pt x="15208" y="934"/>
                  <a:pt x="15137" y="904"/>
                  <a:pt x="15056" y="863"/>
                </a:cubicBezTo>
                <a:cubicBezTo>
                  <a:pt x="15016" y="853"/>
                  <a:pt x="14965" y="873"/>
                  <a:pt x="14955" y="914"/>
                </a:cubicBezTo>
                <a:cubicBezTo>
                  <a:pt x="14934" y="955"/>
                  <a:pt x="14955" y="995"/>
                  <a:pt x="14995" y="1016"/>
                </a:cubicBezTo>
                <a:close/>
                <a:moveTo>
                  <a:pt x="13828" y="599"/>
                </a:moveTo>
                <a:cubicBezTo>
                  <a:pt x="13910" y="619"/>
                  <a:pt x="13981" y="640"/>
                  <a:pt x="14062" y="670"/>
                </a:cubicBezTo>
                <a:cubicBezTo>
                  <a:pt x="14102" y="680"/>
                  <a:pt x="14153" y="660"/>
                  <a:pt x="14163" y="619"/>
                </a:cubicBezTo>
                <a:cubicBezTo>
                  <a:pt x="14173" y="569"/>
                  <a:pt x="14153" y="528"/>
                  <a:pt x="14113" y="508"/>
                </a:cubicBezTo>
                <a:cubicBezTo>
                  <a:pt x="14031" y="487"/>
                  <a:pt x="13960" y="467"/>
                  <a:pt x="13879" y="437"/>
                </a:cubicBezTo>
                <a:cubicBezTo>
                  <a:pt x="13839" y="427"/>
                  <a:pt x="13788" y="457"/>
                  <a:pt x="13778" y="498"/>
                </a:cubicBezTo>
                <a:cubicBezTo>
                  <a:pt x="13768" y="538"/>
                  <a:pt x="13788" y="579"/>
                  <a:pt x="13828" y="599"/>
                </a:cubicBezTo>
                <a:close/>
                <a:moveTo>
                  <a:pt x="12631" y="315"/>
                </a:moveTo>
                <a:cubicBezTo>
                  <a:pt x="12702" y="325"/>
                  <a:pt x="12783" y="345"/>
                  <a:pt x="12865" y="355"/>
                </a:cubicBezTo>
                <a:cubicBezTo>
                  <a:pt x="12905" y="366"/>
                  <a:pt x="12946" y="335"/>
                  <a:pt x="12956" y="294"/>
                </a:cubicBezTo>
                <a:cubicBezTo>
                  <a:pt x="12966" y="254"/>
                  <a:pt x="12936" y="203"/>
                  <a:pt x="12895" y="193"/>
                </a:cubicBezTo>
                <a:cubicBezTo>
                  <a:pt x="12814" y="183"/>
                  <a:pt x="12733" y="173"/>
                  <a:pt x="12652" y="152"/>
                </a:cubicBezTo>
                <a:cubicBezTo>
                  <a:pt x="12611" y="142"/>
                  <a:pt x="12570" y="173"/>
                  <a:pt x="12560" y="223"/>
                </a:cubicBezTo>
                <a:cubicBezTo>
                  <a:pt x="12550" y="264"/>
                  <a:pt x="12581" y="305"/>
                  <a:pt x="12631" y="315"/>
                </a:cubicBezTo>
                <a:close/>
                <a:moveTo>
                  <a:pt x="11404" y="173"/>
                </a:moveTo>
                <a:cubicBezTo>
                  <a:pt x="11475" y="183"/>
                  <a:pt x="11556" y="183"/>
                  <a:pt x="11637" y="193"/>
                </a:cubicBezTo>
                <a:cubicBezTo>
                  <a:pt x="11688" y="193"/>
                  <a:pt x="11718" y="162"/>
                  <a:pt x="11728" y="112"/>
                </a:cubicBezTo>
                <a:cubicBezTo>
                  <a:pt x="11728" y="71"/>
                  <a:pt x="11698" y="30"/>
                  <a:pt x="11647" y="30"/>
                </a:cubicBezTo>
                <a:cubicBezTo>
                  <a:pt x="11566" y="20"/>
                  <a:pt x="11485" y="20"/>
                  <a:pt x="11404" y="10"/>
                </a:cubicBezTo>
                <a:cubicBezTo>
                  <a:pt x="11363" y="10"/>
                  <a:pt x="11322" y="41"/>
                  <a:pt x="11322" y="91"/>
                </a:cubicBezTo>
                <a:cubicBezTo>
                  <a:pt x="11322" y="132"/>
                  <a:pt x="11353" y="173"/>
                  <a:pt x="11404" y="173"/>
                </a:cubicBezTo>
                <a:close/>
                <a:moveTo>
                  <a:pt x="10166" y="173"/>
                </a:moveTo>
                <a:cubicBezTo>
                  <a:pt x="10247" y="173"/>
                  <a:pt x="10318" y="162"/>
                  <a:pt x="10399" y="162"/>
                </a:cubicBezTo>
                <a:cubicBezTo>
                  <a:pt x="10450" y="162"/>
                  <a:pt x="10480" y="122"/>
                  <a:pt x="10480" y="81"/>
                </a:cubicBezTo>
                <a:cubicBezTo>
                  <a:pt x="10480" y="30"/>
                  <a:pt x="10440" y="0"/>
                  <a:pt x="10399" y="0"/>
                </a:cubicBezTo>
                <a:cubicBezTo>
                  <a:pt x="10318" y="0"/>
                  <a:pt x="10237" y="10"/>
                  <a:pt x="10156" y="10"/>
                </a:cubicBezTo>
                <a:cubicBezTo>
                  <a:pt x="10105" y="20"/>
                  <a:pt x="10075" y="51"/>
                  <a:pt x="10075" y="102"/>
                </a:cubicBezTo>
                <a:cubicBezTo>
                  <a:pt x="10075" y="142"/>
                  <a:pt x="10115" y="183"/>
                  <a:pt x="10166" y="173"/>
                </a:cubicBezTo>
                <a:close/>
                <a:moveTo>
                  <a:pt x="8938" y="325"/>
                </a:moveTo>
                <a:cubicBezTo>
                  <a:pt x="9009" y="305"/>
                  <a:pt x="9090" y="294"/>
                  <a:pt x="9172" y="284"/>
                </a:cubicBezTo>
                <a:cubicBezTo>
                  <a:pt x="9212" y="274"/>
                  <a:pt x="9243" y="234"/>
                  <a:pt x="9243" y="193"/>
                </a:cubicBezTo>
                <a:cubicBezTo>
                  <a:pt x="9233" y="142"/>
                  <a:pt x="9192" y="112"/>
                  <a:pt x="9151" y="122"/>
                </a:cubicBezTo>
                <a:cubicBezTo>
                  <a:pt x="9070" y="132"/>
                  <a:pt x="8989" y="142"/>
                  <a:pt x="8908" y="162"/>
                </a:cubicBezTo>
                <a:cubicBezTo>
                  <a:pt x="8867" y="173"/>
                  <a:pt x="8837" y="213"/>
                  <a:pt x="8837" y="254"/>
                </a:cubicBezTo>
                <a:cubicBezTo>
                  <a:pt x="8847" y="294"/>
                  <a:pt x="8888" y="325"/>
                  <a:pt x="8938" y="325"/>
                </a:cubicBezTo>
                <a:close/>
                <a:moveTo>
                  <a:pt x="7731" y="609"/>
                </a:moveTo>
                <a:cubicBezTo>
                  <a:pt x="7812" y="579"/>
                  <a:pt x="7883" y="559"/>
                  <a:pt x="7964" y="538"/>
                </a:cubicBezTo>
                <a:cubicBezTo>
                  <a:pt x="8005" y="528"/>
                  <a:pt x="8035" y="487"/>
                  <a:pt x="8015" y="437"/>
                </a:cubicBezTo>
                <a:cubicBezTo>
                  <a:pt x="8005" y="396"/>
                  <a:pt x="7964" y="376"/>
                  <a:pt x="7924" y="386"/>
                </a:cubicBezTo>
                <a:cubicBezTo>
                  <a:pt x="7843" y="406"/>
                  <a:pt x="7761" y="427"/>
                  <a:pt x="7680" y="447"/>
                </a:cubicBezTo>
                <a:cubicBezTo>
                  <a:pt x="7640" y="467"/>
                  <a:pt x="7619" y="508"/>
                  <a:pt x="7629" y="548"/>
                </a:cubicBezTo>
                <a:cubicBezTo>
                  <a:pt x="7640" y="599"/>
                  <a:pt x="7690" y="619"/>
                  <a:pt x="7731" y="609"/>
                </a:cubicBezTo>
                <a:close/>
                <a:moveTo>
                  <a:pt x="6574" y="1036"/>
                </a:moveTo>
                <a:cubicBezTo>
                  <a:pt x="6645" y="995"/>
                  <a:pt x="6716" y="965"/>
                  <a:pt x="6787" y="934"/>
                </a:cubicBezTo>
                <a:cubicBezTo>
                  <a:pt x="6838" y="924"/>
                  <a:pt x="6848" y="873"/>
                  <a:pt x="6838" y="833"/>
                </a:cubicBezTo>
                <a:cubicBezTo>
                  <a:pt x="6818" y="792"/>
                  <a:pt x="6767" y="772"/>
                  <a:pt x="6727" y="792"/>
                </a:cubicBezTo>
                <a:cubicBezTo>
                  <a:pt x="6656" y="823"/>
                  <a:pt x="6584" y="853"/>
                  <a:pt x="6503" y="883"/>
                </a:cubicBezTo>
                <a:cubicBezTo>
                  <a:pt x="6463" y="904"/>
                  <a:pt x="6442" y="944"/>
                  <a:pt x="6463" y="985"/>
                </a:cubicBezTo>
                <a:cubicBezTo>
                  <a:pt x="6483" y="1026"/>
                  <a:pt x="6534" y="1046"/>
                  <a:pt x="6574" y="1036"/>
                </a:cubicBezTo>
                <a:close/>
                <a:moveTo>
                  <a:pt x="5468" y="1584"/>
                </a:moveTo>
                <a:cubicBezTo>
                  <a:pt x="5540" y="1544"/>
                  <a:pt x="5611" y="1513"/>
                  <a:pt x="5671" y="1472"/>
                </a:cubicBezTo>
                <a:cubicBezTo>
                  <a:pt x="5712" y="1452"/>
                  <a:pt x="5732" y="1401"/>
                  <a:pt x="5712" y="1361"/>
                </a:cubicBezTo>
                <a:cubicBezTo>
                  <a:pt x="5692" y="1320"/>
                  <a:pt x="5641" y="1310"/>
                  <a:pt x="5600" y="1330"/>
                </a:cubicBezTo>
                <a:cubicBezTo>
                  <a:pt x="5529" y="1371"/>
                  <a:pt x="5458" y="1412"/>
                  <a:pt x="5387" y="1452"/>
                </a:cubicBezTo>
                <a:cubicBezTo>
                  <a:pt x="5347" y="1472"/>
                  <a:pt x="5337" y="1523"/>
                  <a:pt x="5357" y="1564"/>
                </a:cubicBezTo>
                <a:cubicBezTo>
                  <a:pt x="5377" y="1594"/>
                  <a:pt x="5428" y="1615"/>
                  <a:pt x="5468" y="1584"/>
                </a:cubicBezTo>
                <a:close/>
                <a:moveTo>
                  <a:pt x="4434" y="2275"/>
                </a:moveTo>
                <a:cubicBezTo>
                  <a:pt x="4505" y="2224"/>
                  <a:pt x="4566" y="2173"/>
                  <a:pt x="4626" y="2133"/>
                </a:cubicBezTo>
                <a:cubicBezTo>
                  <a:pt x="4667" y="2102"/>
                  <a:pt x="4677" y="2051"/>
                  <a:pt x="4647" y="2021"/>
                </a:cubicBezTo>
                <a:cubicBezTo>
                  <a:pt x="4626" y="1980"/>
                  <a:pt x="4576" y="1970"/>
                  <a:pt x="4535" y="2001"/>
                </a:cubicBezTo>
                <a:cubicBezTo>
                  <a:pt x="4474" y="2041"/>
                  <a:pt x="4403" y="2092"/>
                  <a:pt x="4342" y="2143"/>
                </a:cubicBezTo>
                <a:cubicBezTo>
                  <a:pt x="4302" y="2163"/>
                  <a:pt x="4292" y="2214"/>
                  <a:pt x="4322" y="2254"/>
                </a:cubicBezTo>
                <a:cubicBezTo>
                  <a:pt x="4352" y="2295"/>
                  <a:pt x="4403" y="2295"/>
                  <a:pt x="4434" y="2275"/>
                </a:cubicBezTo>
                <a:close/>
                <a:moveTo>
                  <a:pt x="3490" y="3067"/>
                </a:moveTo>
                <a:cubicBezTo>
                  <a:pt x="3551" y="3016"/>
                  <a:pt x="3612" y="2955"/>
                  <a:pt x="3663" y="2904"/>
                </a:cubicBezTo>
                <a:cubicBezTo>
                  <a:pt x="3703" y="2874"/>
                  <a:pt x="3703" y="2823"/>
                  <a:pt x="3673" y="2793"/>
                </a:cubicBezTo>
                <a:cubicBezTo>
                  <a:pt x="3642" y="2762"/>
                  <a:pt x="3592" y="2752"/>
                  <a:pt x="3561" y="2783"/>
                </a:cubicBezTo>
                <a:cubicBezTo>
                  <a:pt x="3500" y="2843"/>
                  <a:pt x="3439" y="2894"/>
                  <a:pt x="3378" y="2945"/>
                </a:cubicBezTo>
                <a:cubicBezTo>
                  <a:pt x="3348" y="2986"/>
                  <a:pt x="3348" y="3036"/>
                  <a:pt x="3378" y="3067"/>
                </a:cubicBezTo>
                <a:cubicBezTo>
                  <a:pt x="3409" y="3097"/>
                  <a:pt x="3460" y="3097"/>
                  <a:pt x="3490" y="3067"/>
                </a:cubicBezTo>
                <a:close/>
                <a:moveTo>
                  <a:pt x="2648" y="3971"/>
                </a:moveTo>
                <a:cubicBezTo>
                  <a:pt x="2699" y="3910"/>
                  <a:pt x="2749" y="3849"/>
                  <a:pt x="2800" y="3788"/>
                </a:cubicBezTo>
                <a:cubicBezTo>
                  <a:pt x="2831" y="3757"/>
                  <a:pt x="2820" y="3707"/>
                  <a:pt x="2790" y="3676"/>
                </a:cubicBezTo>
                <a:cubicBezTo>
                  <a:pt x="2760" y="3646"/>
                  <a:pt x="2709" y="3646"/>
                  <a:pt x="2678" y="3676"/>
                </a:cubicBezTo>
                <a:cubicBezTo>
                  <a:pt x="2628" y="3737"/>
                  <a:pt x="2567" y="3798"/>
                  <a:pt x="2516" y="3869"/>
                </a:cubicBezTo>
                <a:cubicBezTo>
                  <a:pt x="2486" y="3900"/>
                  <a:pt x="2496" y="3950"/>
                  <a:pt x="2526" y="3981"/>
                </a:cubicBezTo>
                <a:cubicBezTo>
                  <a:pt x="2567" y="4011"/>
                  <a:pt x="2618" y="4001"/>
                  <a:pt x="2648" y="3971"/>
                </a:cubicBezTo>
                <a:close/>
                <a:moveTo>
                  <a:pt x="1907" y="4966"/>
                </a:moveTo>
                <a:cubicBezTo>
                  <a:pt x="1948" y="4895"/>
                  <a:pt x="1999" y="4834"/>
                  <a:pt x="2039" y="4763"/>
                </a:cubicBezTo>
                <a:cubicBezTo>
                  <a:pt x="2060" y="4722"/>
                  <a:pt x="2060" y="4671"/>
                  <a:pt x="2019" y="4651"/>
                </a:cubicBezTo>
                <a:cubicBezTo>
                  <a:pt x="1978" y="4621"/>
                  <a:pt x="1928" y="4631"/>
                  <a:pt x="1907" y="4671"/>
                </a:cubicBezTo>
                <a:cubicBezTo>
                  <a:pt x="1857" y="4742"/>
                  <a:pt x="1816" y="4803"/>
                  <a:pt x="1765" y="4874"/>
                </a:cubicBezTo>
                <a:cubicBezTo>
                  <a:pt x="1745" y="4915"/>
                  <a:pt x="1755" y="4966"/>
                  <a:pt x="1796" y="4986"/>
                </a:cubicBezTo>
                <a:cubicBezTo>
                  <a:pt x="1826" y="5006"/>
                  <a:pt x="1877" y="4996"/>
                  <a:pt x="1907" y="4966"/>
                </a:cubicBezTo>
                <a:close/>
                <a:moveTo>
                  <a:pt x="1288" y="6032"/>
                </a:moveTo>
                <a:cubicBezTo>
                  <a:pt x="1319" y="5961"/>
                  <a:pt x="1360" y="5890"/>
                  <a:pt x="1400" y="5819"/>
                </a:cubicBezTo>
                <a:cubicBezTo>
                  <a:pt x="1420" y="5778"/>
                  <a:pt x="1400" y="5738"/>
                  <a:pt x="1360" y="5707"/>
                </a:cubicBezTo>
                <a:cubicBezTo>
                  <a:pt x="1319" y="5687"/>
                  <a:pt x="1278" y="5707"/>
                  <a:pt x="1258" y="5748"/>
                </a:cubicBezTo>
                <a:cubicBezTo>
                  <a:pt x="1217" y="5819"/>
                  <a:pt x="1177" y="5890"/>
                  <a:pt x="1146" y="5961"/>
                </a:cubicBezTo>
                <a:cubicBezTo>
                  <a:pt x="1126" y="6002"/>
                  <a:pt x="1136" y="6052"/>
                  <a:pt x="1177" y="6073"/>
                </a:cubicBezTo>
                <a:cubicBezTo>
                  <a:pt x="1217" y="6093"/>
                  <a:pt x="1268" y="6073"/>
                  <a:pt x="1288" y="6032"/>
                </a:cubicBezTo>
                <a:close/>
                <a:moveTo>
                  <a:pt x="802" y="7170"/>
                </a:moveTo>
                <a:cubicBezTo>
                  <a:pt x="822" y="7098"/>
                  <a:pt x="852" y="7027"/>
                  <a:pt x="883" y="6946"/>
                </a:cubicBezTo>
                <a:cubicBezTo>
                  <a:pt x="903" y="6906"/>
                  <a:pt x="873" y="6855"/>
                  <a:pt x="832" y="6845"/>
                </a:cubicBezTo>
                <a:cubicBezTo>
                  <a:pt x="791" y="6824"/>
                  <a:pt x="751" y="6845"/>
                  <a:pt x="730" y="6885"/>
                </a:cubicBezTo>
                <a:cubicBezTo>
                  <a:pt x="700" y="6966"/>
                  <a:pt x="670" y="7038"/>
                  <a:pt x="649" y="7119"/>
                </a:cubicBezTo>
                <a:cubicBezTo>
                  <a:pt x="629" y="7159"/>
                  <a:pt x="649" y="7210"/>
                  <a:pt x="690" y="7220"/>
                </a:cubicBezTo>
                <a:cubicBezTo>
                  <a:pt x="741" y="7241"/>
                  <a:pt x="781" y="7220"/>
                  <a:pt x="802" y="7170"/>
                </a:cubicBezTo>
                <a:close/>
                <a:moveTo>
                  <a:pt x="446" y="8358"/>
                </a:moveTo>
                <a:cubicBezTo>
                  <a:pt x="467" y="8276"/>
                  <a:pt x="487" y="8205"/>
                  <a:pt x="507" y="8124"/>
                </a:cubicBezTo>
                <a:cubicBezTo>
                  <a:pt x="517" y="8083"/>
                  <a:pt x="487" y="8043"/>
                  <a:pt x="446" y="8023"/>
                </a:cubicBezTo>
                <a:cubicBezTo>
                  <a:pt x="396" y="8012"/>
                  <a:pt x="355" y="8043"/>
                  <a:pt x="345" y="8083"/>
                </a:cubicBezTo>
                <a:cubicBezTo>
                  <a:pt x="325" y="8165"/>
                  <a:pt x="304" y="8246"/>
                  <a:pt x="284" y="8327"/>
                </a:cubicBezTo>
                <a:cubicBezTo>
                  <a:pt x="274" y="8368"/>
                  <a:pt x="304" y="8408"/>
                  <a:pt x="345" y="8419"/>
                </a:cubicBezTo>
                <a:cubicBezTo>
                  <a:pt x="396" y="8429"/>
                  <a:pt x="436" y="8398"/>
                  <a:pt x="446" y="8358"/>
                </a:cubicBezTo>
                <a:close/>
                <a:moveTo>
                  <a:pt x="233" y="9576"/>
                </a:moveTo>
                <a:cubicBezTo>
                  <a:pt x="243" y="9495"/>
                  <a:pt x="254" y="9424"/>
                  <a:pt x="264" y="9343"/>
                </a:cubicBezTo>
                <a:cubicBezTo>
                  <a:pt x="274" y="9292"/>
                  <a:pt x="233" y="9251"/>
                  <a:pt x="193" y="9251"/>
                </a:cubicBezTo>
                <a:cubicBezTo>
                  <a:pt x="152" y="9241"/>
                  <a:pt x="112" y="9272"/>
                  <a:pt x="101" y="9322"/>
                </a:cubicBezTo>
                <a:cubicBezTo>
                  <a:pt x="91" y="9404"/>
                  <a:pt x="81" y="9475"/>
                  <a:pt x="71" y="9556"/>
                </a:cubicBezTo>
                <a:cubicBezTo>
                  <a:pt x="71" y="9607"/>
                  <a:pt x="101" y="9647"/>
                  <a:pt x="142" y="9647"/>
                </a:cubicBezTo>
                <a:cubicBezTo>
                  <a:pt x="193" y="9658"/>
                  <a:pt x="223" y="9627"/>
                  <a:pt x="233" y="9576"/>
                </a:cubicBezTo>
                <a:close/>
                <a:moveTo>
                  <a:pt x="162" y="10815"/>
                </a:moveTo>
                <a:cubicBezTo>
                  <a:pt x="162" y="10815"/>
                  <a:pt x="162" y="10805"/>
                  <a:pt x="162" y="10805"/>
                </a:cubicBezTo>
                <a:cubicBezTo>
                  <a:pt x="162" y="10724"/>
                  <a:pt x="162" y="10653"/>
                  <a:pt x="162" y="10572"/>
                </a:cubicBezTo>
                <a:cubicBezTo>
                  <a:pt x="162" y="10531"/>
                  <a:pt x="132" y="10490"/>
                  <a:pt x="91" y="10490"/>
                </a:cubicBezTo>
                <a:cubicBezTo>
                  <a:pt x="41" y="10490"/>
                  <a:pt x="0" y="10531"/>
                  <a:pt x="0" y="10572"/>
                </a:cubicBezTo>
                <a:cubicBezTo>
                  <a:pt x="0" y="10653"/>
                  <a:pt x="0" y="10724"/>
                  <a:pt x="0" y="10805"/>
                </a:cubicBezTo>
                <a:cubicBezTo>
                  <a:pt x="0" y="10805"/>
                  <a:pt x="0" y="10815"/>
                  <a:pt x="0" y="10815"/>
                </a:cubicBezTo>
                <a:cubicBezTo>
                  <a:pt x="0" y="10856"/>
                  <a:pt x="41" y="10896"/>
                  <a:pt x="81" y="10896"/>
                </a:cubicBezTo>
                <a:cubicBezTo>
                  <a:pt x="132" y="10896"/>
                  <a:pt x="162" y="10856"/>
                  <a:pt x="162" y="10815"/>
                </a:cubicBezTo>
                <a:close/>
                <a:moveTo>
                  <a:pt x="233" y="12054"/>
                </a:moveTo>
                <a:cubicBezTo>
                  <a:pt x="223" y="11973"/>
                  <a:pt x="223" y="11892"/>
                  <a:pt x="213" y="11810"/>
                </a:cubicBezTo>
                <a:cubicBezTo>
                  <a:pt x="203" y="11770"/>
                  <a:pt x="162" y="11729"/>
                  <a:pt x="122" y="11739"/>
                </a:cubicBezTo>
                <a:cubicBezTo>
                  <a:pt x="81" y="11739"/>
                  <a:pt x="41" y="11780"/>
                  <a:pt x="51" y="11831"/>
                </a:cubicBezTo>
                <a:cubicBezTo>
                  <a:pt x="61" y="11912"/>
                  <a:pt x="61" y="11993"/>
                  <a:pt x="71" y="12064"/>
                </a:cubicBezTo>
                <a:cubicBezTo>
                  <a:pt x="81" y="12115"/>
                  <a:pt x="122" y="12146"/>
                  <a:pt x="162" y="12135"/>
                </a:cubicBezTo>
                <a:cubicBezTo>
                  <a:pt x="213" y="12135"/>
                  <a:pt x="243" y="12095"/>
                  <a:pt x="233" y="12054"/>
                </a:cubicBezTo>
                <a:close/>
                <a:moveTo>
                  <a:pt x="446" y="13273"/>
                </a:moveTo>
                <a:cubicBezTo>
                  <a:pt x="436" y="13192"/>
                  <a:pt x="416" y="13110"/>
                  <a:pt x="396" y="13039"/>
                </a:cubicBezTo>
                <a:cubicBezTo>
                  <a:pt x="386" y="12988"/>
                  <a:pt x="345" y="12958"/>
                  <a:pt x="304" y="12968"/>
                </a:cubicBezTo>
                <a:cubicBezTo>
                  <a:pt x="254" y="12978"/>
                  <a:pt x="233" y="13029"/>
                  <a:pt x="243" y="13070"/>
                </a:cubicBezTo>
                <a:cubicBezTo>
                  <a:pt x="254" y="13151"/>
                  <a:pt x="274" y="13232"/>
                  <a:pt x="294" y="13303"/>
                </a:cubicBezTo>
                <a:cubicBezTo>
                  <a:pt x="304" y="13354"/>
                  <a:pt x="345" y="13374"/>
                  <a:pt x="386" y="13364"/>
                </a:cubicBezTo>
                <a:cubicBezTo>
                  <a:pt x="436" y="13354"/>
                  <a:pt x="457" y="13313"/>
                  <a:pt x="446" y="13273"/>
                </a:cubicBezTo>
                <a:close/>
                <a:moveTo>
                  <a:pt x="802" y="14451"/>
                </a:moveTo>
                <a:cubicBezTo>
                  <a:pt x="781" y="14380"/>
                  <a:pt x="751" y="14298"/>
                  <a:pt x="730" y="14227"/>
                </a:cubicBezTo>
                <a:cubicBezTo>
                  <a:pt x="710" y="14187"/>
                  <a:pt x="670" y="14166"/>
                  <a:pt x="619" y="14177"/>
                </a:cubicBezTo>
                <a:cubicBezTo>
                  <a:pt x="578" y="14187"/>
                  <a:pt x="558" y="14238"/>
                  <a:pt x="568" y="14278"/>
                </a:cubicBezTo>
                <a:cubicBezTo>
                  <a:pt x="599" y="14359"/>
                  <a:pt x="629" y="14430"/>
                  <a:pt x="649" y="14512"/>
                </a:cubicBezTo>
                <a:cubicBezTo>
                  <a:pt x="670" y="14552"/>
                  <a:pt x="710" y="14573"/>
                  <a:pt x="761" y="14562"/>
                </a:cubicBezTo>
                <a:cubicBezTo>
                  <a:pt x="802" y="14542"/>
                  <a:pt x="822" y="14491"/>
                  <a:pt x="802" y="14451"/>
                </a:cubicBezTo>
                <a:close/>
                <a:moveTo>
                  <a:pt x="1299" y="15588"/>
                </a:moveTo>
                <a:cubicBezTo>
                  <a:pt x="1258" y="15517"/>
                  <a:pt x="1228" y="15446"/>
                  <a:pt x="1187" y="15375"/>
                </a:cubicBezTo>
                <a:cubicBezTo>
                  <a:pt x="1177" y="15334"/>
                  <a:pt x="1126" y="15314"/>
                  <a:pt x="1086" y="15334"/>
                </a:cubicBezTo>
                <a:cubicBezTo>
                  <a:pt x="1045" y="15355"/>
                  <a:pt x="1025" y="15405"/>
                  <a:pt x="1045" y="15446"/>
                </a:cubicBezTo>
                <a:cubicBezTo>
                  <a:pt x="1075" y="15517"/>
                  <a:pt x="1116" y="15588"/>
                  <a:pt x="1157" y="15659"/>
                </a:cubicBezTo>
                <a:cubicBezTo>
                  <a:pt x="1177" y="15700"/>
                  <a:pt x="1217" y="15720"/>
                  <a:pt x="1258" y="15700"/>
                </a:cubicBezTo>
                <a:cubicBezTo>
                  <a:pt x="1299" y="15680"/>
                  <a:pt x="1319" y="15629"/>
                  <a:pt x="1299" y="15588"/>
                </a:cubicBezTo>
                <a:close/>
                <a:moveTo>
                  <a:pt x="1918" y="16654"/>
                </a:moveTo>
                <a:cubicBezTo>
                  <a:pt x="1877" y="16594"/>
                  <a:pt x="1826" y="16522"/>
                  <a:pt x="1786" y="16461"/>
                </a:cubicBezTo>
                <a:cubicBezTo>
                  <a:pt x="1765" y="16421"/>
                  <a:pt x="1715" y="16411"/>
                  <a:pt x="1674" y="16431"/>
                </a:cubicBezTo>
                <a:cubicBezTo>
                  <a:pt x="1633" y="16451"/>
                  <a:pt x="1623" y="16502"/>
                  <a:pt x="1654" y="16543"/>
                </a:cubicBezTo>
                <a:cubicBezTo>
                  <a:pt x="1694" y="16614"/>
                  <a:pt x="1735" y="16685"/>
                  <a:pt x="1786" y="16746"/>
                </a:cubicBezTo>
                <a:cubicBezTo>
                  <a:pt x="1806" y="16786"/>
                  <a:pt x="1857" y="16797"/>
                  <a:pt x="1897" y="16776"/>
                </a:cubicBezTo>
                <a:cubicBezTo>
                  <a:pt x="1928" y="16746"/>
                  <a:pt x="1938" y="16695"/>
                  <a:pt x="1918" y="16654"/>
                </a:cubicBezTo>
                <a:close/>
                <a:moveTo>
                  <a:pt x="2658" y="17650"/>
                </a:moveTo>
                <a:cubicBezTo>
                  <a:pt x="2607" y="17589"/>
                  <a:pt x="2557" y="17528"/>
                  <a:pt x="2506" y="17467"/>
                </a:cubicBezTo>
                <a:cubicBezTo>
                  <a:pt x="2476" y="17426"/>
                  <a:pt x="2425" y="17426"/>
                  <a:pt x="2394" y="17457"/>
                </a:cubicBezTo>
                <a:cubicBezTo>
                  <a:pt x="2354" y="17477"/>
                  <a:pt x="2354" y="17528"/>
                  <a:pt x="2374" y="17568"/>
                </a:cubicBezTo>
                <a:cubicBezTo>
                  <a:pt x="2425" y="17629"/>
                  <a:pt x="2476" y="17690"/>
                  <a:pt x="2536" y="17751"/>
                </a:cubicBezTo>
                <a:cubicBezTo>
                  <a:pt x="2557" y="17792"/>
                  <a:pt x="2607" y="17792"/>
                  <a:pt x="2648" y="17761"/>
                </a:cubicBezTo>
                <a:cubicBezTo>
                  <a:pt x="2678" y="17741"/>
                  <a:pt x="2689" y="17680"/>
                  <a:pt x="2658" y="17650"/>
                </a:cubicBezTo>
                <a:close/>
                <a:moveTo>
                  <a:pt x="3510" y="18553"/>
                </a:moveTo>
                <a:cubicBezTo>
                  <a:pt x="3450" y="18493"/>
                  <a:pt x="3389" y="18442"/>
                  <a:pt x="3338" y="18381"/>
                </a:cubicBezTo>
                <a:cubicBezTo>
                  <a:pt x="3297" y="18350"/>
                  <a:pt x="3247" y="18350"/>
                  <a:pt x="3216" y="18381"/>
                </a:cubicBezTo>
                <a:cubicBezTo>
                  <a:pt x="3186" y="18421"/>
                  <a:pt x="3186" y="18472"/>
                  <a:pt x="3216" y="18503"/>
                </a:cubicBezTo>
                <a:cubicBezTo>
                  <a:pt x="3277" y="18553"/>
                  <a:pt x="3338" y="18614"/>
                  <a:pt x="3399" y="18665"/>
                </a:cubicBezTo>
                <a:cubicBezTo>
                  <a:pt x="3429" y="18696"/>
                  <a:pt x="3480" y="18696"/>
                  <a:pt x="3510" y="18665"/>
                </a:cubicBezTo>
                <a:cubicBezTo>
                  <a:pt x="3541" y="18635"/>
                  <a:pt x="3541" y="18584"/>
                  <a:pt x="3510" y="18553"/>
                </a:cubicBezTo>
                <a:close/>
                <a:moveTo>
                  <a:pt x="4454" y="19346"/>
                </a:moveTo>
                <a:cubicBezTo>
                  <a:pt x="4393" y="19295"/>
                  <a:pt x="4322" y="19254"/>
                  <a:pt x="4261" y="19203"/>
                </a:cubicBezTo>
                <a:cubicBezTo>
                  <a:pt x="4231" y="19173"/>
                  <a:pt x="4180" y="19183"/>
                  <a:pt x="4150" y="19214"/>
                </a:cubicBezTo>
                <a:cubicBezTo>
                  <a:pt x="4119" y="19254"/>
                  <a:pt x="4129" y="19305"/>
                  <a:pt x="4160" y="19325"/>
                </a:cubicBezTo>
                <a:cubicBezTo>
                  <a:pt x="4231" y="19376"/>
                  <a:pt x="4292" y="19427"/>
                  <a:pt x="4352" y="19478"/>
                </a:cubicBezTo>
                <a:cubicBezTo>
                  <a:pt x="4393" y="19508"/>
                  <a:pt x="4444" y="19498"/>
                  <a:pt x="4474" y="19457"/>
                </a:cubicBezTo>
                <a:cubicBezTo>
                  <a:pt x="4495" y="19427"/>
                  <a:pt x="4484" y="19376"/>
                  <a:pt x="4454" y="19346"/>
                </a:cubicBezTo>
                <a:close/>
                <a:moveTo>
                  <a:pt x="5489" y="20026"/>
                </a:moveTo>
                <a:cubicBezTo>
                  <a:pt x="5418" y="19985"/>
                  <a:pt x="5347" y="19945"/>
                  <a:pt x="5276" y="19904"/>
                </a:cubicBezTo>
                <a:cubicBezTo>
                  <a:pt x="5245" y="19884"/>
                  <a:pt x="5195" y="19894"/>
                  <a:pt x="5164" y="19935"/>
                </a:cubicBezTo>
                <a:cubicBezTo>
                  <a:pt x="5144" y="19965"/>
                  <a:pt x="5154" y="20016"/>
                  <a:pt x="5195" y="20046"/>
                </a:cubicBezTo>
                <a:cubicBezTo>
                  <a:pt x="5266" y="20087"/>
                  <a:pt x="5337" y="20128"/>
                  <a:pt x="5408" y="20168"/>
                </a:cubicBezTo>
                <a:cubicBezTo>
                  <a:pt x="5448" y="20188"/>
                  <a:pt x="5499" y="20178"/>
                  <a:pt x="5519" y="20138"/>
                </a:cubicBezTo>
                <a:cubicBezTo>
                  <a:pt x="5540" y="20097"/>
                  <a:pt x="5529" y="20046"/>
                  <a:pt x="5489" y="20026"/>
                </a:cubicBezTo>
                <a:close/>
                <a:moveTo>
                  <a:pt x="6595" y="20584"/>
                </a:moveTo>
                <a:cubicBezTo>
                  <a:pt x="6524" y="20554"/>
                  <a:pt x="6442" y="20513"/>
                  <a:pt x="6371" y="20483"/>
                </a:cubicBezTo>
                <a:cubicBezTo>
                  <a:pt x="6331" y="20463"/>
                  <a:pt x="6280" y="20483"/>
                  <a:pt x="6270" y="20524"/>
                </a:cubicBezTo>
                <a:cubicBezTo>
                  <a:pt x="6250" y="20564"/>
                  <a:pt x="6260" y="20615"/>
                  <a:pt x="6300" y="20635"/>
                </a:cubicBezTo>
                <a:cubicBezTo>
                  <a:pt x="6382" y="20666"/>
                  <a:pt x="6453" y="20696"/>
                  <a:pt x="6524" y="20737"/>
                </a:cubicBezTo>
                <a:cubicBezTo>
                  <a:pt x="6564" y="20747"/>
                  <a:pt x="6615" y="20727"/>
                  <a:pt x="6635" y="20686"/>
                </a:cubicBezTo>
                <a:cubicBezTo>
                  <a:pt x="6656" y="20645"/>
                  <a:pt x="6635" y="20605"/>
                  <a:pt x="6595" y="20584"/>
                </a:cubicBezTo>
                <a:close/>
                <a:moveTo>
                  <a:pt x="7751" y="21001"/>
                </a:moveTo>
                <a:cubicBezTo>
                  <a:pt x="7680" y="20981"/>
                  <a:pt x="7599" y="20960"/>
                  <a:pt x="7528" y="20930"/>
                </a:cubicBezTo>
                <a:cubicBezTo>
                  <a:pt x="7487" y="20920"/>
                  <a:pt x="7437" y="20940"/>
                  <a:pt x="7427" y="20991"/>
                </a:cubicBezTo>
                <a:cubicBezTo>
                  <a:pt x="7406" y="21031"/>
                  <a:pt x="7437" y="21072"/>
                  <a:pt x="7477" y="21092"/>
                </a:cubicBezTo>
                <a:cubicBezTo>
                  <a:pt x="7548" y="21113"/>
                  <a:pt x="7629" y="21133"/>
                  <a:pt x="7711" y="21163"/>
                </a:cubicBezTo>
                <a:cubicBezTo>
                  <a:pt x="7751" y="21173"/>
                  <a:pt x="7792" y="21153"/>
                  <a:pt x="7812" y="21102"/>
                </a:cubicBezTo>
                <a:cubicBezTo>
                  <a:pt x="7822" y="21062"/>
                  <a:pt x="7802" y="21021"/>
                  <a:pt x="7751" y="21001"/>
                </a:cubicBezTo>
                <a:close/>
                <a:moveTo>
                  <a:pt x="8959" y="21285"/>
                </a:moveTo>
                <a:cubicBezTo>
                  <a:pt x="8877" y="21275"/>
                  <a:pt x="8796" y="21265"/>
                  <a:pt x="8725" y="21245"/>
                </a:cubicBezTo>
                <a:cubicBezTo>
                  <a:pt x="8674" y="21234"/>
                  <a:pt x="8634" y="21265"/>
                  <a:pt x="8624" y="21306"/>
                </a:cubicBezTo>
                <a:cubicBezTo>
                  <a:pt x="8624" y="21356"/>
                  <a:pt x="8644" y="21397"/>
                  <a:pt x="8695" y="21407"/>
                </a:cubicBezTo>
                <a:cubicBezTo>
                  <a:pt x="8766" y="21417"/>
                  <a:pt x="8847" y="21438"/>
                  <a:pt x="8928" y="21448"/>
                </a:cubicBezTo>
                <a:cubicBezTo>
                  <a:pt x="8979" y="21458"/>
                  <a:pt x="9019" y="21427"/>
                  <a:pt x="9019" y="21387"/>
                </a:cubicBezTo>
                <a:cubicBezTo>
                  <a:pt x="9030" y="21336"/>
                  <a:pt x="8999" y="21295"/>
                  <a:pt x="8959" y="21285"/>
                </a:cubicBezTo>
                <a:close/>
                <a:moveTo>
                  <a:pt x="10186" y="21427"/>
                </a:moveTo>
                <a:cubicBezTo>
                  <a:pt x="10105" y="21427"/>
                  <a:pt x="10024" y="21417"/>
                  <a:pt x="9943" y="21417"/>
                </a:cubicBezTo>
                <a:cubicBezTo>
                  <a:pt x="9902" y="21407"/>
                  <a:pt x="9862" y="21448"/>
                  <a:pt x="9862" y="21488"/>
                </a:cubicBezTo>
                <a:cubicBezTo>
                  <a:pt x="9862" y="21529"/>
                  <a:pt x="9892" y="21570"/>
                  <a:pt x="9933" y="21580"/>
                </a:cubicBezTo>
                <a:cubicBezTo>
                  <a:pt x="10014" y="21580"/>
                  <a:pt x="10095" y="21590"/>
                  <a:pt x="10176" y="21590"/>
                </a:cubicBezTo>
                <a:cubicBezTo>
                  <a:pt x="10227" y="21600"/>
                  <a:pt x="10257" y="21559"/>
                  <a:pt x="10267" y="21519"/>
                </a:cubicBezTo>
                <a:cubicBezTo>
                  <a:pt x="10267" y="21468"/>
                  <a:pt x="10227" y="21438"/>
                  <a:pt x="10186" y="21427"/>
                </a:cubicBezTo>
                <a:close/>
                <a:moveTo>
                  <a:pt x="11424" y="21427"/>
                </a:moveTo>
                <a:cubicBezTo>
                  <a:pt x="11343" y="21438"/>
                  <a:pt x="11262" y="21438"/>
                  <a:pt x="11180" y="21438"/>
                </a:cubicBezTo>
                <a:cubicBezTo>
                  <a:pt x="11140" y="21438"/>
                  <a:pt x="11099" y="21478"/>
                  <a:pt x="11109" y="21529"/>
                </a:cubicBezTo>
                <a:cubicBezTo>
                  <a:pt x="11109" y="21570"/>
                  <a:pt x="11140" y="21600"/>
                  <a:pt x="11191" y="21600"/>
                </a:cubicBezTo>
                <a:cubicBezTo>
                  <a:pt x="11272" y="21600"/>
                  <a:pt x="11353" y="21600"/>
                  <a:pt x="11434" y="21590"/>
                </a:cubicBezTo>
                <a:cubicBezTo>
                  <a:pt x="11475" y="21590"/>
                  <a:pt x="11515" y="21549"/>
                  <a:pt x="11505" y="21509"/>
                </a:cubicBezTo>
                <a:cubicBezTo>
                  <a:pt x="11505" y="21458"/>
                  <a:pt x="11465" y="21427"/>
                  <a:pt x="11424" y="21427"/>
                </a:cubicBezTo>
                <a:close/>
                <a:moveTo>
                  <a:pt x="12652" y="21285"/>
                </a:moveTo>
                <a:cubicBezTo>
                  <a:pt x="12570" y="21306"/>
                  <a:pt x="12489" y="21316"/>
                  <a:pt x="12418" y="21326"/>
                </a:cubicBezTo>
                <a:cubicBezTo>
                  <a:pt x="12367" y="21336"/>
                  <a:pt x="12337" y="21377"/>
                  <a:pt x="12347" y="21417"/>
                </a:cubicBezTo>
                <a:cubicBezTo>
                  <a:pt x="12357" y="21458"/>
                  <a:pt x="12398" y="21488"/>
                  <a:pt x="12439" y="21488"/>
                </a:cubicBezTo>
                <a:cubicBezTo>
                  <a:pt x="12520" y="21478"/>
                  <a:pt x="12601" y="21458"/>
                  <a:pt x="12682" y="21448"/>
                </a:cubicBezTo>
                <a:cubicBezTo>
                  <a:pt x="12723" y="21438"/>
                  <a:pt x="12753" y="21397"/>
                  <a:pt x="12743" y="21356"/>
                </a:cubicBezTo>
                <a:cubicBezTo>
                  <a:pt x="12733" y="21306"/>
                  <a:pt x="12692" y="21275"/>
                  <a:pt x="12652" y="21285"/>
                </a:cubicBezTo>
                <a:close/>
                <a:moveTo>
                  <a:pt x="13859" y="21001"/>
                </a:moveTo>
                <a:cubicBezTo>
                  <a:pt x="13778" y="21021"/>
                  <a:pt x="13697" y="21052"/>
                  <a:pt x="13626" y="21072"/>
                </a:cubicBezTo>
                <a:cubicBezTo>
                  <a:pt x="13585" y="21082"/>
                  <a:pt x="13555" y="21123"/>
                  <a:pt x="13565" y="21163"/>
                </a:cubicBezTo>
                <a:cubicBezTo>
                  <a:pt x="13575" y="21214"/>
                  <a:pt x="13626" y="21234"/>
                  <a:pt x="13666" y="21224"/>
                </a:cubicBezTo>
                <a:cubicBezTo>
                  <a:pt x="13747" y="21204"/>
                  <a:pt x="13828" y="21184"/>
                  <a:pt x="13899" y="21153"/>
                </a:cubicBezTo>
                <a:cubicBezTo>
                  <a:pt x="13940" y="21143"/>
                  <a:pt x="13971" y="21102"/>
                  <a:pt x="13960" y="21052"/>
                </a:cubicBezTo>
                <a:cubicBezTo>
                  <a:pt x="13940" y="21011"/>
                  <a:pt x="13899" y="20991"/>
                  <a:pt x="13859" y="21001"/>
                </a:cubicBezTo>
                <a:close/>
                <a:moveTo>
                  <a:pt x="15016" y="20574"/>
                </a:moveTo>
                <a:cubicBezTo>
                  <a:pt x="14944" y="20615"/>
                  <a:pt x="14873" y="20645"/>
                  <a:pt x="14792" y="20666"/>
                </a:cubicBezTo>
                <a:cubicBezTo>
                  <a:pt x="14752" y="20686"/>
                  <a:pt x="14731" y="20737"/>
                  <a:pt x="14752" y="20777"/>
                </a:cubicBezTo>
                <a:cubicBezTo>
                  <a:pt x="14772" y="20818"/>
                  <a:pt x="14813" y="20838"/>
                  <a:pt x="14853" y="20818"/>
                </a:cubicBezTo>
                <a:cubicBezTo>
                  <a:pt x="14934" y="20788"/>
                  <a:pt x="15005" y="20757"/>
                  <a:pt x="15076" y="20727"/>
                </a:cubicBezTo>
                <a:cubicBezTo>
                  <a:pt x="15117" y="20706"/>
                  <a:pt x="15137" y="20666"/>
                  <a:pt x="15117" y="20625"/>
                </a:cubicBezTo>
                <a:cubicBezTo>
                  <a:pt x="15107" y="20584"/>
                  <a:pt x="15056" y="20564"/>
                  <a:pt x="15016" y="20574"/>
                </a:cubicBezTo>
                <a:close/>
                <a:moveTo>
                  <a:pt x="16121" y="20026"/>
                </a:moveTo>
                <a:cubicBezTo>
                  <a:pt x="16050" y="20067"/>
                  <a:pt x="15979" y="20097"/>
                  <a:pt x="15908" y="20138"/>
                </a:cubicBezTo>
                <a:cubicBezTo>
                  <a:pt x="15868" y="20158"/>
                  <a:pt x="15858" y="20209"/>
                  <a:pt x="15878" y="20249"/>
                </a:cubicBezTo>
                <a:cubicBezTo>
                  <a:pt x="15898" y="20290"/>
                  <a:pt x="15949" y="20300"/>
                  <a:pt x="15989" y="20280"/>
                </a:cubicBezTo>
                <a:cubicBezTo>
                  <a:pt x="16060" y="20239"/>
                  <a:pt x="16132" y="20199"/>
                  <a:pt x="16203" y="20158"/>
                </a:cubicBezTo>
                <a:cubicBezTo>
                  <a:pt x="16243" y="20138"/>
                  <a:pt x="16253" y="20087"/>
                  <a:pt x="16233" y="20056"/>
                </a:cubicBezTo>
                <a:cubicBezTo>
                  <a:pt x="16203" y="20016"/>
                  <a:pt x="16162" y="19995"/>
                  <a:pt x="16121" y="20026"/>
                </a:cubicBezTo>
                <a:close/>
                <a:moveTo>
                  <a:pt x="17156" y="19346"/>
                </a:moveTo>
                <a:cubicBezTo>
                  <a:pt x="17085" y="19386"/>
                  <a:pt x="17024" y="19437"/>
                  <a:pt x="16953" y="19478"/>
                </a:cubicBezTo>
                <a:cubicBezTo>
                  <a:pt x="16923" y="19508"/>
                  <a:pt x="16913" y="19559"/>
                  <a:pt x="16943" y="19599"/>
                </a:cubicBezTo>
                <a:cubicBezTo>
                  <a:pt x="16963" y="19630"/>
                  <a:pt x="17014" y="19640"/>
                  <a:pt x="17055" y="19610"/>
                </a:cubicBezTo>
                <a:cubicBezTo>
                  <a:pt x="17116" y="19569"/>
                  <a:pt x="17187" y="19518"/>
                  <a:pt x="17248" y="19467"/>
                </a:cubicBezTo>
                <a:cubicBezTo>
                  <a:pt x="17288" y="19447"/>
                  <a:pt x="17288" y="19396"/>
                  <a:pt x="17268" y="19356"/>
                </a:cubicBezTo>
                <a:cubicBezTo>
                  <a:pt x="17237" y="19325"/>
                  <a:pt x="17187" y="19315"/>
                  <a:pt x="17156" y="19346"/>
                </a:cubicBezTo>
                <a:close/>
                <a:moveTo>
                  <a:pt x="18100" y="18543"/>
                </a:moveTo>
                <a:cubicBezTo>
                  <a:pt x="18039" y="18604"/>
                  <a:pt x="17978" y="18655"/>
                  <a:pt x="17917" y="18706"/>
                </a:cubicBezTo>
                <a:cubicBezTo>
                  <a:pt x="17887" y="18736"/>
                  <a:pt x="17887" y="18787"/>
                  <a:pt x="17917" y="18817"/>
                </a:cubicBezTo>
                <a:cubicBezTo>
                  <a:pt x="17948" y="18858"/>
                  <a:pt x="17998" y="18858"/>
                  <a:pt x="18029" y="18828"/>
                </a:cubicBezTo>
                <a:cubicBezTo>
                  <a:pt x="18090" y="18777"/>
                  <a:pt x="18150" y="18716"/>
                  <a:pt x="18211" y="18665"/>
                </a:cubicBezTo>
                <a:cubicBezTo>
                  <a:pt x="18242" y="18635"/>
                  <a:pt x="18242" y="18584"/>
                  <a:pt x="18211" y="18543"/>
                </a:cubicBezTo>
                <a:cubicBezTo>
                  <a:pt x="18181" y="18513"/>
                  <a:pt x="18130" y="18513"/>
                  <a:pt x="18100" y="18543"/>
                </a:cubicBezTo>
                <a:close/>
                <a:moveTo>
                  <a:pt x="18942" y="17639"/>
                </a:moveTo>
                <a:cubicBezTo>
                  <a:pt x="18891" y="17711"/>
                  <a:pt x="18840" y="17761"/>
                  <a:pt x="18790" y="17822"/>
                </a:cubicBezTo>
                <a:cubicBezTo>
                  <a:pt x="18759" y="17863"/>
                  <a:pt x="18769" y="17914"/>
                  <a:pt x="18800" y="17944"/>
                </a:cubicBezTo>
                <a:cubicBezTo>
                  <a:pt x="18830" y="17975"/>
                  <a:pt x="18881" y="17964"/>
                  <a:pt x="18911" y="17934"/>
                </a:cubicBezTo>
                <a:cubicBezTo>
                  <a:pt x="18962" y="17873"/>
                  <a:pt x="19023" y="17812"/>
                  <a:pt x="19074" y="17751"/>
                </a:cubicBezTo>
                <a:cubicBezTo>
                  <a:pt x="19104" y="17711"/>
                  <a:pt x="19094" y="17660"/>
                  <a:pt x="19064" y="17639"/>
                </a:cubicBezTo>
                <a:cubicBezTo>
                  <a:pt x="19023" y="17609"/>
                  <a:pt x="18972" y="17609"/>
                  <a:pt x="18942" y="17639"/>
                </a:cubicBezTo>
                <a:close/>
                <a:moveTo>
                  <a:pt x="19682" y="16654"/>
                </a:moveTo>
                <a:cubicBezTo>
                  <a:pt x="19642" y="16715"/>
                  <a:pt x="19601" y="16786"/>
                  <a:pt x="19551" y="16847"/>
                </a:cubicBezTo>
                <a:cubicBezTo>
                  <a:pt x="19530" y="16888"/>
                  <a:pt x="19540" y="16939"/>
                  <a:pt x="19571" y="16959"/>
                </a:cubicBezTo>
                <a:cubicBezTo>
                  <a:pt x="19611" y="16990"/>
                  <a:pt x="19662" y="16979"/>
                  <a:pt x="19682" y="16939"/>
                </a:cubicBezTo>
                <a:cubicBezTo>
                  <a:pt x="19733" y="16878"/>
                  <a:pt x="19774" y="16807"/>
                  <a:pt x="19825" y="16746"/>
                </a:cubicBezTo>
                <a:cubicBezTo>
                  <a:pt x="19845" y="16705"/>
                  <a:pt x="19835" y="16654"/>
                  <a:pt x="19794" y="16624"/>
                </a:cubicBezTo>
                <a:cubicBezTo>
                  <a:pt x="19764" y="16604"/>
                  <a:pt x="19713" y="16614"/>
                  <a:pt x="19682" y="16654"/>
                </a:cubicBezTo>
                <a:close/>
                <a:moveTo>
                  <a:pt x="20301" y="15578"/>
                </a:moveTo>
                <a:cubicBezTo>
                  <a:pt x="20271" y="15649"/>
                  <a:pt x="20230" y="15720"/>
                  <a:pt x="20200" y="15791"/>
                </a:cubicBezTo>
                <a:cubicBezTo>
                  <a:pt x="20169" y="15832"/>
                  <a:pt x="20190" y="15883"/>
                  <a:pt x="20230" y="15903"/>
                </a:cubicBezTo>
                <a:cubicBezTo>
                  <a:pt x="20271" y="15923"/>
                  <a:pt x="20322" y="15913"/>
                  <a:pt x="20342" y="15872"/>
                </a:cubicBezTo>
                <a:cubicBezTo>
                  <a:pt x="20372" y="15801"/>
                  <a:pt x="20413" y="15730"/>
                  <a:pt x="20454" y="15649"/>
                </a:cubicBezTo>
                <a:cubicBezTo>
                  <a:pt x="20474" y="15608"/>
                  <a:pt x="20454" y="15568"/>
                  <a:pt x="20413" y="15548"/>
                </a:cubicBezTo>
                <a:cubicBezTo>
                  <a:pt x="20372" y="15527"/>
                  <a:pt x="20322" y="15537"/>
                  <a:pt x="20301" y="15578"/>
                </a:cubicBezTo>
                <a:close/>
                <a:moveTo>
                  <a:pt x="20798" y="14441"/>
                </a:moveTo>
                <a:cubicBezTo>
                  <a:pt x="20768" y="14522"/>
                  <a:pt x="20738" y="14593"/>
                  <a:pt x="20707" y="14664"/>
                </a:cubicBezTo>
                <a:cubicBezTo>
                  <a:pt x="20697" y="14705"/>
                  <a:pt x="20717" y="14755"/>
                  <a:pt x="20758" y="14776"/>
                </a:cubicBezTo>
                <a:cubicBezTo>
                  <a:pt x="20798" y="14786"/>
                  <a:pt x="20849" y="14766"/>
                  <a:pt x="20859" y="14725"/>
                </a:cubicBezTo>
                <a:cubicBezTo>
                  <a:pt x="20890" y="14654"/>
                  <a:pt x="20920" y="14573"/>
                  <a:pt x="20951" y="14502"/>
                </a:cubicBezTo>
                <a:cubicBezTo>
                  <a:pt x="20961" y="14461"/>
                  <a:pt x="20941" y="14410"/>
                  <a:pt x="20900" y="14390"/>
                </a:cubicBezTo>
                <a:cubicBezTo>
                  <a:pt x="20859" y="14380"/>
                  <a:pt x="20809" y="14400"/>
                  <a:pt x="20798" y="14441"/>
                </a:cubicBezTo>
                <a:close/>
                <a:moveTo>
                  <a:pt x="21154" y="13252"/>
                </a:moveTo>
                <a:cubicBezTo>
                  <a:pt x="21133" y="13334"/>
                  <a:pt x="21113" y="13415"/>
                  <a:pt x="21093" y="13486"/>
                </a:cubicBezTo>
                <a:cubicBezTo>
                  <a:pt x="21083" y="13537"/>
                  <a:pt x="21103" y="13577"/>
                  <a:pt x="21154" y="13588"/>
                </a:cubicBezTo>
                <a:cubicBezTo>
                  <a:pt x="21194" y="13598"/>
                  <a:pt x="21235" y="13577"/>
                  <a:pt x="21245" y="13527"/>
                </a:cubicBezTo>
                <a:cubicBezTo>
                  <a:pt x="21265" y="13456"/>
                  <a:pt x="21285" y="13374"/>
                  <a:pt x="21306" y="13293"/>
                </a:cubicBezTo>
                <a:cubicBezTo>
                  <a:pt x="21316" y="13252"/>
                  <a:pt x="21296" y="13212"/>
                  <a:pt x="21245" y="13192"/>
                </a:cubicBezTo>
                <a:cubicBezTo>
                  <a:pt x="21204" y="13181"/>
                  <a:pt x="21164" y="13212"/>
                  <a:pt x="21154" y="13252"/>
                </a:cubicBezTo>
                <a:close/>
                <a:moveTo>
                  <a:pt x="21367" y="12034"/>
                </a:moveTo>
                <a:cubicBezTo>
                  <a:pt x="21357" y="12115"/>
                  <a:pt x="21346" y="12196"/>
                  <a:pt x="21336" y="12278"/>
                </a:cubicBezTo>
                <a:cubicBezTo>
                  <a:pt x="21326" y="12318"/>
                  <a:pt x="21357" y="12359"/>
                  <a:pt x="21407" y="12369"/>
                </a:cubicBezTo>
                <a:cubicBezTo>
                  <a:pt x="21448" y="12369"/>
                  <a:pt x="21488" y="12339"/>
                  <a:pt x="21499" y="12298"/>
                </a:cubicBezTo>
                <a:cubicBezTo>
                  <a:pt x="21509" y="12217"/>
                  <a:pt x="21519" y="12135"/>
                  <a:pt x="21529" y="12054"/>
                </a:cubicBezTo>
                <a:cubicBezTo>
                  <a:pt x="21529" y="12014"/>
                  <a:pt x="21499" y="11973"/>
                  <a:pt x="21458" y="11963"/>
                </a:cubicBezTo>
                <a:cubicBezTo>
                  <a:pt x="21407" y="11963"/>
                  <a:pt x="21367" y="11993"/>
                  <a:pt x="21367" y="12034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3" name="îš1îḓé"/>
          <p:cNvSpPr/>
          <p:nvPr/>
        </p:nvSpPr>
        <p:spPr>
          <a:xfrm>
            <a:off x="3841214" y="3547705"/>
            <a:ext cx="4517380" cy="3914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5580"/>
                  <a:pt x="21600" y="12463"/>
                </a:cubicBezTo>
                <a:cubicBezTo>
                  <a:pt x="21600" y="15904"/>
                  <a:pt x="20391" y="19020"/>
                  <a:pt x="18437" y="21275"/>
                </a:cubicBezTo>
                <a:lnTo>
                  <a:pt x="18127" y="21600"/>
                </a:lnTo>
                <a:lnTo>
                  <a:pt x="3473" y="21600"/>
                </a:lnTo>
                <a:lnTo>
                  <a:pt x="3163" y="21275"/>
                </a:lnTo>
                <a:cubicBezTo>
                  <a:pt x="1209" y="19020"/>
                  <a:pt x="0" y="15904"/>
                  <a:pt x="0" y="12463"/>
                </a:cubicBezTo>
                <a:cubicBezTo>
                  <a:pt x="0" y="5580"/>
                  <a:pt x="4835" y="0"/>
                  <a:pt x="10800" y="0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grpSp>
        <p:nvGrpSpPr>
          <p:cNvPr id="176" name="ïşļïḑe"/>
          <p:cNvGrpSpPr/>
          <p:nvPr/>
        </p:nvGrpSpPr>
        <p:grpSpPr>
          <a:xfrm>
            <a:off x="3564590" y="3310842"/>
            <a:ext cx="1012237" cy="1012237"/>
            <a:chOff x="0" y="0"/>
            <a:chExt cx="1012235" cy="1012235"/>
          </a:xfrm>
        </p:grpSpPr>
        <p:sp>
          <p:nvSpPr>
            <p:cNvPr id="174" name="îŝļiḋé"/>
            <p:cNvSpPr/>
            <p:nvPr/>
          </p:nvSpPr>
          <p:spPr>
            <a:xfrm>
              <a:off x="0" y="0"/>
              <a:ext cx="1012236" cy="101223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5" name="i$ḷîde"/>
            <p:cNvSpPr/>
            <p:nvPr/>
          </p:nvSpPr>
          <p:spPr>
            <a:xfrm>
              <a:off x="296257" y="259646"/>
              <a:ext cx="419720" cy="49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13" y="3304"/>
                  </a:moveTo>
                  <a:lnTo>
                    <a:pt x="19091" y="819"/>
                  </a:lnTo>
                  <a:cubicBezTo>
                    <a:pt x="18665" y="316"/>
                    <a:pt x="17988" y="10"/>
                    <a:pt x="17209" y="3"/>
                  </a:cubicBezTo>
                  <a:cubicBezTo>
                    <a:pt x="17162" y="3"/>
                    <a:pt x="1217" y="0"/>
                    <a:pt x="1217" y="0"/>
                  </a:cubicBezTo>
                  <a:cubicBezTo>
                    <a:pt x="536" y="0"/>
                    <a:pt x="0" y="466"/>
                    <a:pt x="0" y="1045"/>
                  </a:cubicBezTo>
                  <a:cubicBezTo>
                    <a:pt x="0" y="1045"/>
                    <a:pt x="31" y="18282"/>
                    <a:pt x="43" y="18329"/>
                  </a:cubicBezTo>
                  <a:cubicBezTo>
                    <a:pt x="149" y="18878"/>
                    <a:pt x="524" y="19367"/>
                    <a:pt x="1072" y="19670"/>
                  </a:cubicBezTo>
                  <a:lnTo>
                    <a:pt x="4039" y="21317"/>
                  </a:lnTo>
                  <a:cubicBezTo>
                    <a:pt x="4372" y="21503"/>
                    <a:pt x="4755" y="21600"/>
                    <a:pt x="5154" y="21600"/>
                  </a:cubicBezTo>
                  <a:lnTo>
                    <a:pt x="18258" y="21600"/>
                  </a:lnTo>
                  <a:cubicBezTo>
                    <a:pt x="20101" y="21600"/>
                    <a:pt x="21600" y="20322"/>
                    <a:pt x="21600" y="18755"/>
                  </a:cubicBezTo>
                  <a:lnTo>
                    <a:pt x="21600" y="4323"/>
                  </a:lnTo>
                  <a:cubicBezTo>
                    <a:pt x="21600" y="3953"/>
                    <a:pt x="21467" y="3601"/>
                    <a:pt x="21213" y="3304"/>
                  </a:cubicBezTo>
                  <a:close/>
                  <a:moveTo>
                    <a:pt x="8673" y="3504"/>
                  </a:moveTo>
                  <a:cubicBezTo>
                    <a:pt x="9988" y="3504"/>
                    <a:pt x="11052" y="4409"/>
                    <a:pt x="11052" y="5527"/>
                  </a:cubicBezTo>
                  <a:cubicBezTo>
                    <a:pt x="11052" y="6645"/>
                    <a:pt x="9988" y="7551"/>
                    <a:pt x="8673" y="7551"/>
                  </a:cubicBezTo>
                  <a:cubicBezTo>
                    <a:pt x="7358" y="7551"/>
                    <a:pt x="6293" y="6645"/>
                    <a:pt x="6293" y="5527"/>
                  </a:cubicBezTo>
                  <a:cubicBezTo>
                    <a:pt x="6293" y="4409"/>
                    <a:pt x="7358" y="3504"/>
                    <a:pt x="8673" y="3504"/>
                  </a:cubicBezTo>
                  <a:close/>
                  <a:moveTo>
                    <a:pt x="5334" y="12772"/>
                  </a:moveTo>
                  <a:lnTo>
                    <a:pt x="6192" y="9131"/>
                  </a:lnTo>
                  <a:cubicBezTo>
                    <a:pt x="6305" y="8642"/>
                    <a:pt x="6814" y="8293"/>
                    <a:pt x="7405" y="8293"/>
                  </a:cubicBezTo>
                  <a:lnTo>
                    <a:pt x="9945" y="8293"/>
                  </a:lnTo>
                  <a:cubicBezTo>
                    <a:pt x="10532" y="8293"/>
                    <a:pt x="11041" y="8639"/>
                    <a:pt x="11158" y="9131"/>
                  </a:cubicBezTo>
                  <a:lnTo>
                    <a:pt x="12015" y="12778"/>
                  </a:lnTo>
                  <a:cubicBezTo>
                    <a:pt x="12035" y="12865"/>
                    <a:pt x="12007" y="12958"/>
                    <a:pt x="11941" y="13028"/>
                  </a:cubicBezTo>
                  <a:cubicBezTo>
                    <a:pt x="11870" y="13098"/>
                    <a:pt x="11769" y="13148"/>
                    <a:pt x="11663" y="13148"/>
                  </a:cubicBezTo>
                  <a:lnTo>
                    <a:pt x="5683" y="13148"/>
                  </a:lnTo>
                  <a:cubicBezTo>
                    <a:pt x="5577" y="13148"/>
                    <a:pt x="5475" y="13098"/>
                    <a:pt x="5405" y="13028"/>
                  </a:cubicBezTo>
                  <a:cubicBezTo>
                    <a:pt x="5338" y="12958"/>
                    <a:pt x="5311" y="12862"/>
                    <a:pt x="5334" y="12772"/>
                  </a:cubicBezTo>
                  <a:close/>
                  <a:moveTo>
                    <a:pt x="19314" y="18755"/>
                  </a:moveTo>
                  <a:cubicBezTo>
                    <a:pt x="19314" y="19257"/>
                    <a:pt x="18849" y="19660"/>
                    <a:pt x="18258" y="19660"/>
                  </a:cubicBezTo>
                  <a:lnTo>
                    <a:pt x="5221" y="19660"/>
                  </a:lnTo>
                  <a:lnTo>
                    <a:pt x="3096" y="18485"/>
                  </a:lnTo>
                  <a:lnTo>
                    <a:pt x="16242" y="18485"/>
                  </a:lnTo>
                  <a:cubicBezTo>
                    <a:pt x="16923" y="18485"/>
                    <a:pt x="17459" y="18003"/>
                    <a:pt x="17459" y="17424"/>
                  </a:cubicBezTo>
                  <a:lnTo>
                    <a:pt x="17459" y="2196"/>
                  </a:lnTo>
                  <a:lnTo>
                    <a:pt x="19314" y="4389"/>
                  </a:lnTo>
                  <a:lnTo>
                    <a:pt x="19314" y="18755"/>
                  </a:ln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179" name="iṥlïḍé"/>
          <p:cNvGrpSpPr/>
          <p:nvPr/>
        </p:nvGrpSpPr>
        <p:grpSpPr>
          <a:xfrm>
            <a:off x="5591745" y="2301857"/>
            <a:ext cx="1021367" cy="1024411"/>
            <a:chOff x="0" y="0"/>
            <a:chExt cx="1021366" cy="1024410"/>
          </a:xfrm>
        </p:grpSpPr>
        <p:sp>
          <p:nvSpPr>
            <p:cNvPr id="177" name="ïşḷïḋé"/>
            <p:cNvSpPr/>
            <p:nvPr/>
          </p:nvSpPr>
          <p:spPr>
            <a:xfrm>
              <a:off x="-1" y="-1"/>
              <a:ext cx="1021368" cy="102441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</a:p>
          </p:txBody>
        </p:sp>
        <p:sp>
          <p:nvSpPr>
            <p:cNvPr id="178" name="íSľîḋè"/>
            <p:cNvSpPr/>
            <p:nvPr/>
          </p:nvSpPr>
          <p:spPr>
            <a:xfrm>
              <a:off x="269315" y="290871"/>
              <a:ext cx="470786" cy="442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9" h="21600" extrusionOk="0">
                  <a:moveTo>
                    <a:pt x="13220" y="7089"/>
                  </a:moveTo>
                  <a:cubicBezTo>
                    <a:pt x="12796" y="6569"/>
                    <a:pt x="12577" y="5900"/>
                    <a:pt x="12607" y="5198"/>
                  </a:cubicBezTo>
                  <a:cubicBezTo>
                    <a:pt x="12635" y="4498"/>
                    <a:pt x="12907" y="3851"/>
                    <a:pt x="13371" y="3379"/>
                  </a:cubicBezTo>
                  <a:lnTo>
                    <a:pt x="16014" y="686"/>
                  </a:lnTo>
                  <a:cubicBezTo>
                    <a:pt x="16447" y="245"/>
                    <a:pt x="17011" y="0"/>
                    <a:pt x="17598" y="0"/>
                  </a:cubicBezTo>
                  <a:cubicBezTo>
                    <a:pt x="18259" y="0"/>
                    <a:pt x="18894" y="312"/>
                    <a:pt x="19337" y="855"/>
                  </a:cubicBezTo>
                  <a:lnTo>
                    <a:pt x="19602" y="1178"/>
                  </a:lnTo>
                  <a:cubicBezTo>
                    <a:pt x="19642" y="1226"/>
                    <a:pt x="19675" y="1276"/>
                    <a:pt x="19707" y="1327"/>
                  </a:cubicBezTo>
                  <a:lnTo>
                    <a:pt x="13608" y="7542"/>
                  </a:lnTo>
                  <a:cubicBezTo>
                    <a:pt x="13565" y="7500"/>
                    <a:pt x="13522" y="7458"/>
                    <a:pt x="13484" y="7413"/>
                  </a:cubicBezTo>
                  <a:lnTo>
                    <a:pt x="13220" y="7089"/>
                  </a:lnTo>
                  <a:close/>
                  <a:moveTo>
                    <a:pt x="879" y="20254"/>
                  </a:moveTo>
                  <a:cubicBezTo>
                    <a:pt x="917" y="20298"/>
                    <a:pt x="959" y="20341"/>
                    <a:pt x="1002" y="20383"/>
                  </a:cubicBezTo>
                  <a:lnTo>
                    <a:pt x="7102" y="14168"/>
                  </a:lnTo>
                  <a:cubicBezTo>
                    <a:pt x="7069" y="14117"/>
                    <a:pt x="7037" y="14066"/>
                    <a:pt x="6996" y="14019"/>
                  </a:cubicBezTo>
                  <a:lnTo>
                    <a:pt x="6732" y="13695"/>
                  </a:lnTo>
                  <a:cubicBezTo>
                    <a:pt x="6288" y="13153"/>
                    <a:pt x="5653" y="12841"/>
                    <a:pt x="4993" y="12841"/>
                  </a:cubicBezTo>
                  <a:cubicBezTo>
                    <a:pt x="4406" y="12841"/>
                    <a:pt x="3842" y="13085"/>
                    <a:pt x="3408" y="13527"/>
                  </a:cubicBezTo>
                  <a:lnTo>
                    <a:pt x="765" y="16220"/>
                  </a:lnTo>
                  <a:cubicBezTo>
                    <a:pt x="-194" y="17195"/>
                    <a:pt x="-260" y="18859"/>
                    <a:pt x="614" y="19930"/>
                  </a:cubicBezTo>
                  <a:lnTo>
                    <a:pt x="879" y="20254"/>
                  </a:lnTo>
                  <a:close/>
                  <a:moveTo>
                    <a:pt x="19886" y="2715"/>
                  </a:moveTo>
                  <a:lnTo>
                    <a:pt x="14830" y="7865"/>
                  </a:lnTo>
                  <a:cubicBezTo>
                    <a:pt x="15137" y="8152"/>
                    <a:pt x="15485" y="8371"/>
                    <a:pt x="15863" y="8517"/>
                  </a:cubicBezTo>
                  <a:cubicBezTo>
                    <a:pt x="15502" y="9532"/>
                    <a:pt x="14575" y="11714"/>
                    <a:pt x="12758" y="13566"/>
                  </a:cubicBezTo>
                  <a:cubicBezTo>
                    <a:pt x="10927" y="15433"/>
                    <a:pt x="8755" y="16377"/>
                    <a:pt x="7765" y="16740"/>
                  </a:cubicBezTo>
                  <a:cubicBezTo>
                    <a:pt x="7666" y="16315"/>
                    <a:pt x="7503" y="15916"/>
                    <a:pt x="7281" y="15556"/>
                  </a:cubicBezTo>
                  <a:lnTo>
                    <a:pt x="2224" y="20706"/>
                  </a:lnTo>
                  <a:cubicBezTo>
                    <a:pt x="2685" y="21133"/>
                    <a:pt x="3237" y="21414"/>
                    <a:pt x="3844" y="21524"/>
                  </a:cubicBezTo>
                  <a:cubicBezTo>
                    <a:pt x="3847" y="21524"/>
                    <a:pt x="3847" y="21524"/>
                    <a:pt x="3849" y="21524"/>
                  </a:cubicBezTo>
                  <a:cubicBezTo>
                    <a:pt x="3849" y="21524"/>
                    <a:pt x="3875" y="21530"/>
                    <a:pt x="3927" y="21538"/>
                  </a:cubicBezTo>
                  <a:lnTo>
                    <a:pt x="3940" y="21538"/>
                  </a:lnTo>
                  <a:cubicBezTo>
                    <a:pt x="4091" y="21561"/>
                    <a:pt x="4414" y="21600"/>
                    <a:pt x="4880" y="21600"/>
                  </a:cubicBezTo>
                  <a:cubicBezTo>
                    <a:pt x="6906" y="21600"/>
                    <a:pt x="10975" y="20917"/>
                    <a:pt x="15464" y="16343"/>
                  </a:cubicBezTo>
                  <a:cubicBezTo>
                    <a:pt x="21340" y="10359"/>
                    <a:pt x="20579" y="5169"/>
                    <a:pt x="20466" y="4557"/>
                  </a:cubicBezTo>
                  <a:cubicBezTo>
                    <a:pt x="20420" y="3885"/>
                    <a:pt x="20221" y="3258"/>
                    <a:pt x="19886" y="2715"/>
                  </a:cubicBez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182" name="î$ḻíḋè"/>
          <p:cNvGrpSpPr/>
          <p:nvPr/>
        </p:nvGrpSpPr>
        <p:grpSpPr>
          <a:xfrm>
            <a:off x="2887664" y="5034688"/>
            <a:ext cx="865171" cy="865171"/>
            <a:chOff x="0" y="0"/>
            <a:chExt cx="865170" cy="865170"/>
          </a:xfrm>
        </p:grpSpPr>
        <p:sp>
          <p:nvSpPr>
            <p:cNvPr id="180" name="ïṣḷîḍê"/>
            <p:cNvSpPr/>
            <p:nvPr/>
          </p:nvSpPr>
          <p:spPr>
            <a:xfrm>
              <a:off x="-1" y="-1"/>
              <a:ext cx="865172" cy="86517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</a:p>
          </p:txBody>
        </p:sp>
        <p:sp>
          <p:nvSpPr>
            <p:cNvPr id="181" name="îṡlíďê"/>
            <p:cNvSpPr/>
            <p:nvPr/>
          </p:nvSpPr>
          <p:spPr>
            <a:xfrm>
              <a:off x="216039" y="288035"/>
              <a:ext cx="433090" cy="289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25" y="899"/>
                  </a:moveTo>
                  <a:cubicBezTo>
                    <a:pt x="21460" y="1317"/>
                    <a:pt x="21600" y="1845"/>
                    <a:pt x="21600" y="2431"/>
                  </a:cubicBezTo>
                  <a:lnTo>
                    <a:pt x="21600" y="19004"/>
                  </a:lnTo>
                  <a:lnTo>
                    <a:pt x="17698" y="11559"/>
                  </a:lnTo>
                  <a:lnTo>
                    <a:pt x="16567" y="12882"/>
                  </a:lnTo>
                  <a:lnTo>
                    <a:pt x="20906" y="21156"/>
                  </a:lnTo>
                  <a:cubicBezTo>
                    <a:pt x="20643" y="21433"/>
                    <a:pt x="20323" y="21600"/>
                    <a:pt x="19976" y="21600"/>
                  </a:cubicBezTo>
                  <a:lnTo>
                    <a:pt x="1624" y="21600"/>
                  </a:lnTo>
                  <a:cubicBezTo>
                    <a:pt x="1243" y="21600"/>
                    <a:pt x="901" y="21391"/>
                    <a:pt x="627" y="21072"/>
                  </a:cubicBezTo>
                  <a:lnTo>
                    <a:pt x="4916" y="12882"/>
                  </a:lnTo>
                  <a:lnTo>
                    <a:pt x="3790" y="11568"/>
                  </a:lnTo>
                  <a:lnTo>
                    <a:pt x="0" y="18786"/>
                  </a:lnTo>
                  <a:lnTo>
                    <a:pt x="0" y="2431"/>
                  </a:lnTo>
                  <a:cubicBezTo>
                    <a:pt x="0" y="2063"/>
                    <a:pt x="56" y="1719"/>
                    <a:pt x="157" y="1401"/>
                  </a:cubicBezTo>
                  <a:lnTo>
                    <a:pt x="10822" y="18501"/>
                  </a:lnTo>
                  <a:close/>
                  <a:moveTo>
                    <a:pt x="1625" y="0"/>
                  </a:moveTo>
                  <a:lnTo>
                    <a:pt x="19843" y="0"/>
                  </a:lnTo>
                  <a:lnTo>
                    <a:pt x="10795" y="15320"/>
                  </a:lnTo>
                  <a:lnTo>
                    <a:pt x="1278" y="59"/>
                  </a:lnTo>
                  <a:cubicBezTo>
                    <a:pt x="1390" y="17"/>
                    <a:pt x="1507" y="0"/>
                    <a:pt x="1625" y="0"/>
                  </a:cubicBez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185" name="íṣ1ïḋé"/>
          <p:cNvGrpSpPr/>
          <p:nvPr/>
        </p:nvGrpSpPr>
        <p:grpSpPr>
          <a:xfrm>
            <a:off x="8418165" y="5034688"/>
            <a:ext cx="865172" cy="865171"/>
            <a:chOff x="0" y="0"/>
            <a:chExt cx="865170" cy="865170"/>
          </a:xfrm>
        </p:grpSpPr>
        <p:sp>
          <p:nvSpPr>
            <p:cNvPr id="183" name="ïś1ïḑê"/>
            <p:cNvSpPr/>
            <p:nvPr/>
          </p:nvSpPr>
          <p:spPr>
            <a:xfrm>
              <a:off x="-1" y="-1"/>
              <a:ext cx="865172" cy="865172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</a:p>
          </p:txBody>
        </p:sp>
        <p:sp>
          <p:nvSpPr>
            <p:cNvPr id="184" name="îṥľîdè"/>
            <p:cNvSpPr/>
            <p:nvPr/>
          </p:nvSpPr>
          <p:spPr>
            <a:xfrm>
              <a:off x="236453" y="245438"/>
              <a:ext cx="392270" cy="37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168" extrusionOk="0">
                  <a:moveTo>
                    <a:pt x="11219" y="581"/>
                  </a:moveTo>
                  <a:lnTo>
                    <a:pt x="13387" y="5200"/>
                  </a:lnTo>
                  <a:cubicBezTo>
                    <a:pt x="13746" y="5973"/>
                    <a:pt x="14699" y="6705"/>
                    <a:pt x="15515" y="6825"/>
                  </a:cubicBezTo>
                  <a:lnTo>
                    <a:pt x="20364" y="7569"/>
                  </a:lnTo>
                  <a:cubicBezTo>
                    <a:pt x="21174" y="7689"/>
                    <a:pt x="21357" y="8283"/>
                    <a:pt x="20769" y="8882"/>
                  </a:cubicBezTo>
                  <a:lnTo>
                    <a:pt x="17261" y="12481"/>
                  </a:lnTo>
                  <a:cubicBezTo>
                    <a:pt x="16673" y="13081"/>
                    <a:pt x="16308" y="14257"/>
                    <a:pt x="16451" y="15109"/>
                  </a:cubicBezTo>
                  <a:lnTo>
                    <a:pt x="17278" y="20189"/>
                  </a:lnTo>
                  <a:cubicBezTo>
                    <a:pt x="17415" y="21041"/>
                    <a:pt x="16941" y="21407"/>
                    <a:pt x="16211" y="21005"/>
                  </a:cubicBezTo>
                  <a:lnTo>
                    <a:pt x="11875" y="18606"/>
                  </a:lnTo>
                  <a:cubicBezTo>
                    <a:pt x="11150" y="18204"/>
                    <a:pt x="9969" y="18204"/>
                    <a:pt x="9245" y="18606"/>
                  </a:cubicBezTo>
                  <a:lnTo>
                    <a:pt x="4903" y="21005"/>
                  </a:lnTo>
                  <a:cubicBezTo>
                    <a:pt x="4179" y="21401"/>
                    <a:pt x="3705" y="21041"/>
                    <a:pt x="3842" y="20189"/>
                  </a:cubicBezTo>
                  <a:lnTo>
                    <a:pt x="4669" y="15109"/>
                  </a:lnTo>
                  <a:cubicBezTo>
                    <a:pt x="4806" y="14257"/>
                    <a:pt x="4447" y="13081"/>
                    <a:pt x="3859" y="12481"/>
                  </a:cubicBezTo>
                  <a:lnTo>
                    <a:pt x="345" y="8882"/>
                  </a:lnTo>
                  <a:cubicBezTo>
                    <a:pt x="-243" y="8283"/>
                    <a:pt x="-60" y="7689"/>
                    <a:pt x="755" y="7569"/>
                  </a:cubicBezTo>
                  <a:lnTo>
                    <a:pt x="5605" y="6825"/>
                  </a:lnTo>
                  <a:cubicBezTo>
                    <a:pt x="6415" y="6705"/>
                    <a:pt x="7368" y="5973"/>
                    <a:pt x="7733" y="5200"/>
                  </a:cubicBezTo>
                  <a:lnTo>
                    <a:pt x="9901" y="581"/>
                  </a:lnTo>
                  <a:cubicBezTo>
                    <a:pt x="10266" y="-193"/>
                    <a:pt x="10854" y="-193"/>
                    <a:pt x="11219" y="581"/>
                  </a:cubicBez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pic>
        <p:nvPicPr>
          <p:cNvPr id="186" name="图形 163" descr="图形 1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699" y="4309509"/>
            <a:ext cx="4174602" cy="35111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7" name="文本框 164"/>
          <p:cNvSpPr txBox="1"/>
          <p:nvPr/>
        </p:nvSpPr>
        <p:spPr>
          <a:xfrm>
            <a:off x="561657" y="557508"/>
            <a:ext cx="3609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在此输入页标题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TITLE HERE</a:t>
            </a:r>
          </a:p>
        </p:txBody>
      </p:sp>
      <p:pic>
        <p:nvPicPr>
          <p:cNvPr id="188" name="图形 165" descr="图形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9" name="矩形 168"/>
          <p:cNvSpPr txBox="1"/>
          <p:nvPr/>
        </p:nvSpPr>
        <p:spPr>
          <a:xfrm>
            <a:off x="9491113" y="5034688"/>
            <a:ext cx="2298680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190" name="矩形 169"/>
          <p:cNvSpPr txBox="1"/>
          <p:nvPr/>
        </p:nvSpPr>
        <p:spPr>
          <a:xfrm>
            <a:off x="8754132" y="2677778"/>
            <a:ext cx="2298679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191" name="矩形 170"/>
          <p:cNvSpPr txBox="1"/>
          <p:nvPr/>
        </p:nvSpPr>
        <p:spPr>
          <a:xfrm>
            <a:off x="408200" y="5034688"/>
            <a:ext cx="2298680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 algn="r"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192" name="矩形 171"/>
          <p:cNvSpPr txBox="1"/>
          <p:nvPr/>
        </p:nvSpPr>
        <p:spPr>
          <a:xfrm>
            <a:off x="1139188" y="2677778"/>
            <a:ext cx="2298680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 algn="r"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193" name="矩形 172"/>
          <p:cNvSpPr txBox="1"/>
          <p:nvPr/>
        </p:nvSpPr>
        <p:spPr>
          <a:xfrm>
            <a:off x="4507115" y="1032125"/>
            <a:ext cx="3190629" cy="1247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 algn="ctr"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grpSp>
        <p:nvGrpSpPr>
          <p:cNvPr id="196" name="组合 1"/>
          <p:cNvGrpSpPr/>
          <p:nvPr/>
        </p:nvGrpSpPr>
        <p:grpSpPr>
          <a:xfrm>
            <a:off x="7579937" y="3307582"/>
            <a:ext cx="1014267" cy="1017310"/>
            <a:chOff x="0" y="0"/>
            <a:chExt cx="1014265" cy="1017308"/>
          </a:xfrm>
        </p:grpSpPr>
        <p:sp>
          <p:nvSpPr>
            <p:cNvPr id="194" name="îŝļîḓè"/>
            <p:cNvSpPr/>
            <p:nvPr/>
          </p:nvSpPr>
          <p:spPr>
            <a:xfrm>
              <a:off x="0" y="-1"/>
              <a:ext cx="1014266" cy="101731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</a:p>
          </p:txBody>
        </p:sp>
        <p:sp>
          <p:nvSpPr>
            <p:cNvPr id="195" name="network-connection_72922"/>
            <p:cNvSpPr/>
            <p:nvPr/>
          </p:nvSpPr>
          <p:spPr>
            <a:xfrm>
              <a:off x="276486" y="280568"/>
              <a:ext cx="457605" cy="45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04" y="18493"/>
                  </a:moveTo>
                  <a:cubicBezTo>
                    <a:pt x="17045" y="18575"/>
                    <a:pt x="17596" y="18647"/>
                    <a:pt x="18157" y="18702"/>
                  </a:cubicBezTo>
                  <a:cubicBezTo>
                    <a:pt x="17357" y="19447"/>
                    <a:pt x="16444" y="20075"/>
                    <a:pt x="15443" y="20553"/>
                  </a:cubicBezTo>
                  <a:cubicBezTo>
                    <a:pt x="15472" y="20110"/>
                    <a:pt x="15496" y="19672"/>
                    <a:pt x="15511" y="19235"/>
                  </a:cubicBezTo>
                  <a:cubicBezTo>
                    <a:pt x="15919" y="19105"/>
                    <a:pt x="16269" y="18840"/>
                    <a:pt x="16504" y="18493"/>
                  </a:cubicBezTo>
                  <a:close/>
                  <a:moveTo>
                    <a:pt x="2570" y="12602"/>
                  </a:moveTo>
                  <a:cubicBezTo>
                    <a:pt x="2909" y="13077"/>
                    <a:pt x="3465" y="13387"/>
                    <a:pt x="4090" y="13387"/>
                  </a:cubicBezTo>
                  <a:cubicBezTo>
                    <a:pt x="4344" y="13387"/>
                    <a:pt x="4587" y="13337"/>
                    <a:pt x="4810" y="13244"/>
                  </a:cubicBezTo>
                  <a:cubicBezTo>
                    <a:pt x="6213" y="14543"/>
                    <a:pt x="7838" y="15627"/>
                    <a:pt x="9667" y="16486"/>
                  </a:cubicBezTo>
                  <a:cubicBezTo>
                    <a:pt x="10744" y="16990"/>
                    <a:pt x="11893" y="17417"/>
                    <a:pt x="13108" y="17761"/>
                  </a:cubicBezTo>
                  <a:cubicBezTo>
                    <a:pt x="13198" y="18294"/>
                    <a:pt x="13513" y="18747"/>
                    <a:pt x="13950" y="19028"/>
                  </a:cubicBezTo>
                  <a:cubicBezTo>
                    <a:pt x="13924" y="19723"/>
                    <a:pt x="13884" y="20439"/>
                    <a:pt x="13826" y="21171"/>
                  </a:cubicBezTo>
                  <a:cubicBezTo>
                    <a:pt x="12865" y="21449"/>
                    <a:pt x="11851" y="21600"/>
                    <a:pt x="10800" y="21600"/>
                  </a:cubicBezTo>
                  <a:cubicBezTo>
                    <a:pt x="5517" y="21600"/>
                    <a:pt x="1120" y="17801"/>
                    <a:pt x="185" y="12780"/>
                  </a:cubicBezTo>
                  <a:cubicBezTo>
                    <a:pt x="876" y="12751"/>
                    <a:pt x="1678" y="12698"/>
                    <a:pt x="2570" y="12602"/>
                  </a:cubicBezTo>
                  <a:close/>
                  <a:moveTo>
                    <a:pt x="12756" y="9997"/>
                  </a:moveTo>
                  <a:cubicBezTo>
                    <a:pt x="12949" y="10141"/>
                    <a:pt x="13172" y="10249"/>
                    <a:pt x="13410" y="10310"/>
                  </a:cubicBezTo>
                  <a:cubicBezTo>
                    <a:pt x="13688" y="11962"/>
                    <a:pt x="13889" y="13815"/>
                    <a:pt x="13955" y="15865"/>
                  </a:cubicBezTo>
                  <a:cubicBezTo>
                    <a:pt x="13788" y="15971"/>
                    <a:pt x="13638" y="16103"/>
                    <a:pt x="13510" y="16257"/>
                  </a:cubicBezTo>
                  <a:cubicBezTo>
                    <a:pt x="10475" y="15395"/>
                    <a:pt x="7923" y="14006"/>
                    <a:pt x="5870" y="12095"/>
                  </a:cubicBezTo>
                  <a:cubicBezTo>
                    <a:pt x="5870" y="12092"/>
                    <a:pt x="5870" y="12092"/>
                    <a:pt x="5870" y="12092"/>
                  </a:cubicBezTo>
                  <a:cubicBezTo>
                    <a:pt x="6081" y="12050"/>
                    <a:pt x="6296" y="12007"/>
                    <a:pt x="6510" y="11959"/>
                  </a:cubicBezTo>
                  <a:cubicBezTo>
                    <a:pt x="8678" y="11487"/>
                    <a:pt x="10769" y="10830"/>
                    <a:pt x="12756" y="9997"/>
                  </a:cubicBezTo>
                  <a:close/>
                  <a:moveTo>
                    <a:pt x="572" y="7300"/>
                  </a:moveTo>
                  <a:cubicBezTo>
                    <a:pt x="1032" y="8336"/>
                    <a:pt x="1646" y="9461"/>
                    <a:pt x="2461" y="10593"/>
                  </a:cubicBezTo>
                  <a:cubicBezTo>
                    <a:pt x="2382" y="10734"/>
                    <a:pt x="2321" y="10887"/>
                    <a:pt x="2279" y="11046"/>
                  </a:cubicBezTo>
                  <a:cubicBezTo>
                    <a:pt x="1427" y="11137"/>
                    <a:pt x="662" y="11184"/>
                    <a:pt x="8" y="11208"/>
                  </a:cubicBezTo>
                  <a:cubicBezTo>
                    <a:pt x="3" y="11068"/>
                    <a:pt x="0" y="10924"/>
                    <a:pt x="0" y="10781"/>
                  </a:cubicBezTo>
                  <a:cubicBezTo>
                    <a:pt x="0" y="9564"/>
                    <a:pt x="201" y="8392"/>
                    <a:pt x="572" y="7300"/>
                  </a:cubicBezTo>
                  <a:close/>
                  <a:moveTo>
                    <a:pt x="20287" y="5612"/>
                  </a:moveTo>
                  <a:cubicBezTo>
                    <a:pt x="21124" y="7147"/>
                    <a:pt x="21600" y="8910"/>
                    <a:pt x="21600" y="10782"/>
                  </a:cubicBezTo>
                  <a:cubicBezTo>
                    <a:pt x="21600" y="13201"/>
                    <a:pt x="20809" y="15436"/>
                    <a:pt x="19469" y="17237"/>
                  </a:cubicBezTo>
                  <a:cubicBezTo>
                    <a:pt x="18532" y="17178"/>
                    <a:pt x="17627" y="17083"/>
                    <a:pt x="16754" y="16953"/>
                  </a:cubicBezTo>
                  <a:cubicBezTo>
                    <a:pt x="16587" y="16343"/>
                    <a:pt x="16121" y="15858"/>
                    <a:pt x="15526" y="15667"/>
                  </a:cubicBezTo>
                  <a:cubicBezTo>
                    <a:pt x="15489" y="14651"/>
                    <a:pt x="15422" y="13649"/>
                    <a:pt x="15319" y="12665"/>
                  </a:cubicBezTo>
                  <a:cubicBezTo>
                    <a:pt x="15227" y="11766"/>
                    <a:pt x="15105" y="10883"/>
                    <a:pt x="14959" y="10013"/>
                  </a:cubicBezTo>
                  <a:cubicBezTo>
                    <a:pt x="15407" y="9687"/>
                    <a:pt x="15708" y="9170"/>
                    <a:pt x="15735" y="8579"/>
                  </a:cubicBezTo>
                  <a:cubicBezTo>
                    <a:pt x="17341" y="7714"/>
                    <a:pt x="18861" y="6723"/>
                    <a:pt x="20287" y="5612"/>
                  </a:cubicBezTo>
                  <a:close/>
                  <a:moveTo>
                    <a:pt x="9881" y="3"/>
                  </a:moveTo>
                  <a:cubicBezTo>
                    <a:pt x="10506" y="1082"/>
                    <a:pt x="11313" y="2697"/>
                    <a:pt x="12044" y="4831"/>
                  </a:cubicBezTo>
                  <a:cubicBezTo>
                    <a:pt x="12269" y="5489"/>
                    <a:pt x="12494" y="6221"/>
                    <a:pt x="12706" y="7027"/>
                  </a:cubicBezTo>
                  <a:cubicBezTo>
                    <a:pt x="12274" y="7369"/>
                    <a:pt x="11996" y="7900"/>
                    <a:pt x="11996" y="8494"/>
                  </a:cubicBezTo>
                  <a:cubicBezTo>
                    <a:pt x="11996" y="8531"/>
                    <a:pt x="11999" y="8568"/>
                    <a:pt x="12002" y="8602"/>
                  </a:cubicBezTo>
                  <a:cubicBezTo>
                    <a:pt x="9905" y="9472"/>
                    <a:pt x="7928" y="10040"/>
                    <a:pt x="6231" y="10411"/>
                  </a:cubicBezTo>
                  <a:cubicBezTo>
                    <a:pt x="6046" y="10453"/>
                    <a:pt x="5863" y="10490"/>
                    <a:pt x="5681" y="10527"/>
                  </a:cubicBezTo>
                  <a:cubicBezTo>
                    <a:pt x="5350" y="9994"/>
                    <a:pt x="4762" y="9639"/>
                    <a:pt x="4090" y="9639"/>
                  </a:cubicBezTo>
                  <a:cubicBezTo>
                    <a:pt x="3968" y="9639"/>
                    <a:pt x="3849" y="9652"/>
                    <a:pt x="3735" y="9674"/>
                  </a:cubicBezTo>
                  <a:cubicBezTo>
                    <a:pt x="2618" y="8128"/>
                    <a:pt x="1919" y="6582"/>
                    <a:pt x="1482" y="5309"/>
                  </a:cubicBezTo>
                  <a:cubicBezTo>
                    <a:pt x="3214" y="2360"/>
                    <a:pt x="6297" y="305"/>
                    <a:pt x="9881" y="3"/>
                  </a:cubicBezTo>
                  <a:close/>
                  <a:moveTo>
                    <a:pt x="11676" y="0"/>
                  </a:moveTo>
                  <a:cubicBezTo>
                    <a:pt x="14845" y="255"/>
                    <a:pt x="17626" y="1877"/>
                    <a:pt x="19431" y="4282"/>
                  </a:cubicBezTo>
                  <a:cubicBezTo>
                    <a:pt x="18010" y="5396"/>
                    <a:pt x="16560" y="6329"/>
                    <a:pt x="15128" y="7109"/>
                  </a:cubicBezTo>
                  <a:cubicBezTo>
                    <a:pt x="14879" y="6883"/>
                    <a:pt x="14572" y="6722"/>
                    <a:pt x="14233" y="6655"/>
                  </a:cubicBezTo>
                  <a:cubicBezTo>
                    <a:pt x="14014" y="5828"/>
                    <a:pt x="13767" y="5022"/>
                    <a:pt x="13497" y="4232"/>
                  </a:cubicBezTo>
                  <a:cubicBezTo>
                    <a:pt x="12894" y="2487"/>
                    <a:pt x="12248" y="1077"/>
                    <a:pt x="11676" y="0"/>
                  </a:cubicBezTo>
                  <a:close/>
                </a:path>
              </a:pathLst>
            </a:custGeom>
            <a:solidFill>
              <a:schemeClr val="accent6">
                <a:hueOff val="-9866667"/>
                <a:satOff val="-59994"/>
                <a:lumOff val="8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任意多边形: 形状 48"/>
          <p:cNvSpPr/>
          <p:nvPr/>
        </p:nvSpPr>
        <p:spPr>
          <a:xfrm>
            <a:off x="0" y="5894885"/>
            <a:ext cx="12192001" cy="963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5517" y="26"/>
                </a:moveTo>
                <a:cubicBezTo>
                  <a:pt x="7723" y="561"/>
                  <a:pt x="9959" y="9375"/>
                  <a:pt x="12123" y="10283"/>
                </a:cubicBezTo>
                <a:cubicBezTo>
                  <a:pt x="14432" y="11251"/>
                  <a:pt x="16992" y="5272"/>
                  <a:pt x="18927" y="5842"/>
                </a:cubicBezTo>
                <a:cubicBezTo>
                  <a:pt x="19653" y="6055"/>
                  <a:pt x="20390" y="6869"/>
                  <a:pt x="21074" y="7932"/>
                </a:cubicBezTo>
                <a:lnTo>
                  <a:pt x="21600" y="8832"/>
                </a:lnTo>
                <a:lnTo>
                  <a:pt x="21600" y="21590"/>
                </a:lnTo>
                <a:lnTo>
                  <a:pt x="0" y="21590"/>
                </a:lnTo>
                <a:lnTo>
                  <a:pt x="0" y="8625"/>
                </a:lnTo>
                <a:lnTo>
                  <a:pt x="155" y="8221"/>
                </a:lnTo>
                <a:cubicBezTo>
                  <a:pt x="1681" y="4358"/>
                  <a:pt x="3608" y="461"/>
                  <a:pt x="5076" y="34"/>
                </a:cubicBezTo>
                <a:cubicBezTo>
                  <a:pt x="5223" y="-9"/>
                  <a:pt x="5370" y="-10"/>
                  <a:pt x="5517" y="26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199" name="直接连接符 3"/>
          <p:cNvSpPr/>
          <p:nvPr/>
        </p:nvSpPr>
        <p:spPr>
          <a:xfrm flipV="1">
            <a:off x="6677628" y="2687359"/>
            <a:ext cx="313720" cy="60209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0" name="直接连接符 4"/>
          <p:cNvSpPr/>
          <p:nvPr/>
        </p:nvSpPr>
        <p:spPr>
          <a:xfrm>
            <a:off x="7033641" y="2687359"/>
            <a:ext cx="199078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1" name="直接连接符 5"/>
          <p:cNvSpPr/>
          <p:nvPr/>
        </p:nvSpPr>
        <p:spPr>
          <a:xfrm>
            <a:off x="8907178" y="1628799"/>
            <a:ext cx="328482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2" name="直接连接符 6"/>
          <p:cNvSpPr/>
          <p:nvPr/>
        </p:nvSpPr>
        <p:spPr>
          <a:xfrm>
            <a:off x="7256" y="4174270"/>
            <a:ext cx="904168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3" name="直接连接符 7"/>
          <p:cNvSpPr/>
          <p:nvPr/>
        </p:nvSpPr>
        <p:spPr>
          <a:xfrm flipV="1">
            <a:off x="4122951" y="3518443"/>
            <a:ext cx="418588" cy="87673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4" name="直接连接符 8"/>
          <p:cNvSpPr/>
          <p:nvPr/>
        </p:nvSpPr>
        <p:spPr>
          <a:xfrm>
            <a:off x="4583831" y="3518441"/>
            <a:ext cx="1990783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5" name="直接连接符 9"/>
          <p:cNvSpPr/>
          <p:nvPr/>
        </p:nvSpPr>
        <p:spPr>
          <a:xfrm flipV="1">
            <a:off x="1615778" y="4479273"/>
            <a:ext cx="313720" cy="602097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6" name="直接连接符 10"/>
          <p:cNvSpPr/>
          <p:nvPr/>
        </p:nvSpPr>
        <p:spPr>
          <a:xfrm>
            <a:off x="1944977" y="4479273"/>
            <a:ext cx="1990784" cy="1"/>
          </a:xfrm>
          <a:prstGeom prst="line">
            <a:avLst/>
          </a:prstGeom>
          <a:ln w="57150" cap="rnd">
            <a:solidFill>
              <a:srgbClr val="D9D9D9"/>
            </a:solidFill>
          </a:ln>
        </p:spPr>
        <p:txBody>
          <a:bodyPr lIns="45719" rIns="45719"/>
          <a:lstStyle/>
          <a:p/>
        </p:txBody>
      </p:sp>
      <p:sp>
        <p:nvSpPr>
          <p:cNvPr id="207" name="直接连接符 11"/>
          <p:cNvSpPr/>
          <p:nvPr/>
        </p:nvSpPr>
        <p:spPr>
          <a:xfrm>
            <a:off x="722081" y="3708689"/>
            <a:ext cx="636710" cy="1586550"/>
          </a:xfrm>
          <a:prstGeom prst="lin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10" name="íşľïḓê"/>
          <p:cNvGrpSpPr/>
          <p:nvPr/>
        </p:nvGrpSpPr>
        <p:grpSpPr>
          <a:xfrm>
            <a:off x="726428" y="3981532"/>
            <a:ext cx="339252" cy="339252"/>
            <a:chOff x="0" y="0"/>
            <a:chExt cx="339250" cy="339250"/>
          </a:xfrm>
        </p:grpSpPr>
        <p:sp>
          <p:nvSpPr>
            <p:cNvPr id="208" name="圆形"/>
            <p:cNvSpPr/>
            <p:nvPr/>
          </p:nvSpPr>
          <p:spPr>
            <a:xfrm rot="171317">
              <a:off x="7857" y="7857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4"/>
                <a:lumOff val="8823"/>
              </a:schemeClr>
            </a:solidFill>
            <a:ln w="381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09" name="1"/>
            <p:cNvSpPr txBox="1"/>
            <p:nvPr/>
          </p:nvSpPr>
          <p:spPr>
            <a:xfrm rot="171317">
              <a:off x="83696" y="15954"/>
              <a:ext cx="17185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3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11" name="iṡ1iďe"/>
          <p:cNvSpPr/>
          <p:nvPr/>
        </p:nvSpPr>
        <p:spPr>
          <a:xfrm rot="10904570">
            <a:off x="911457" y="4791637"/>
            <a:ext cx="755705" cy="75570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212" name="iŝḷidè"/>
          <p:cNvSpPr/>
          <p:nvPr/>
        </p:nvSpPr>
        <p:spPr>
          <a:xfrm>
            <a:off x="1113904" y="4944093"/>
            <a:ext cx="350811" cy="450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74" y="3411"/>
                </a:moveTo>
                <a:lnTo>
                  <a:pt x="3540" y="3411"/>
                </a:lnTo>
                <a:cubicBezTo>
                  <a:pt x="3066" y="3411"/>
                  <a:pt x="2684" y="3115"/>
                  <a:pt x="2684" y="2751"/>
                </a:cubicBezTo>
                <a:cubicBezTo>
                  <a:pt x="2684" y="2382"/>
                  <a:pt x="3066" y="2085"/>
                  <a:pt x="3540" y="2085"/>
                </a:cubicBezTo>
                <a:lnTo>
                  <a:pt x="18846" y="2085"/>
                </a:lnTo>
                <a:cubicBezTo>
                  <a:pt x="19587" y="2085"/>
                  <a:pt x="20189" y="1618"/>
                  <a:pt x="20189" y="1043"/>
                </a:cubicBezTo>
                <a:cubicBezTo>
                  <a:pt x="20189" y="467"/>
                  <a:pt x="19587" y="0"/>
                  <a:pt x="18846" y="0"/>
                </a:cubicBezTo>
                <a:lnTo>
                  <a:pt x="3540" y="0"/>
                </a:lnTo>
                <a:cubicBezTo>
                  <a:pt x="1591" y="0"/>
                  <a:pt x="0" y="1231"/>
                  <a:pt x="0" y="2751"/>
                </a:cubicBezTo>
                <a:lnTo>
                  <a:pt x="0" y="18472"/>
                </a:lnTo>
                <a:cubicBezTo>
                  <a:pt x="0" y="20198"/>
                  <a:pt x="1805" y="21600"/>
                  <a:pt x="4026" y="21600"/>
                </a:cubicBezTo>
                <a:lnTo>
                  <a:pt x="17574" y="21600"/>
                </a:lnTo>
                <a:cubicBezTo>
                  <a:pt x="19795" y="21600"/>
                  <a:pt x="21600" y="20198"/>
                  <a:pt x="21600" y="18472"/>
                </a:cubicBezTo>
                <a:lnTo>
                  <a:pt x="21600" y="6539"/>
                </a:lnTo>
                <a:cubicBezTo>
                  <a:pt x="21600" y="4818"/>
                  <a:pt x="19795" y="3411"/>
                  <a:pt x="17574" y="3411"/>
                </a:cubicBezTo>
                <a:close/>
                <a:moveTo>
                  <a:pt x="5767" y="17528"/>
                </a:moveTo>
                <a:cubicBezTo>
                  <a:pt x="5767" y="17987"/>
                  <a:pt x="5287" y="18360"/>
                  <a:pt x="4697" y="18360"/>
                </a:cubicBezTo>
                <a:cubicBezTo>
                  <a:pt x="4101" y="18360"/>
                  <a:pt x="3621" y="17987"/>
                  <a:pt x="3621" y="17528"/>
                </a:cubicBezTo>
                <a:lnTo>
                  <a:pt x="3621" y="6679"/>
                </a:lnTo>
                <a:cubicBezTo>
                  <a:pt x="3621" y="6216"/>
                  <a:pt x="4101" y="5843"/>
                  <a:pt x="4697" y="5843"/>
                </a:cubicBezTo>
                <a:cubicBezTo>
                  <a:pt x="5287" y="5843"/>
                  <a:pt x="5767" y="6216"/>
                  <a:pt x="5767" y="6679"/>
                </a:cubicBezTo>
                <a:lnTo>
                  <a:pt x="5767" y="17528"/>
                </a:lnTo>
                <a:close/>
              </a:path>
            </a:pathLst>
          </a:custGeom>
          <a:solidFill>
            <a:schemeClr val="accent6">
              <a:hueOff val="-9866667"/>
              <a:satOff val="-59994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3" name="直接连接符 15"/>
          <p:cNvSpPr/>
          <p:nvPr/>
        </p:nvSpPr>
        <p:spPr>
          <a:xfrm flipH="1" flipV="1">
            <a:off x="3510217" y="3289455"/>
            <a:ext cx="684667" cy="1566451"/>
          </a:xfrm>
          <a:prstGeom prst="line">
            <a:avLst/>
          </a:prstGeom>
          <a:ln w="25400">
            <a:solidFill>
              <a:schemeClr val="accent2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16" name="iŝľîḍé"/>
          <p:cNvGrpSpPr/>
          <p:nvPr/>
        </p:nvGrpSpPr>
        <p:grpSpPr>
          <a:xfrm>
            <a:off x="3829358" y="4300224"/>
            <a:ext cx="340314" cy="340314"/>
            <a:chOff x="0" y="0"/>
            <a:chExt cx="340313" cy="340313"/>
          </a:xfrm>
        </p:grpSpPr>
        <p:sp>
          <p:nvSpPr>
            <p:cNvPr id="214" name="圆形"/>
            <p:cNvSpPr/>
            <p:nvPr/>
          </p:nvSpPr>
          <p:spPr>
            <a:xfrm rot="183234">
              <a:off x="8388" y="8388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4"/>
                <a:lumOff val="8823"/>
              </a:schemeClr>
            </a:solidFill>
            <a:ln w="381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15" name="2"/>
            <p:cNvSpPr txBox="1"/>
            <p:nvPr/>
          </p:nvSpPr>
          <p:spPr>
            <a:xfrm rot="183234">
              <a:off x="73462" y="16485"/>
              <a:ext cx="19338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17" name="î$1íḋe"/>
          <p:cNvSpPr/>
          <p:nvPr/>
        </p:nvSpPr>
        <p:spPr>
          <a:xfrm>
            <a:off x="3205639" y="3035181"/>
            <a:ext cx="755705" cy="75570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218" name="íṣľíḑe"/>
          <p:cNvSpPr/>
          <p:nvPr/>
        </p:nvSpPr>
        <p:spPr>
          <a:xfrm>
            <a:off x="3358096" y="3237750"/>
            <a:ext cx="450789" cy="350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86" y="15266"/>
                </a:moveTo>
                <a:lnTo>
                  <a:pt x="18386" y="20320"/>
                </a:lnTo>
                <a:lnTo>
                  <a:pt x="18639" y="20320"/>
                </a:lnTo>
                <a:cubicBezTo>
                  <a:pt x="18914" y="20320"/>
                  <a:pt x="19137" y="20606"/>
                  <a:pt x="19137" y="20960"/>
                </a:cubicBezTo>
                <a:cubicBezTo>
                  <a:pt x="19137" y="21313"/>
                  <a:pt x="18914" y="21600"/>
                  <a:pt x="18639" y="21600"/>
                </a:cubicBezTo>
                <a:lnTo>
                  <a:pt x="2961" y="21600"/>
                </a:lnTo>
                <a:cubicBezTo>
                  <a:pt x="1324" y="21600"/>
                  <a:pt x="0" y="19890"/>
                  <a:pt x="0" y="17798"/>
                </a:cubicBezTo>
                <a:cubicBezTo>
                  <a:pt x="0" y="15696"/>
                  <a:pt x="1324" y="13996"/>
                  <a:pt x="2961" y="13996"/>
                </a:cubicBezTo>
                <a:lnTo>
                  <a:pt x="18639" y="13996"/>
                </a:lnTo>
                <a:cubicBezTo>
                  <a:pt x="18914" y="13996"/>
                  <a:pt x="19137" y="14282"/>
                  <a:pt x="19137" y="14636"/>
                </a:cubicBezTo>
                <a:cubicBezTo>
                  <a:pt x="19137" y="14980"/>
                  <a:pt x="18914" y="15266"/>
                  <a:pt x="18639" y="15266"/>
                </a:cubicBezTo>
                <a:lnTo>
                  <a:pt x="18386" y="15266"/>
                </a:lnTo>
                <a:close/>
                <a:moveTo>
                  <a:pt x="21101" y="11416"/>
                </a:moveTo>
                <a:lnTo>
                  <a:pt x="20729" y="11416"/>
                </a:lnTo>
                <a:lnTo>
                  <a:pt x="20729" y="7509"/>
                </a:lnTo>
                <a:lnTo>
                  <a:pt x="21101" y="7509"/>
                </a:lnTo>
                <a:cubicBezTo>
                  <a:pt x="21377" y="7509"/>
                  <a:pt x="21600" y="7232"/>
                  <a:pt x="21600" y="6878"/>
                </a:cubicBezTo>
                <a:cubicBezTo>
                  <a:pt x="21600" y="6525"/>
                  <a:pt x="21377" y="6238"/>
                  <a:pt x="21101" y="6238"/>
                </a:cubicBezTo>
                <a:lnTo>
                  <a:pt x="7478" y="6238"/>
                </a:lnTo>
                <a:cubicBezTo>
                  <a:pt x="6094" y="6238"/>
                  <a:pt x="4970" y="7690"/>
                  <a:pt x="4970" y="9467"/>
                </a:cubicBezTo>
                <a:cubicBezTo>
                  <a:pt x="4970" y="11244"/>
                  <a:pt x="6094" y="12687"/>
                  <a:pt x="7478" y="12687"/>
                </a:cubicBezTo>
                <a:lnTo>
                  <a:pt x="21101" y="12687"/>
                </a:lnTo>
                <a:cubicBezTo>
                  <a:pt x="21377" y="12687"/>
                  <a:pt x="21600" y="12410"/>
                  <a:pt x="21600" y="12056"/>
                </a:cubicBezTo>
                <a:cubicBezTo>
                  <a:pt x="21600" y="11703"/>
                  <a:pt x="21377" y="11416"/>
                  <a:pt x="21101" y="11416"/>
                </a:cubicBezTo>
                <a:close/>
                <a:moveTo>
                  <a:pt x="1682" y="3869"/>
                </a:moveTo>
                <a:cubicBezTo>
                  <a:pt x="1406" y="3869"/>
                  <a:pt x="1183" y="4156"/>
                  <a:pt x="1183" y="4509"/>
                </a:cubicBezTo>
                <a:cubicBezTo>
                  <a:pt x="1183" y="4863"/>
                  <a:pt x="1406" y="5149"/>
                  <a:pt x="1682" y="5149"/>
                </a:cubicBezTo>
                <a:lnTo>
                  <a:pt x="16726" y="5149"/>
                </a:lnTo>
                <a:cubicBezTo>
                  <a:pt x="17828" y="5149"/>
                  <a:pt x="18728" y="3993"/>
                  <a:pt x="18728" y="2570"/>
                </a:cubicBezTo>
                <a:cubicBezTo>
                  <a:pt x="18728" y="1156"/>
                  <a:pt x="17828" y="0"/>
                  <a:pt x="16726" y="0"/>
                </a:cubicBezTo>
                <a:lnTo>
                  <a:pt x="1682" y="0"/>
                </a:lnTo>
                <a:cubicBezTo>
                  <a:pt x="1406" y="0"/>
                  <a:pt x="1183" y="287"/>
                  <a:pt x="1183" y="631"/>
                </a:cubicBezTo>
                <a:cubicBezTo>
                  <a:pt x="1183" y="984"/>
                  <a:pt x="1406" y="1271"/>
                  <a:pt x="1682" y="1271"/>
                </a:cubicBezTo>
                <a:lnTo>
                  <a:pt x="1912" y="1271"/>
                </a:lnTo>
                <a:lnTo>
                  <a:pt x="1912" y="3869"/>
                </a:lnTo>
                <a:lnTo>
                  <a:pt x="1682" y="3869"/>
                </a:lnTo>
                <a:close/>
              </a:path>
            </a:pathLst>
          </a:custGeom>
          <a:solidFill>
            <a:schemeClr val="accent6">
              <a:hueOff val="-9866667"/>
              <a:satOff val="-59994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19" name="直接连接符 19"/>
          <p:cNvSpPr/>
          <p:nvPr/>
        </p:nvSpPr>
        <p:spPr>
          <a:xfrm>
            <a:off x="5842273" y="2024669"/>
            <a:ext cx="636709" cy="1586550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22" name="iśḷiḓe"/>
          <p:cNvGrpSpPr/>
          <p:nvPr/>
        </p:nvGrpSpPr>
        <p:grpSpPr>
          <a:xfrm>
            <a:off x="5846620" y="2297512"/>
            <a:ext cx="339252" cy="339252"/>
            <a:chOff x="0" y="0"/>
            <a:chExt cx="339250" cy="339250"/>
          </a:xfrm>
        </p:grpSpPr>
        <p:sp>
          <p:nvSpPr>
            <p:cNvPr id="220" name="圆形"/>
            <p:cNvSpPr/>
            <p:nvPr/>
          </p:nvSpPr>
          <p:spPr>
            <a:xfrm rot="171317">
              <a:off x="7857" y="7857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4"/>
                <a:lumOff val="8823"/>
              </a:schemeClr>
            </a:solidFill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21" name="3"/>
            <p:cNvSpPr txBox="1"/>
            <p:nvPr/>
          </p:nvSpPr>
          <p:spPr>
            <a:xfrm rot="171317">
              <a:off x="68112" y="15954"/>
              <a:ext cx="203025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1"/>
                  </a:solidFill>
                  <a:latin typeface="Akrobat Black"/>
                  <a:ea typeface="Akrobat Black"/>
                  <a:cs typeface="Akrobat Black"/>
                  <a:sym typeface="Akrobat Black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23" name="íṧḻiḓé"/>
          <p:cNvSpPr/>
          <p:nvPr/>
        </p:nvSpPr>
        <p:spPr>
          <a:xfrm rot="10904570">
            <a:off x="6031649" y="3107617"/>
            <a:ext cx="755705" cy="75570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224" name="iśļîḓé"/>
          <p:cNvSpPr/>
          <p:nvPr/>
        </p:nvSpPr>
        <p:spPr>
          <a:xfrm>
            <a:off x="6185763" y="3266538"/>
            <a:ext cx="443088" cy="442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1" h="21236" extrusionOk="0">
                <a:moveTo>
                  <a:pt x="313" y="20062"/>
                </a:moveTo>
                <a:lnTo>
                  <a:pt x="1173" y="20922"/>
                </a:lnTo>
                <a:cubicBezTo>
                  <a:pt x="612" y="21221"/>
                  <a:pt x="220" y="21315"/>
                  <a:pt x="70" y="21165"/>
                </a:cubicBezTo>
                <a:cubicBezTo>
                  <a:pt x="-79" y="21016"/>
                  <a:pt x="14" y="20623"/>
                  <a:pt x="313" y="20062"/>
                </a:cubicBezTo>
                <a:close/>
                <a:moveTo>
                  <a:pt x="108" y="19389"/>
                </a:moveTo>
                <a:lnTo>
                  <a:pt x="1846" y="21147"/>
                </a:lnTo>
                <a:cubicBezTo>
                  <a:pt x="2817" y="20791"/>
                  <a:pt x="4050" y="20081"/>
                  <a:pt x="5414" y="19071"/>
                </a:cubicBezTo>
                <a:lnTo>
                  <a:pt x="2163" y="15817"/>
                </a:lnTo>
                <a:cubicBezTo>
                  <a:pt x="1154" y="17201"/>
                  <a:pt x="444" y="18435"/>
                  <a:pt x="108" y="19389"/>
                </a:cubicBezTo>
                <a:close/>
                <a:moveTo>
                  <a:pt x="8199" y="9271"/>
                </a:moveTo>
                <a:lnTo>
                  <a:pt x="11954" y="13030"/>
                </a:lnTo>
                <a:cubicBezTo>
                  <a:pt x="11394" y="13685"/>
                  <a:pt x="10777" y="14321"/>
                  <a:pt x="10142" y="14975"/>
                </a:cubicBezTo>
                <a:cubicBezTo>
                  <a:pt x="8666" y="16453"/>
                  <a:pt x="7190" y="17743"/>
                  <a:pt x="5825" y="18772"/>
                </a:cubicBezTo>
                <a:lnTo>
                  <a:pt x="2462" y="15405"/>
                </a:lnTo>
                <a:cubicBezTo>
                  <a:pt x="3490" y="14059"/>
                  <a:pt x="4779" y="12563"/>
                  <a:pt x="6255" y="11085"/>
                </a:cubicBezTo>
                <a:cubicBezTo>
                  <a:pt x="6909" y="10450"/>
                  <a:pt x="7563" y="9832"/>
                  <a:pt x="8199" y="9271"/>
                </a:cubicBezTo>
                <a:close/>
                <a:moveTo>
                  <a:pt x="6012" y="17089"/>
                </a:moveTo>
                <a:cubicBezTo>
                  <a:pt x="5751" y="17276"/>
                  <a:pt x="5994" y="17724"/>
                  <a:pt x="6255" y="17519"/>
                </a:cubicBezTo>
                <a:cubicBezTo>
                  <a:pt x="7937" y="16247"/>
                  <a:pt x="9338" y="14676"/>
                  <a:pt x="10814" y="13180"/>
                </a:cubicBezTo>
                <a:cubicBezTo>
                  <a:pt x="11039" y="12956"/>
                  <a:pt x="10684" y="12600"/>
                  <a:pt x="10459" y="12843"/>
                </a:cubicBezTo>
                <a:cubicBezTo>
                  <a:pt x="9021" y="14302"/>
                  <a:pt x="7657" y="15836"/>
                  <a:pt x="6012" y="17089"/>
                </a:cubicBezTo>
                <a:close/>
                <a:moveTo>
                  <a:pt x="20363" y="5082"/>
                </a:moveTo>
                <a:lnTo>
                  <a:pt x="13281" y="12151"/>
                </a:lnTo>
                <a:cubicBezTo>
                  <a:pt x="13019" y="12413"/>
                  <a:pt x="12720" y="12619"/>
                  <a:pt x="12384" y="12769"/>
                </a:cubicBezTo>
                <a:lnTo>
                  <a:pt x="8460" y="8841"/>
                </a:lnTo>
                <a:cubicBezTo>
                  <a:pt x="8610" y="8505"/>
                  <a:pt x="8815" y="8205"/>
                  <a:pt x="9077" y="7944"/>
                </a:cubicBezTo>
                <a:lnTo>
                  <a:pt x="15205" y="1810"/>
                </a:lnTo>
                <a:lnTo>
                  <a:pt x="14178" y="2109"/>
                </a:lnTo>
                <a:lnTo>
                  <a:pt x="8909" y="7383"/>
                </a:lnTo>
                <a:cubicBezTo>
                  <a:pt x="8759" y="7532"/>
                  <a:pt x="8516" y="7532"/>
                  <a:pt x="8367" y="7383"/>
                </a:cubicBezTo>
                <a:cubicBezTo>
                  <a:pt x="8236" y="7252"/>
                  <a:pt x="8236" y="7009"/>
                  <a:pt x="8367" y="6859"/>
                </a:cubicBezTo>
                <a:lnTo>
                  <a:pt x="13711" y="1510"/>
                </a:lnTo>
                <a:cubicBezTo>
                  <a:pt x="13767" y="1473"/>
                  <a:pt x="13823" y="1436"/>
                  <a:pt x="13879" y="1417"/>
                </a:cubicBezTo>
                <a:lnTo>
                  <a:pt x="16345" y="687"/>
                </a:lnTo>
                <a:cubicBezTo>
                  <a:pt x="17504" y="-285"/>
                  <a:pt x="19260" y="-229"/>
                  <a:pt x="20363" y="874"/>
                </a:cubicBezTo>
                <a:cubicBezTo>
                  <a:pt x="21521" y="2034"/>
                  <a:pt x="21521" y="3923"/>
                  <a:pt x="20363" y="5082"/>
                </a:cubicBezTo>
                <a:close/>
                <a:moveTo>
                  <a:pt x="19410" y="1249"/>
                </a:moveTo>
                <a:cubicBezTo>
                  <a:pt x="19148" y="1043"/>
                  <a:pt x="18793" y="1398"/>
                  <a:pt x="19055" y="1604"/>
                </a:cubicBezTo>
                <a:cubicBezTo>
                  <a:pt x="19839" y="2202"/>
                  <a:pt x="19933" y="3306"/>
                  <a:pt x="19503" y="4166"/>
                </a:cubicBezTo>
                <a:cubicBezTo>
                  <a:pt x="19354" y="4446"/>
                  <a:pt x="19783" y="4690"/>
                  <a:pt x="19933" y="4409"/>
                </a:cubicBezTo>
                <a:cubicBezTo>
                  <a:pt x="20456" y="3380"/>
                  <a:pt x="20381" y="1978"/>
                  <a:pt x="19410" y="1249"/>
                </a:cubicBezTo>
                <a:close/>
              </a:path>
            </a:pathLst>
          </a:custGeom>
          <a:solidFill>
            <a:schemeClr val="accent6">
              <a:hueOff val="-9866667"/>
              <a:satOff val="-59994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5" name="直接连接符 23"/>
          <p:cNvSpPr/>
          <p:nvPr/>
        </p:nvSpPr>
        <p:spPr>
          <a:xfrm flipH="1" flipV="1">
            <a:off x="8456052" y="1505221"/>
            <a:ext cx="684667" cy="1566451"/>
          </a:xfrm>
          <a:prstGeom prst="line">
            <a:avLst/>
          </a:prstGeom>
          <a:ln w="254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28" name="iŝľïḋé"/>
          <p:cNvGrpSpPr/>
          <p:nvPr/>
        </p:nvGrpSpPr>
        <p:grpSpPr>
          <a:xfrm>
            <a:off x="8775194" y="2515990"/>
            <a:ext cx="340314" cy="340314"/>
            <a:chOff x="0" y="0"/>
            <a:chExt cx="340313" cy="340313"/>
          </a:xfrm>
        </p:grpSpPr>
        <p:sp>
          <p:nvSpPr>
            <p:cNvPr id="226" name="圆形"/>
            <p:cNvSpPr/>
            <p:nvPr/>
          </p:nvSpPr>
          <p:spPr>
            <a:xfrm rot="183234">
              <a:off x="8388" y="8388"/>
              <a:ext cx="323537" cy="323537"/>
            </a:xfrm>
            <a:prstGeom prst="ellipse">
              <a:avLst/>
            </a:prstGeom>
            <a:solidFill>
              <a:schemeClr val="accent6">
                <a:hueOff val="-9866667"/>
                <a:satOff val="-59994"/>
                <a:lumOff val="8823"/>
              </a:schemeClr>
            </a:solidFill>
            <a:ln w="381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27" name="4"/>
            <p:cNvSpPr txBox="1"/>
            <p:nvPr/>
          </p:nvSpPr>
          <p:spPr>
            <a:xfrm rot="183234">
              <a:off x="73679" y="16485"/>
              <a:ext cx="192954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914400">
                <a:defRPr sz="1400">
                  <a:solidFill>
                    <a:schemeClr val="accent3"/>
                  </a:solidFill>
                  <a:latin typeface="Impact" panose="020B0806030902050204"/>
                  <a:ea typeface="Impact" panose="020B0806030902050204"/>
                  <a:cs typeface="Impact" panose="020B0806030902050204"/>
                  <a:sym typeface="Impact" panose="020B0806030902050204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29" name="ïš1ïḓe"/>
          <p:cNvSpPr/>
          <p:nvPr/>
        </p:nvSpPr>
        <p:spPr>
          <a:xfrm>
            <a:off x="8151475" y="1250947"/>
            <a:ext cx="755705" cy="755705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230" name="ïṣlïďê"/>
          <p:cNvSpPr/>
          <p:nvPr/>
        </p:nvSpPr>
        <p:spPr>
          <a:xfrm>
            <a:off x="8303932" y="1486376"/>
            <a:ext cx="450788" cy="284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486" extrusionOk="0">
                <a:moveTo>
                  <a:pt x="3707" y="11715"/>
                </a:moveTo>
                <a:lnTo>
                  <a:pt x="5537" y="11715"/>
                </a:lnTo>
                <a:lnTo>
                  <a:pt x="9276" y="13995"/>
                </a:lnTo>
                <a:cubicBezTo>
                  <a:pt x="9745" y="14278"/>
                  <a:pt x="10253" y="14339"/>
                  <a:pt x="10599" y="14339"/>
                </a:cubicBezTo>
                <a:cubicBezTo>
                  <a:pt x="11145" y="14339"/>
                  <a:pt x="11664" y="14198"/>
                  <a:pt x="12061" y="13924"/>
                </a:cubicBezTo>
                <a:lnTo>
                  <a:pt x="15375" y="11715"/>
                </a:lnTo>
                <a:lnTo>
                  <a:pt x="17401" y="11715"/>
                </a:lnTo>
                <a:lnTo>
                  <a:pt x="17401" y="15267"/>
                </a:lnTo>
                <a:cubicBezTo>
                  <a:pt x="17401" y="16363"/>
                  <a:pt x="16888" y="17600"/>
                  <a:pt x="16252" y="18034"/>
                </a:cubicBezTo>
                <a:lnTo>
                  <a:pt x="11676" y="21162"/>
                </a:lnTo>
                <a:cubicBezTo>
                  <a:pt x="11039" y="21595"/>
                  <a:pt x="10013" y="21595"/>
                  <a:pt x="9382" y="21162"/>
                </a:cubicBezTo>
                <a:lnTo>
                  <a:pt x="4851" y="18034"/>
                </a:lnTo>
                <a:cubicBezTo>
                  <a:pt x="4220" y="17600"/>
                  <a:pt x="3707" y="16363"/>
                  <a:pt x="3707" y="15267"/>
                </a:cubicBezTo>
                <a:close/>
                <a:moveTo>
                  <a:pt x="10670" y="1"/>
                </a:moveTo>
                <a:cubicBezTo>
                  <a:pt x="11095" y="-5"/>
                  <a:pt x="11521" y="83"/>
                  <a:pt x="11847" y="265"/>
                </a:cubicBezTo>
                <a:lnTo>
                  <a:pt x="20608" y="5205"/>
                </a:lnTo>
                <a:cubicBezTo>
                  <a:pt x="21160" y="5514"/>
                  <a:pt x="21244" y="6026"/>
                  <a:pt x="20875" y="6433"/>
                </a:cubicBezTo>
                <a:lnTo>
                  <a:pt x="20887" y="6433"/>
                </a:lnTo>
                <a:lnTo>
                  <a:pt x="20887" y="15226"/>
                </a:lnTo>
                <a:lnTo>
                  <a:pt x="21439" y="18071"/>
                </a:lnTo>
                <a:lnTo>
                  <a:pt x="19899" y="18071"/>
                </a:lnTo>
                <a:lnTo>
                  <a:pt x="20435" y="15252"/>
                </a:lnTo>
                <a:lnTo>
                  <a:pt x="20435" y="6769"/>
                </a:lnTo>
                <a:lnTo>
                  <a:pt x="11819" y="12522"/>
                </a:lnTo>
                <a:cubicBezTo>
                  <a:pt x="11183" y="12946"/>
                  <a:pt x="10145" y="12972"/>
                  <a:pt x="9503" y="12584"/>
                </a:cubicBezTo>
                <a:lnTo>
                  <a:pt x="481" y="7078"/>
                </a:lnTo>
                <a:cubicBezTo>
                  <a:pt x="-161" y="6680"/>
                  <a:pt x="-161" y="6053"/>
                  <a:pt x="486" y="5673"/>
                </a:cubicBezTo>
                <a:lnTo>
                  <a:pt x="9498" y="300"/>
                </a:lnTo>
                <a:cubicBezTo>
                  <a:pt x="9822" y="105"/>
                  <a:pt x="10246" y="6"/>
                  <a:pt x="10670" y="1"/>
                </a:cubicBezTo>
                <a:close/>
              </a:path>
            </a:pathLst>
          </a:custGeom>
          <a:solidFill>
            <a:schemeClr val="accent6">
              <a:hueOff val="-9866667"/>
              <a:satOff val="-59994"/>
              <a:lumOff val="882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1" name="文本框 35"/>
          <p:cNvSpPr txBox="1"/>
          <p:nvPr/>
        </p:nvSpPr>
        <p:spPr>
          <a:xfrm>
            <a:off x="561657" y="557508"/>
            <a:ext cx="3609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在此输入页标题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TITLE HERE</a:t>
            </a:r>
          </a:p>
        </p:txBody>
      </p:sp>
      <p:pic>
        <p:nvPicPr>
          <p:cNvPr id="232" name="图形 36" descr="图形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3" name="矩形 37"/>
          <p:cNvSpPr txBox="1"/>
          <p:nvPr/>
        </p:nvSpPr>
        <p:spPr>
          <a:xfrm>
            <a:off x="1762713" y="5054193"/>
            <a:ext cx="2298679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234" name="矩形 40"/>
          <p:cNvSpPr txBox="1"/>
          <p:nvPr/>
        </p:nvSpPr>
        <p:spPr>
          <a:xfrm>
            <a:off x="4275073" y="4322662"/>
            <a:ext cx="2298679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235" name="矩形 41"/>
          <p:cNvSpPr txBox="1"/>
          <p:nvPr/>
        </p:nvSpPr>
        <p:spPr>
          <a:xfrm>
            <a:off x="6878046" y="3302785"/>
            <a:ext cx="2298679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236" name="矩形 42"/>
          <p:cNvSpPr txBox="1"/>
          <p:nvPr/>
        </p:nvSpPr>
        <p:spPr>
          <a:xfrm>
            <a:off x="9222263" y="2515990"/>
            <a:ext cx="2298679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pic>
        <p:nvPicPr>
          <p:cNvPr id="237" name="图形 1" descr="图形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335" y="4640536"/>
            <a:ext cx="2268727" cy="168733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 35"/>
          <p:cNvSpPr txBox="1"/>
          <p:nvPr/>
        </p:nvSpPr>
        <p:spPr>
          <a:xfrm>
            <a:off x="561657" y="557508"/>
            <a:ext cx="3609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在此输入页标题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TITLE HERE</a:t>
            </a:r>
          </a:p>
        </p:txBody>
      </p:sp>
      <p:pic>
        <p:nvPicPr>
          <p:cNvPr id="240" name="图形 36" descr="图形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73" name="组合 45"/>
          <p:cNvGrpSpPr/>
          <p:nvPr/>
        </p:nvGrpSpPr>
        <p:grpSpPr>
          <a:xfrm>
            <a:off x="514730" y="2095017"/>
            <a:ext cx="11161327" cy="4213708"/>
            <a:chOff x="0" y="0"/>
            <a:chExt cx="11161325" cy="4213707"/>
          </a:xfrm>
        </p:grpSpPr>
        <p:sp>
          <p:nvSpPr>
            <p:cNvPr id="241" name="íslídè"/>
            <p:cNvSpPr/>
            <p:nvPr/>
          </p:nvSpPr>
          <p:spPr>
            <a:xfrm>
              <a:off x="-1" y="3662647"/>
              <a:ext cx="11161315" cy="541482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42" name="ïṡḻíḍé"/>
            <p:cNvSpPr/>
            <p:nvPr/>
          </p:nvSpPr>
          <p:spPr>
            <a:xfrm>
              <a:off x="-1" y="2411052"/>
              <a:ext cx="11161315" cy="541482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43" name="îs1ide"/>
            <p:cNvSpPr/>
            <p:nvPr/>
          </p:nvSpPr>
          <p:spPr>
            <a:xfrm>
              <a:off x="-1" y="1159457"/>
              <a:ext cx="11161315" cy="541482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44" name="îşļidè"/>
            <p:cNvSpPr/>
            <p:nvPr/>
          </p:nvSpPr>
          <p:spPr>
            <a:xfrm>
              <a:off x="1395168" y="5193"/>
              <a:ext cx="9766158" cy="3468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45" name="íṧļidê"/>
            <p:cNvSpPr txBox="1"/>
            <p:nvPr/>
          </p:nvSpPr>
          <p:spPr>
            <a:xfrm>
              <a:off x="1626006" y="9964"/>
              <a:ext cx="933487" cy="348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algn="ctr" defTabSz="914400">
                <a:defRPr sz="1400" b="1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周一</a:t>
              </a:r>
            </a:p>
          </p:txBody>
        </p:sp>
        <p:sp>
          <p:nvSpPr>
            <p:cNvPr id="246" name="直接连接符 8"/>
            <p:cNvSpPr/>
            <p:nvPr/>
          </p:nvSpPr>
          <p:spPr>
            <a:xfrm flipH="1" flipV="1">
              <a:off x="0" y="352012"/>
              <a:ext cx="9766167" cy="1"/>
            </a:xfrm>
            <a:prstGeom prst="line">
              <a:avLst/>
            </a:prstGeom>
            <a:noFill/>
            <a:ln w="3175" cap="rnd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47" name="iṧľiḋe"/>
            <p:cNvSpPr txBox="1"/>
            <p:nvPr/>
          </p:nvSpPr>
          <p:spPr>
            <a:xfrm>
              <a:off x="8416720" y="5193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algn="ctr" defTabSz="914400">
                <a:defRPr sz="1400" b="1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周六</a:t>
              </a:r>
            </a:p>
          </p:txBody>
        </p:sp>
        <p:sp>
          <p:nvSpPr>
            <p:cNvPr id="248" name="ïS1ïďé"/>
            <p:cNvSpPr txBox="1"/>
            <p:nvPr/>
          </p:nvSpPr>
          <p:spPr>
            <a:xfrm>
              <a:off x="2836053" y="5193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algn="ctr" defTabSz="914400">
                <a:defRPr sz="1400" b="1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周二</a:t>
              </a:r>
            </a:p>
          </p:txBody>
        </p:sp>
        <p:sp>
          <p:nvSpPr>
            <p:cNvPr id="249" name="ïśľïḋê"/>
            <p:cNvSpPr txBox="1"/>
            <p:nvPr/>
          </p:nvSpPr>
          <p:spPr>
            <a:xfrm>
              <a:off x="4231220" y="5193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algn="ctr" defTabSz="914400">
                <a:defRPr sz="1400" b="1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周三</a:t>
              </a:r>
            </a:p>
          </p:txBody>
        </p:sp>
        <p:sp>
          <p:nvSpPr>
            <p:cNvPr id="250" name="îS1îḑè"/>
            <p:cNvSpPr txBox="1"/>
            <p:nvPr/>
          </p:nvSpPr>
          <p:spPr>
            <a:xfrm>
              <a:off x="5626386" y="5193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algn="ctr" defTabSz="914400">
                <a:defRPr sz="1400" b="1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周四</a:t>
              </a:r>
            </a:p>
          </p:txBody>
        </p:sp>
        <p:sp>
          <p:nvSpPr>
            <p:cNvPr id="251" name="íṡ1ïďè"/>
            <p:cNvSpPr txBox="1"/>
            <p:nvPr/>
          </p:nvSpPr>
          <p:spPr>
            <a:xfrm>
              <a:off x="7021552" y="5193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algn="ctr" defTabSz="914400">
                <a:defRPr sz="1400" b="1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周五</a:t>
              </a:r>
            </a:p>
          </p:txBody>
        </p:sp>
        <p:sp>
          <p:nvSpPr>
            <p:cNvPr id="252" name="ïṣľïdé"/>
            <p:cNvSpPr txBox="1"/>
            <p:nvPr/>
          </p:nvSpPr>
          <p:spPr>
            <a:xfrm>
              <a:off x="45720" y="630991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defTabSz="914400">
                <a:defRPr sz="1400" b="1">
                  <a:solidFill>
                    <a:schemeClr val="accent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第一周</a:t>
              </a:r>
            </a:p>
          </p:txBody>
        </p:sp>
        <p:sp>
          <p:nvSpPr>
            <p:cNvPr id="253" name="iṥḻïḋe"/>
            <p:cNvSpPr txBox="1"/>
            <p:nvPr/>
          </p:nvSpPr>
          <p:spPr>
            <a:xfrm>
              <a:off x="1440887" y="524081"/>
              <a:ext cx="1303727" cy="56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点击此处</a:t>
              </a:r>
            </a:p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输入文本</a:t>
              </a:r>
            </a:p>
          </p:txBody>
        </p:sp>
        <p:sp>
          <p:nvSpPr>
            <p:cNvPr id="254" name="ïṣ1ïdê"/>
            <p:cNvSpPr txBox="1"/>
            <p:nvPr/>
          </p:nvSpPr>
          <p:spPr>
            <a:xfrm>
              <a:off x="45720" y="1256788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defTabSz="914400">
                <a:defRPr sz="1400" b="1">
                  <a:solidFill>
                    <a:schemeClr val="accent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第二周</a:t>
              </a:r>
            </a:p>
          </p:txBody>
        </p:sp>
        <p:sp>
          <p:nvSpPr>
            <p:cNvPr id="255" name="ïṡļîḑe"/>
            <p:cNvSpPr txBox="1"/>
            <p:nvPr/>
          </p:nvSpPr>
          <p:spPr>
            <a:xfrm>
              <a:off x="4231220" y="1149878"/>
              <a:ext cx="1303727" cy="56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点击此处</a:t>
              </a:r>
            </a:p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输入文本</a:t>
              </a:r>
            </a:p>
          </p:txBody>
        </p:sp>
        <p:sp>
          <p:nvSpPr>
            <p:cNvPr id="256" name="îṣliḑê"/>
            <p:cNvSpPr txBox="1"/>
            <p:nvPr/>
          </p:nvSpPr>
          <p:spPr>
            <a:xfrm>
              <a:off x="45720" y="1882585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defTabSz="914400">
                <a:defRPr sz="1400" b="1">
                  <a:solidFill>
                    <a:schemeClr val="accent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第三周</a:t>
              </a:r>
            </a:p>
          </p:txBody>
        </p:sp>
        <p:sp>
          <p:nvSpPr>
            <p:cNvPr id="257" name="iS1ïde"/>
            <p:cNvSpPr txBox="1"/>
            <p:nvPr/>
          </p:nvSpPr>
          <p:spPr>
            <a:xfrm>
              <a:off x="8416720" y="1775675"/>
              <a:ext cx="1303727" cy="56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点击此处</a:t>
              </a:r>
            </a:p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输入文本</a:t>
              </a:r>
            </a:p>
          </p:txBody>
        </p:sp>
        <p:sp>
          <p:nvSpPr>
            <p:cNvPr id="258" name="íşlïḓé"/>
            <p:cNvSpPr txBox="1"/>
            <p:nvPr/>
          </p:nvSpPr>
          <p:spPr>
            <a:xfrm>
              <a:off x="45720" y="2508383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defTabSz="914400">
                <a:defRPr sz="1400" b="1">
                  <a:solidFill>
                    <a:schemeClr val="accent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第四周</a:t>
              </a:r>
            </a:p>
          </p:txBody>
        </p:sp>
        <p:sp>
          <p:nvSpPr>
            <p:cNvPr id="259" name="iṣḷiḑê"/>
            <p:cNvSpPr txBox="1"/>
            <p:nvPr/>
          </p:nvSpPr>
          <p:spPr>
            <a:xfrm>
              <a:off x="4231220" y="2401473"/>
              <a:ext cx="1303727" cy="56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点击此处</a:t>
              </a:r>
            </a:p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输入文本</a:t>
              </a:r>
            </a:p>
          </p:txBody>
        </p:sp>
        <p:sp>
          <p:nvSpPr>
            <p:cNvPr id="260" name="iṩlíďé"/>
            <p:cNvSpPr txBox="1"/>
            <p:nvPr/>
          </p:nvSpPr>
          <p:spPr>
            <a:xfrm>
              <a:off x="45720" y="3134181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defTabSz="914400">
                <a:defRPr sz="1400" b="1">
                  <a:solidFill>
                    <a:schemeClr val="accent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第五周</a:t>
              </a:r>
            </a:p>
          </p:txBody>
        </p:sp>
        <p:sp>
          <p:nvSpPr>
            <p:cNvPr id="261" name="î$1íḋè"/>
            <p:cNvSpPr txBox="1"/>
            <p:nvPr/>
          </p:nvSpPr>
          <p:spPr>
            <a:xfrm>
              <a:off x="45720" y="3759977"/>
              <a:ext cx="1303727" cy="346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defTabSz="914400">
                <a:defRPr sz="1400" b="1">
                  <a:solidFill>
                    <a:schemeClr val="accent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第六周</a:t>
              </a:r>
            </a:p>
          </p:txBody>
        </p:sp>
        <p:sp>
          <p:nvSpPr>
            <p:cNvPr id="262" name="í$ḻïďe"/>
            <p:cNvSpPr txBox="1"/>
            <p:nvPr/>
          </p:nvSpPr>
          <p:spPr>
            <a:xfrm>
              <a:off x="2836053" y="3653067"/>
              <a:ext cx="1303727" cy="56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点击此处</a:t>
              </a:r>
            </a:p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输入文本</a:t>
              </a:r>
            </a:p>
          </p:txBody>
        </p:sp>
        <p:sp>
          <p:nvSpPr>
            <p:cNvPr id="263" name="直接连接符 25"/>
            <p:cNvSpPr/>
            <p:nvPr/>
          </p:nvSpPr>
          <p:spPr>
            <a:xfrm flipH="1">
              <a:off x="2790333" y="-1"/>
              <a:ext cx="1" cy="4183376"/>
            </a:xfrm>
            <a:prstGeom prst="line">
              <a:avLst/>
            </a:prstGeom>
            <a:noFill/>
            <a:ln w="3175" cap="rnd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4" name="直接连接符 26"/>
            <p:cNvSpPr/>
            <p:nvPr/>
          </p:nvSpPr>
          <p:spPr>
            <a:xfrm flipH="1">
              <a:off x="4185500" y="-1"/>
              <a:ext cx="1" cy="4183376"/>
            </a:xfrm>
            <a:prstGeom prst="line">
              <a:avLst/>
            </a:prstGeom>
            <a:noFill/>
            <a:ln w="3175" cap="rnd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5" name="直接连接符 27"/>
            <p:cNvSpPr/>
            <p:nvPr/>
          </p:nvSpPr>
          <p:spPr>
            <a:xfrm flipH="1">
              <a:off x="5580666" y="-1"/>
              <a:ext cx="1" cy="4183376"/>
            </a:xfrm>
            <a:prstGeom prst="line">
              <a:avLst/>
            </a:prstGeom>
            <a:noFill/>
            <a:ln w="3175" cap="rnd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6" name="直接连接符 28"/>
            <p:cNvSpPr/>
            <p:nvPr/>
          </p:nvSpPr>
          <p:spPr>
            <a:xfrm flipH="1">
              <a:off x="6975832" y="-1"/>
              <a:ext cx="1" cy="4183376"/>
            </a:xfrm>
            <a:prstGeom prst="line">
              <a:avLst/>
            </a:prstGeom>
            <a:noFill/>
            <a:ln w="3175" cap="rnd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7" name="直接连接符 29"/>
            <p:cNvSpPr/>
            <p:nvPr/>
          </p:nvSpPr>
          <p:spPr>
            <a:xfrm flipH="1">
              <a:off x="8371000" y="-1"/>
              <a:ext cx="1" cy="4183376"/>
            </a:xfrm>
            <a:prstGeom prst="line">
              <a:avLst/>
            </a:prstGeom>
            <a:noFill/>
            <a:ln w="3175" cap="rnd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8" name="直接连接符 30"/>
            <p:cNvSpPr/>
            <p:nvPr/>
          </p:nvSpPr>
          <p:spPr>
            <a:xfrm flipH="1">
              <a:off x="1395167" y="-1"/>
              <a:ext cx="1" cy="4183376"/>
            </a:xfrm>
            <a:prstGeom prst="line">
              <a:avLst/>
            </a:prstGeom>
            <a:noFill/>
            <a:ln w="3175" cap="rnd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69" name="iṣ1iďe"/>
            <p:cNvSpPr txBox="1"/>
            <p:nvPr/>
          </p:nvSpPr>
          <p:spPr>
            <a:xfrm>
              <a:off x="7021552" y="3027270"/>
              <a:ext cx="1303727" cy="56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点击此处</a:t>
              </a:r>
            </a:p>
            <a:p>
              <a:pPr algn="ctr" defTabSz="859790">
                <a:defRPr sz="1315">
                  <a:solidFill>
                    <a:srgbClr val="797979"/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  <a:r>
                <a:t>输入文本</a:t>
              </a:r>
            </a:p>
          </p:txBody>
        </p:sp>
        <p:sp>
          <p:nvSpPr>
            <p:cNvPr id="270" name="iṧľiḋe"/>
            <p:cNvSpPr txBox="1"/>
            <p:nvPr/>
          </p:nvSpPr>
          <p:spPr>
            <a:xfrm>
              <a:off x="9811885" y="5193"/>
              <a:ext cx="1303727" cy="356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/>
            </a:bodyPr>
            <a:lstStyle>
              <a:lvl1pPr algn="ctr" defTabSz="914400">
                <a:defRPr sz="1400" b="1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t>周日</a:t>
              </a:r>
            </a:p>
          </p:txBody>
        </p:sp>
        <p:sp>
          <p:nvSpPr>
            <p:cNvPr id="271" name="直接连接符 43"/>
            <p:cNvSpPr/>
            <p:nvPr/>
          </p:nvSpPr>
          <p:spPr>
            <a:xfrm flipH="1">
              <a:off x="9766165" y="-1"/>
              <a:ext cx="1" cy="4183376"/>
            </a:xfrm>
            <a:prstGeom prst="line">
              <a:avLst/>
            </a:prstGeom>
            <a:noFill/>
            <a:ln w="3175" cap="rnd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72" name="直接连接符 44"/>
            <p:cNvSpPr/>
            <p:nvPr/>
          </p:nvSpPr>
          <p:spPr>
            <a:xfrm flipH="1">
              <a:off x="11161313" y="-1"/>
              <a:ext cx="1" cy="4183376"/>
            </a:xfrm>
            <a:prstGeom prst="line">
              <a:avLst/>
            </a:prstGeom>
            <a:noFill/>
            <a:ln w="3175" cap="rnd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276" name="矩形 46"/>
          <p:cNvGrpSpPr/>
          <p:nvPr/>
        </p:nvGrpSpPr>
        <p:grpSpPr>
          <a:xfrm>
            <a:off x="3305066" y="3795955"/>
            <a:ext cx="1395135" cy="719695"/>
            <a:chOff x="0" y="0"/>
            <a:chExt cx="1395134" cy="719694"/>
          </a:xfrm>
        </p:grpSpPr>
        <p:sp>
          <p:nvSpPr>
            <p:cNvPr id="274" name="矩形"/>
            <p:cNvSpPr/>
            <p:nvPr/>
          </p:nvSpPr>
          <p:spPr>
            <a:xfrm>
              <a:off x="-1" y="-1"/>
              <a:ext cx="1395136" cy="71969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</a:p>
          </p:txBody>
        </p:sp>
        <p:sp>
          <p:nvSpPr>
            <p:cNvPr id="275" name="点击此处输入文本"/>
            <p:cNvSpPr txBox="1"/>
            <p:nvPr/>
          </p:nvSpPr>
          <p:spPr>
            <a:xfrm>
              <a:off x="45719" y="60127"/>
              <a:ext cx="1303696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lvl1pPr>
            </a:lstStyle>
            <a:p>
              <a:r>
                <a:t>点击此处输入文本</a:t>
              </a:r>
            </a:p>
          </p:txBody>
        </p:sp>
      </p:grpSp>
      <p:grpSp>
        <p:nvGrpSpPr>
          <p:cNvPr id="279" name="矩形 47"/>
          <p:cNvGrpSpPr/>
          <p:nvPr/>
        </p:nvGrpSpPr>
        <p:grpSpPr>
          <a:xfrm>
            <a:off x="10280877" y="5033179"/>
            <a:ext cx="1395135" cy="719695"/>
            <a:chOff x="0" y="0"/>
            <a:chExt cx="1395134" cy="719694"/>
          </a:xfrm>
        </p:grpSpPr>
        <p:sp>
          <p:nvSpPr>
            <p:cNvPr id="277" name="矩形"/>
            <p:cNvSpPr/>
            <p:nvPr/>
          </p:nvSpPr>
          <p:spPr>
            <a:xfrm>
              <a:off x="-1" y="-1"/>
              <a:ext cx="1395136" cy="71969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</a:p>
          </p:txBody>
        </p:sp>
        <p:sp>
          <p:nvSpPr>
            <p:cNvPr id="278" name="点击此处输入文本"/>
            <p:cNvSpPr txBox="1"/>
            <p:nvPr/>
          </p:nvSpPr>
          <p:spPr>
            <a:xfrm>
              <a:off x="45719" y="60127"/>
              <a:ext cx="1303696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lvl1pPr>
            </a:lstStyle>
            <a:p>
              <a:r>
                <a:t>点击此处输入文本</a:t>
              </a:r>
            </a:p>
          </p:txBody>
        </p:sp>
      </p:grpSp>
      <p:grpSp>
        <p:nvGrpSpPr>
          <p:cNvPr id="282" name="矩形 48"/>
          <p:cNvGrpSpPr/>
          <p:nvPr/>
        </p:nvGrpSpPr>
        <p:grpSpPr>
          <a:xfrm>
            <a:off x="6095999" y="3260750"/>
            <a:ext cx="1395136" cy="1772431"/>
            <a:chOff x="0" y="0"/>
            <a:chExt cx="1395134" cy="1772429"/>
          </a:xfrm>
        </p:grpSpPr>
        <p:sp>
          <p:nvSpPr>
            <p:cNvPr id="280" name="矩形"/>
            <p:cNvSpPr/>
            <p:nvPr/>
          </p:nvSpPr>
          <p:spPr>
            <a:xfrm>
              <a:off x="-1" y="0"/>
              <a:ext cx="1395136" cy="177243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pPr>
            </a:p>
          </p:txBody>
        </p:sp>
        <p:sp>
          <p:nvSpPr>
            <p:cNvPr id="281" name="点击此处输入文本"/>
            <p:cNvSpPr txBox="1"/>
            <p:nvPr/>
          </p:nvSpPr>
          <p:spPr>
            <a:xfrm>
              <a:off x="45719" y="586494"/>
              <a:ext cx="1303696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  <a:latin typeface="思源黑体 CN Light"/>
                  <a:ea typeface="思源黑体 CN Light"/>
                  <a:cs typeface="思源黑体 CN Light"/>
                  <a:sym typeface="思源黑体 CN Light"/>
                </a:defRPr>
              </a:lvl1pPr>
            </a:lstStyle>
            <a:p>
              <a:r>
                <a:t>点击此处输入文本</a:t>
              </a:r>
            </a:p>
          </p:txBody>
        </p:sp>
      </p:grpSp>
      <p:pic>
        <p:nvPicPr>
          <p:cNvPr id="283" name="图形 51" descr="图形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594" y="803861"/>
            <a:ext cx="2514204" cy="127563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90"/>
          <p:cNvSpPr/>
          <p:nvPr/>
        </p:nvSpPr>
        <p:spPr>
          <a:xfrm>
            <a:off x="0" y="5894885"/>
            <a:ext cx="12192001" cy="963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5517" y="26"/>
                </a:moveTo>
                <a:cubicBezTo>
                  <a:pt x="7723" y="561"/>
                  <a:pt x="9959" y="9375"/>
                  <a:pt x="12123" y="10283"/>
                </a:cubicBezTo>
                <a:cubicBezTo>
                  <a:pt x="14432" y="11251"/>
                  <a:pt x="16992" y="5272"/>
                  <a:pt x="18927" y="5842"/>
                </a:cubicBezTo>
                <a:cubicBezTo>
                  <a:pt x="19653" y="6055"/>
                  <a:pt x="20390" y="6869"/>
                  <a:pt x="21074" y="7932"/>
                </a:cubicBezTo>
                <a:lnTo>
                  <a:pt x="21600" y="8832"/>
                </a:lnTo>
                <a:lnTo>
                  <a:pt x="21600" y="21590"/>
                </a:lnTo>
                <a:lnTo>
                  <a:pt x="0" y="21590"/>
                </a:lnTo>
                <a:lnTo>
                  <a:pt x="0" y="8625"/>
                </a:lnTo>
                <a:lnTo>
                  <a:pt x="155" y="8221"/>
                </a:lnTo>
                <a:cubicBezTo>
                  <a:pt x="1681" y="4358"/>
                  <a:pt x="3608" y="461"/>
                  <a:pt x="5076" y="34"/>
                </a:cubicBezTo>
                <a:cubicBezTo>
                  <a:pt x="5223" y="-9"/>
                  <a:pt x="5370" y="-10"/>
                  <a:pt x="5517" y="26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286" name="椭圆 70"/>
          <p:cNvSpPr/>
          <p:nvPr/>
        </p:nvSpPr>
        <p:spPr>
          <a:xfrm>
            <a:off x="6085287" y="3621604"/>
            <a:ext cx="162909" cy="1629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pic>
        <p:nvPicPr>
          <p:cNvPr id="287" name="图形 62" descr="图形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86" y="1086455"/>
            <a:ext cx="6086813" cy="40726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8" name="文本框 32"/>
          <p:cNvSpPr txBox="1"/>
          <p:nvPr/>
        </p:nvSpPr>
        <p:spPr>
          <a:xfrm>
            <a:off x="6624805" y="2181605"/>
            <a:ext cx="3609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在此输入页标题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TITLE HERE</a:t>
            </a:r>
          </a:p>
        </p:txBody>
      </p:sp>
      <p:pic>
        <p:nvPicPr>
          <p:cNvPr id="289" name="图形 33" descr="图形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0" name="文本框 35"/>
          <p:cNvSpPr txBox="1"/>
          <p:nvPr/>
        </p:nvSpPr>
        <p:spPr>
          <a:xfrm>
            <a:off x="6699478" y="3333605"/>
            <a:ext cx="4404461" cy="1488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lvl1pPr>
          </a:lstStyle>
          <a:p>
            <a: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</a:p>
        </p:txBody>
      </p:sp>
      <p:grpSp>
        <p:nvGrpSpPr>
          <p:cNvPr id="310" name="îšliḋê"/>
          <p:cNvGrpSpPr/>
          <p:nvPr/>
        </p:nvGrpSpPr>
        <p:grpSpPr>
          <a:xfrm>
            <a:off x="515937" y="2183194"/>
            <a:ext cx="5931162" cy="3380194"/>
            <a:chOff x="0" y="5683"/>
            <a:chExt cx="5931160" cy="3380193"/>
          </a:xfrm>
        </p:grpSpPr>
        <p:sp>
          <p:nvSpPr>
            <p:cNvPr id="291" name="is1ide"/>
            <p:cNvSpPr/>
            <p:nvPr/>
          </p:nvSpPr>
          <p:spPr>
            <a:xfrm>
              <a:off x="0" y="2934890"/>
              <a:ext cx="5931161" cy="101594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7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92" name="直接连接符 40"/>
            <p:cNvSpPr/>
            <p:nvPr/>
          </p:nvSpPr>
          <p:spPr>
            <a:xfrm flipH="1" flipV="1">
              <a:off x="758473" y="5683"/>
              <a:ext cx="12650" cy="2878412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ysDot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3" name="ï$liḓê"/>
            <p:cNvSpPr/>
            <p:nvPr/>
          </p:nvSpPr>
          <p:spPr>
            <a:xfrm>
              <a:off x="532817" y="1444094"/>
              <a:ext cx="476609" cy="1440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7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94" name="直接连接符 42"/>
            <p:cNvSpPr/>
            <p:nvPr/>
          </p:nvSpPr>
          <p:spPr>
            <a:xfrm flipH="1" flipV="1">
              <a:off x="1602396" y="5683"/>
              <a:ext cx="12650" cy="2878412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ysDot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5" name="ïṡḷiḓé"/>
            <p:cNvSpPr/>
            <p:nvPr/>
          </p:nvSpPr>
          <p:spPr>
            <a:xfrm>
              <a:off x="1376741" y="292094"/>
              <a:ext cx="476609" cy="2592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7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96" name="直接连接符 44"/>
            <p:cNvSpPr/>
            <p:nvPr/>
          </p:nvSpPr>
          <p:spPr>
            <a:xfrm flipH="1" flipV="1">
              <a:off x="2446320" y="5683"/>
              <a:ext cx="12650" cy="2878412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ysDot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7" name="isļîde"/>
            <p:cNvSpPr/>
            <p:nvPr/>
          </p:nvSpPr>
          <p:spPr>
            <a:xfrm>
              <a:off x="2220665" y="1732094"/>
              <a:ext cx="476609" cy="1152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7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298" name="直接连接符 46"/>
            <p:cNvSpPr/>
            <p:nvPr/>
          </p:nvSpPr>
          <p:spPr>
            <a:xfrm flipH="1" flipV="1">
              <a:off x="3290244" y="5683"/>
              <a:ext cx="12650" cy="2878412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ysDot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9" name="íṣļïďé"/>
            <p:cNvSpPr/>
            <p:nvPr/>
          </p:nvSpPr>
          <p:spPr>
            <a:xfrm>
              <a:off x="3064589" y="2308094"/>
              <a:ext cx="476609" cy="576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7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300" name="直接连接符 48"/>
            <p:cNvSpPr/>
            <p:nvPr/>
          </p:nvSpPr>
          <p:spPr>
            <a:xfrm flipH="1" flipV="1">
              <a:off x="4134168" y="5683"/>
              <a:ext cx="12650" cy="2878412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ysDot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1" name="isḷíďé"/>
            <p:cNvSpPr/>
            <p:nvPr/>
          </p:nvSpPr>
          <p:spPr>
            <a:xfrm>
              <a:off x="3908513" y="1156094"/>
              <a:ext cx="476609" cy="1728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7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302" name="直接连接符 50"/>
            <p:cNvSpPr/>
            <p:nvPr/>
          </p:nvSpPr>
          <p:spPr>
            <a:xfrm flipH="1" flipV="1">
              <a:off x="4978096" y="5683"/>
              <a:ext cx="12650" cy="2878412"/>
            </a:xfrm>
            <a:prstGeom prst="line">
              <a:avLst/>
            </a:prstGeom>
            <a:noFill/>
            <a:ln w="3175" cap="flat">
              <a:solidFill>
                <a:srgbClr val="BFBFBF"/>
              </a:solidFill>
              <a:prstDash val="sysDot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03" name="ïšļîḑé"/>
            <p:cNvSpPr/>
            <p:nvPr/>
          </p:nvSpPr>
          <p:spPr>
            <a:xfrm>
              <a:off x="4752440" y="2020094"/>
              <a:ext cx="476608" cy="86400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700">
                  <a:solidFill>
                    <a:schemeClr val="accent6">
                      <a:hueOff val="-9866667"/>
                      <a:satOff val="-59994"/>
                      <a:lumOff val="8823"/>
                    </a:schemeClr>
                  </a:solidFill>
                </a:defRPr>
              </a:pPr>
            </a:p>
          </p:txBody>
        </p:sp>
        <p:sp>
          <p:nvSpPr>
            <p:cNvPr id="304" name="íŝ1iďè"/>
            <p:cNvSpPr txBox="1"/>
            <p:nvPr/>
          </p:nvSpPr>
          <p:spPr>
            <a:xfrm>
              <a:off x="530136" y="3076376"/>
              <a:ext cx="462162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20000"/>
                </a:lnSpc>
                <a:defRPr sz="1400" b="1">
                  <a:solidFill>
                    <a:srgbClr val="3D3D3D"/>
                  </a:solidFill>
                  <a:latin typeface="Akrobat Black"/>
                  <a:ea typeface="Akrobat Black"/>
                  <a:cs typeface="Akrobat Black"/>
                  <a:sym typeface="Akrobat Black"/>
                </a:defRPr>
              </a:lvl1pPr>
            </a:lstStyle>
            <a:p>
              <a:r>
                <a:t>50%</a:t>
              </a:r>
            </a:p>
          </p:txBody>
        </p:sp>
        <p:sp>
          <p:nvSpPr>
            <p:cNvPr id="305" name="iŝlídé"/>
            <p:cNvSpPr txBox="1"/>
            <p:nvPr/>
          </p:nvSpPr>
          <p:spPr>
            <a:xfrm>
              <a:off x="1376041" y="3076376"/>
              <a:ext cx="462162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20000"/>
                </a:lnSpc>
                <a:defRPr sz="1400" b="1">
                  <a:solidFill>
                    <a:srgbClr val="3D3D3D"/>
                  </a:solidFill>
                  <a:latin typeface="Akrobat Black"/>
                  <a:ea typeface="Akrobat Black"/>
                  <a:cs typeface="Akrobat Black"/>
                  <a:sym typeface="Akrobat Black"/>
                </a:defRPr>
              </a:lvl1pPr>
            </a:lstStyle>
            <a:p>
              <a:r>
                <a:t>90%</a:t>
              </a:r>
            </a:p>
          </p:txBody>
        </p:sp>
        <p:sp>
          <p:nvSpPr>
            <p:cNvPr id="306" name="íṩḻïḓè"/>
            <p:cNvSpPr txBox="1"/>
            <p:nvPr/>
          </p:nvSpPr>
          <p:spPr>
            <a:xfrm>
              <a:off x="2221947" y="3076376"/>
              <a:ext cx="462162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20000"/>
                </a:lnSpc>
                <a:defRPr sz="1400" b="1">
                  <a:solidFill>
                    <a:srgbClr val="3D3D3D"/>
                  </a:solidFill>
                  <a:latin typeface="Akrobat Black"/>
                  <a:ea typeface="Akrobat Black"/>
                  <a:cs typeface="Akrobat Black"/>
                  <a:sym typeface="Akrobat Black"/>
                </a:defRPr>
              </a:lvl1pPr>
            </a:lstStyle>
            <a:p>
              <a:r>
                <a:t>40%</a:t>
              </a:r>
            </a:p>
          </p:txBody>
        </p:sp>
        <p:sp>
          <p:nvSpPr>
            <p:cNvPr id="307" name="îSľîďé"/>
            <p:cNvSpPr txBox="1"/>
            <p:nvPr/>
          </p:nvSpPr>
          <p:spPr>
            <a:xfrm>
              <a:off x="3067852" y="3076376"/>
              <a:ext cx="462161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20000"/>
                </a:lnSpc>
                <a:defRPr sz="1400" b="1">
                  <a:solidFill>
                    <a:srgbClr val="3D3D3D"/>
                  </a:solidFill>
                  <a:latin typeface="Akrobat Black"/>
                  <a:ea typeface="Akrobat Black"/>
                  <a:cs typeface="Akrobat Black"/>
                  <a:sym typeface="Akrobat Black"/>
                </a:defRPr>
              </a:lvl1pPr>
            </a:lstStyle>
            <a:p>
              <a:r>
                <a:t>20%</a:t>
              </a:r>
            </a:p>
          </p:txBody>
        </p:sp>
        <p:sp>
          <p:nvSpPr>
            <p:cNvPr id="308" name="iṩľidê"/>
            <p:cNvSpPr txBox="1"/>
            <p:nvPr/>
          </p:nvSpPr>
          <p:spPr>
            <a:xfrm>
              <a:off x="3913758" y="3076376"/>
              <a:ext cx="462162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20000"/>
                </a:lnSpc>
                <a:defRPr sz="1400" b="1">
                  <a:solidFill>
                    <a:srgbClr val="3D3D3D"/>
                  </a:solidFill>
                  <a:latin typeface="Akrobat Black"/>
                  <a:ea typeface="Akrobat Black"/>
                  <a:cs typeface="Akrobat Black"/>
                  <a:sym typeface="Akrobat Black"/>
                </a:defRPr>
              </a:lvl1pPr>
            </a:lstStyle>
            <a:p>
              <a:r>
                <a:t>60%</a:t>
              </a:r>
            </a:p>
          </p:txBody>
        </p:sp>
        <p:sp>
          <p:nvSpPr>
            <p:cNvPr id="309" name="iṡļïḋè"/>
            <p:cNvSpPr txBox="1"/>
            <p:nvPr/>
          </p:nvSpPr>
          <p:spPr>
            <a:xfrm>
              <a:off x="4759663" y="3076376"/>
              <a:ext cx="462161" cy="30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20000"/>
                </a:lnSpc>
                <a:defRPr sz="1400" b="1">
                  <a:solidFill>
                    <a:srgbClr val="3D3D3D"/>
                  </a:solidFill>
                  <a:latin typeface="Akrobat Black"/>
                  <a:ea typeface="Akrobat Black"/>
                  <a:cs typeface="Akrobat Black"/>
                  <a:sym typeface="Akrobat Black"/>
                </a:defRPr>
              </a:lvl1pPr>
            </a:lstStyle>
            <a:p>
              <a:r>
                <a:t>30%</a:t>
              </a:r>
            </a:p>
          </p:txBody>
        </p:sp>
      </p:grpSp>
      <p:pic>
        <p:nvPicPr>
          <p:cNvPr id="311" name="图形 61" descr="图形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612" y="4341605"/>
            <a:ext cx="1181101" cy="19431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2" name="图形 63" descr="图形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888" y="5875130"/>
            <a:ext cx="800101" cy="4095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3" name="图形 64" descr="图形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722" y="3723887"/>
            <a:ext cx="713477" cy="18114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4" name="椭圆 65"/>
          <p:cNvSpPr/>
          <p:nvPr/>
        </p:nvSpPr>
        <p:spPr>
          <a:xfrm>
            <a:off x="1208692" y="3545785"/>
            <a:ext cx="162909" cy="1629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15" name="椭圆 66"/>
          <p:cNvSpPr/>
          <p:nvPr/>
        </p:nvSpPr>
        <p:spPr>
          <a:xfrm>
            <a:off x="2049523" y="2388151"/>
            <a:ext cx="162909" cy="1629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16" name="椭圆 67"/>
          <p:cNvSpPr/>
          <p:nvPr/>
        </p:nvSpPr>
        <p:spPr>
          <a:xfrm>
            <a:off x="2887511" y="3823875"/>
            <a:ext cx="162909" cy="1629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17" name="椭圆 68"/>
          <p:cNvSpPr/>
          <p:nvPr/>
        </p:nvSpPr>
        <p:spPr>
          <a:xfrm>
            <a:off x="3726117" y="4404152"/>
            <a:ext cx="162909" cy="1629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18" name="椭圆 69"/>
          <p:cNvSpPr/>
          <p:nvPr/>
        </p:nvSpPr>
        <p:spPr>
          <a:xfrm>
            <a:off x="4579322" y="3254106"/>
            <a:ext cx="162909" cy="16290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19" name="直接连接符 79"/>
          <p:cNvSpPr/>
          <p:nvPr/>
        </p:nvSpPr>
        <p:spPr>
          <a:xfrm flipV="1">
            <a:off x="1282739" y="2460845"/>
            <a:ext cx="851324" cy="1196686"/>
          </a:xfrm>
          <a:prstGeom prst="line">
            <a:avLst/>
          </a:prstGeom>
          <a:ln w="381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320" name="直接连接符 80"/>
          <p:cNvSpPr/>
          <p:nvPr/>
        </p:nvSpPr>
        <p:spPr>
          <a:xfrm>
            <a:off x="2123059" y="2469606"/>
            <a:ext cx="788310" cy="1378128"/>
          </a:xfrm>
          <a:prstGeom prst="line">
            <a:avLst/>
          </a:prstGeom>
          <a:ln w="381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321" name="直接连接符 82"/>
          <p:cNvSpPr/>
          <p:nvPr/>
        </p:nvSpPr>
        <p:spPr>
          <a:xfrm>
            <a:off x="2966672" y="3895159"/>
            <a:ext cx="840899" cy="581286"/>
          </a:xfrm>
          <a:prstGeom prst="line">
            <a:avLst/>
          </a:prstGeom>
          <a:ln w="381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322" name="直接连接符 84"/>
          <p:cNvSpPr/>
          <p:nvPr/>
        </p:nvSpPr>
        <p:spPr>
          <a:xfrm flipV="1">
            <a:off x="3813042" y="3326428"/>
            <a:ext cx="847735" cy="1153641"/>
          </a:xfrm>
          <a:prstGeom prst="line">
            <a:avLst/>
          </a:prstGeom>
          <a:ln w="381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323" name="直接连接符 87"/>
          <p:cNvSpPr/>
          <p:nvPr/>
        </p:nvSpPr>
        <p:spPr>
          <a:xfrm>
            <a:off x="4650099" y="3336130"/>
            <a:ext cx="1516644" cy="363107"/>
          </a:xfrm>
          <a:prstGeom prst="line">
            <a:avLst/>
          </a:prstGeom>
          <a:ln w="38100">
            <a:solidFill>
              <a:schemeClr val="accent3"/>
            </a:solidFill>
            <a:miter/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ValueBack1"/>
          <p:cNvSpPr/>
          <p:nvPr>
            <p:custDataLst>
              <p:tags r:id="rId1"/>
            </p:custDataLst>
          </p:nvPr>
        </p:nvSpPr>
        <p:spPr>
          <a:xfrm>
            <a:off x="952721" y="1256529"/>
            <a:ext cx="863567" cy="863566"/>
          </a:xfrm>
          <a:prstGeom prst="ellipse">
            <a:avLst/>
          </a:prstGeom>
          <a:solidFill>
            <a:srgbClr val="D6FFFC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26" name="IconShape1"/>
          <p:cNvSpPr/>
          <p:nvPr>
            <p:custDataLst>
              <p:tags r:id="rId2"/>
            </p:custDataLst>
          </p:nvPr>
        </p:nvSpPr>
        <p:spPr>
          <a:xfrm flipH="1">
            <a:off x="1168280" y="1483542"/>
            <a:ext cx="432446" cy="433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3" y="10746"/>
                </a:moveTo>
                <a:cubicBezTo>
                  <a:pt x="21593" y="4821"/>
                  <a:pt x="16751" y="0"/>
                  <a:pt x="10795" y="0"/>
                </a:cubicBezTo>
                <a:cubicBezTo>
                  <a:pt x="4843" y="0"/>
                  <a:pt x="0" y="4821"/>
                  <a:pt x="0" y="10746"/>
                </a:cubicBezTo>
                <a:lnTo>
                  <a:pt x="0" y="20179"/>
                </a:lnTo>
                <a:cubicBezTo>
                  <a:pt x="0" y="20964"/>
                  <a:pt x="643" y="21600"/>
                  <a:pt x="1431" y="21600"/>
                </a:cubicBezTo>
                <a:lnTo>
                  <a:pt x="3842" y="21600"/>
                </a:lnTo>
                <a:cubicBezTo>
                  <a:pt x="4634" y="21600"/>
                  <a:pt x="5273" y="20964"/>
                  <a:pt x="5273" y="20179"/>
                </a:cubicBezTo>
                <a:lnTo>
                  <a:pt x="5257" y="10746"/>
                </a:lnTo>
                <a:cubicBezTo>
                  <a:pt x="5257" y="7706"/>
                  <a:pt x="7744" y="5233"/>
                  <a:pt x="10795" y="5233"/>
                </a:cubicBezTo>
                <a:cubicBezTo>
                  <a:pt x="13849" y="5233"/>
                  <a:pt x="16337" y="7706"/>
                  <a:pt x="16337" y="10746"/>
                </a:cubicBezTo>
                <a:lnTo>
                  <a:pt x="16327" y="20179"/>
                </a:lnTo>
                <a:cubicBezTo>
                  <a:pt x="16327" y="20964"/>
                  <a:pt x="16969" y="21600"/>
                  <a:pt x="17758" y="21600"/>
                </a:cubicBezTo>
                <a:lnTo>
                  <a:pt x="20169" y="21600"/>
                </a:lnTo>
                <a:cubicBezTo>
                  <a:pt x="20961" y="21600"/>
                  <a:pt x="21600" y="20964"/>
                  <a:pt x="21600" y="20179"/>
                </a:cubicBezTo>
                <a:lnTo>
                  <a:pt x="21593" y="10746"/>
                </a:lnTo>
                <a:close/>
                <a:moveTo>
                  <a:pt x="1544" y="20064"/>
                </a:moveTo>
                <a:lnTo>
                  <a:pt x="1544" y="16572"/>
                </a:lnTo>
                <a:lnTo>
                  <a:pt x="3730" y="16572"/>
                </a:lnTo>
                <a:lnTo>
                  <a:pt x="3730" y="20064"/>
                </a:lnTo>
                <a:lnTo>
                  <a:pt x="1544" y="20064"/>
                </a:lnTo>
                <a:close/>
                <a:moveTo>
                  <a:pt x="17870" y="20064"/>
                </a:moveTo>
                <a:lnTo>
                  <a:pt x="17870" y="16572"/>
                </a:lnTo>
                <a:lnTo>
                  <a:pt x="20056" y="16572"/>
                </a:lnTo>
                <a:lnTo>
                  <a:pt x="20056" y="20064"/>
                </a:lnTo>
                <a:lnTo>
                  <a:pt x="17870" y="2006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7" name="RelativeShape1"/>
          <p:cNvSpPr/>
          <p:nvPr>
            <p:custDataLst>
              <p:tags r:id="rId3"/>
            </p:custDataLst>
          </p:nvPr>
        </p:nvSpPr>
        <p:spPr>
          <a:xfrm>
            <a:off x="1936682" y="1754248"/>
            <a:ext cx="3421243" cy="192151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8" name="ValueShape1"/>
          <p:cNvSpPr/>
          <p:nvPr>
            <p:custDataLst>
              <p:tags r:id="rId4"/>
            </p:custDataLst>
          </p:nvPr>
        </p:nvSpPr>
        <p:spPr>
          <a:xfrm>
            <a:off x="1936750" y="1754505"/>
            <a:ext cx="1896110" cy="1924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9" name="ValueBack2"/>
          <p:cNvSpPr/>
          <p:nvPr>
            <p:custDataLst>
              <p:tags r:id="rId5"/>
            </p:custDataLst>
          </p:nvPr>
        </p:nvSpPr>
        <p:spPr>
          <a:xfrm>
            <a:off x="923607" y="2325504"/>
            <a:ext cx="863566" cy="863565"/>
          </a:xfrm>
          <a:prstGeom prst="ellipse">
            <a:avLst/>
          </a:prstGeom>
          <a:solidFill>
            <a:srgbClr val="E4F6F6">
              <a:alpha val="4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30" name="IconShape2"/>
          <p:cNvSpPr/>
          <p:nvPr>
            <p:custDataLst>
              <p:tags r:id="rId6"/>
            </p:custDataLst>
          </p:nvPr>
        </p:nvSpPr>
        <p:spPr>
          <a:xfrm>
            <a:off x="1197065" y="2550572"/>
            <a:ext cx="327219" cy="431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504" extrusionOk="0">
                <a:moveTo>
                  <a:pt x="11177" y="14044"/>
                </a:moveTo>
                <a:cubicBezTo>
                  <a:pt x="11177" y="13504"/>
                  <a:pt x="10603" y="13071"/>
                  <a:pt x="9887" y="13071"/>
                </a:cubicBezTo>
                <a:lnTo>
                  <a:pt x="1290" y="13071"/>
                </a:lnTo>
                <a:cubicBezTo>
                  <a:pt x="580" y="13071"/>
                  <a:pt x="0" y="13504"/>
                  <a:pt x="0" y="14044"/>
                </a:cubicBezTo>
                <a:cubicBezTo>
                  <a:pt x="0" y="14580"/>
                  <a:pt x="580" y="15018"/>
                  <a:pt x="1290" y="15018"/>
                </a:cubicBezTo>
                <a:lnTo>
                  <a:pt x="4173" y="15018"/>
                </a:lnTo>
                <a:cubicBezTo>
                  <a:pt x="5779" y="16424"/>
                  <a:pt x="7965" y="17314"/>
                  <a:pt x="10384" y="17548"/>
                </a:cubicBezTo>
                <a:lnTo>
                  <a:pt x="10384" y="19558"/>
                </a:lnTo>
                <a:lnTo>
                  <a:pt x="3934" y="19558"/>
                </a:lnTo>
                <a:cubicBezTo>
                  <a:pt x="3225" y="19558"/>
                  <a:pt x="2644" y="19996"/>
                  <a:pt x="2644" y="20531"/>
                </a:cubicBezTo>
                <a:cubicBezTo>
                  <a:pt x="2644" y="21066"/>
                  <a:pt x="3225" y="21504"/>
                  <a:pt x="3934" y="21504"/>
                </a:cubicBezTo>
                <a:lnTo>
                  <a:pt x="19414" y="21504"/>
                </a:lnTo>
                <a:cubicBezTo>
                  <a:pt x="20129" y="21504"/>
                  <a:pt x="20703" y="21066"/>
                  <a:pt x="20703" y="20531"/>
                </a:cubicBezTo>
                <a:cubicBezTo>
                  <a:pt x="20703" y="19996"/>
                  <a:pt x="20129" y="19558"/>
                  <a:pt x="19414" y="19558"/>
                </a:cubicBezTo>
                <a:lnTo>
                  <a:pt x="12964" y="19558"/>
                </a:lnTo>
                <a:lnTo>
                  <a:pt x="12964" y="17548"/>
                </a:lnTo>
                <a:cubicBezTo>
                  <a:pt x="17808" y="17066"/>
                  <a:pt x="21561" y="13933"/>
                  <a:pt x="21561" y="10152"/>
                </a:cubicBezTo>
                <a:cubicBezTo>
                  <a:pt x="21561" y="8483"/>
                  <a:pt x="20845" y="6906"/>
                  <a:pt x="19517" y="5607"/>
                </a:cubicBezTo>
                <a:lnTo>
                  <a:pt x="21097" y="4415"/>
                </a:lnTo>
                <a:cubicBezTo>
                  <a:pt x="21600" y="4035"/>
                  <a:pt x="21600" y="3417"/>
                  <a:pt x="21097" y="3038"/>
                </a:cubicBezTo>
                <a:lnTo>
                  <a:pt x="20181" y="2352"/>
                </a:lnTo>
                <a:lnTo>
                  <a:pt x="20491" y="2123"/>
                </a:lnTo>
                <a:cubicBezTo>
                  <a:pt x="20994" y="1743"/>
                  <a:pt x="20994" y="1125"/>
                  <a:pt x="20491" y="746"/>
                </a:cubicBezTo>
                <a:cubicBezTo>
                  <a:pt x="19988" y="366"/>
                  <a:pt x="19168" y="366"/>
                  <a:pt x="18665" y="746"/>
                </a:cubicBezTo>
                <a:lnTo>
                  <a:pt x="18362" y="975"/>
                </a:lnTo>
                <a:lnTo>
                  <a:pt x="17446" y="288"/>
                </a:lnTo>
                <a:cubicBezTo>
                  <a:pt x="16943" y="-96"/>
                  <a:pt x="16131" y="-96"/>
                  <a:pt x="15621" y="288"/>
                </a:cubicBezTo>
                <a:lnTo>
                  <a:pt x="7108" y="6707"/>
                </a:lnTo>
                <a:cubicBezTo>
                  <a:pt x="6869" y="6892"/>
                  <a:pt x="6733" y="7140"/>
                  <a:pt x="6733" y="7398"/>
                </a:cubicBezTo>
                <a:cubicBezTo>
                  <a:pt x="6733" y="7655"/>
                  <a:pt x="6869" y="7904"/>
                  <a:pt x="7108" y="8084"/>
                </a:cubicBezTo>
                <a:lnTo>
                  <a:pt x="10758" y="10838"/>
                </a:lnTo>
                <a:cubicBezTo>
                  <a:pt x="11010" y="11028"/>
                  <a:pt x="11339" y="11125"/>
                  <a:pt x="11674" y="11125"/>
                </a:cubicBezTo>
                <a:cubicBezTo>
                  <a:pt x="12003" y="11125"/>
                  <a:pt x="12332" y="11028"/>
                  <a:pt x="12583" y="10838"/>
                </a:cubicBezTo>
                <a:lnTo>
                  <a:pt x="17672" y="6999"/>
                </a:lnTo>
                <a:cubicBezTo>
                  <a:pt x="18524" y="7918"/>
                  <a:pt x="18981" y="9008"/>
                  <a:pt x="18981" y="10152"/>
                </a:cubicBezTo>
                <a:cubicBezTo>
                  <a:pt x="18981" y="13193"/>
                  <a:pt x="15699" y="15665"/>
                  <a:pt x="11674" y="15665"/>
                </a:cubicBezTo>
                <a:cubicBezTo>
                  <a:pt x="10442" y="15665"/>
                  <a:pt x="9262" y="15436"/>
                  <a:pt x="8217" y="15018"/>
                </a:cubicBezTo>
                <a:lnTo>
                  <a:pt x="9887" y="15018"/>
                </a:lnTo>
                <a:cubicBezTo>
                  <a:pt x="10603" y="15018"/>
                  <a:pt x="11177" y="14580"/>
                  <a:pt x="11177" y="1404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31" name="RelativeShape2"/>
          <p:cNvSpPr/>
          <p:nvPr>
            <p:custDataLst>
              <p:tags r:id="rId7"/>
            </p:custDataLst>
          </p:nvPr>
        </p:nvSpPr>
        <p:spPr>
          <a:xfrm>
            <a:off x="1907568" y="2823223"/>
            <a:ext cx="3421243" cy="192151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32" name="ValueShape2"/>
          <p:cNvSpPr/>
          <p:nvPr>
            <p:custDataLst>
              <p:tags r:id="rId8"/>
            </p:custDataLst>
          </p:nvPr>
        </p:nvSpPr>
        <p:spPr>
          <a:xfrm>
            <a:off x="1907568" y="2823223"/>
            <a:ext cx="2302760" cy="1921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33" name="ValueBack3"/>
          <p:cNvSpPr/>
          <p:nvPr>
            <p:custDataLst>
              <p:tags r:id="rId9"/>
            </p:custDataLst>
          </p:nvPr>
        </p:nvSpPr>
        <p:spPr>
          <a:xfrm>
            <a:off x="923607" y="3469428"/>
            <a:ext cx="863566" cy="863565"/>
          </a:xfrm>
          <a:prstGeom prst="ellipse">
            <a:avLst/>
          </a:prstGeom>
          <a:solidFill>
            <a:srgbClr val="FFE1C8">
              <a:alpha val="46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34" name="IconShape3"/>
          <p:cNvSpPr/>
          <p:nvPr>
            <p:custDataLst>
              <p:tags r:id="rId10"/>
            </p:custDataLst>
          </p:nvPr>
        </p:nvSpPr>
        <p:spPr>
          <a:xfrm flipH="1">
            <a:off x="1137707" y="3681748"/>
            <a:ext cx="433755" cy="43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99" y="6128"/>
                </a:moveTo>
                <a:lnTo>
                  <a:pt x="15472" y="601"/>
                </a:lnTo>
                <a:lnTo>
                  <a:pt x="14870" y="0"/>
                </a:lnTo>
                <a:lnTo>
                  <a:pt x="13864" y="1006"/>
                </a:lnTo>
                <a:lnTo>
                  <a:pt x="14465" y="1607"/>
                </a:lnTo>
                <a:lnTo>
                  <a:pt x="1145" y="14927"/>
                </a:lnTo>
                <a:cubicBezTo>
                  <a:pt x="405" y="15665"/>
                  <a:pt x="0" y="16645"/>
                  <a:pt x="0" y="17689"/>
                </a:cubicBezTo>
                <a:cubicBezTo>
                  <a:pt x="0" y="18733"/>
                  <a:pt x="408" y="19717"/>
                  <a:pt x="1145" y="20455"/>
                </a:cubicBezTo>
                <a:cubicBezTo>
                  <a:pt x="1883" y="21192"/>
                  <a:pt x="2863" y="21600"/>
                  <a:pt x="3907" y="21600"/>
                </a:cubicBezTo>
                <a:cubicBezTo>
                  <a:pt x="4952" y="21600"/>
                  <a:pt x="5932" y="21192"/>
                  <a:pt x="6673" y="20455"/>
                </a:cubicBezTo>
                <a:lnTo>
                  <a:pt x="19993" y="7135"/>
                </a:lnTo>
                <a:lnTo>
                  <a:pt x="20594" y="7736"/>
                </a:lnTo>
                <a:lnTo>
                  <a:pt x="21600" y="6730"/>
                </a:lnTo>
                <a:lnTo>
                  <a:pt x="20999" y="6128"/>
                </a:lnTo>
                <a:close/>
                <a:moveTo>
                  <a:pt x="13886" y="11229"/>
                </a:moveTo>
                <a:lnTo>
                  <a:pt x="10371" y="7714"/>
                </a:lnTo>
                <a:lnTo>
                  <a:pt x="15472" y="2613"/>
                </a:lnTo>
                <a:lnTo>
                  <a:pt x="18987" y="6128"/>
                </a:lnTo>
                <a:lnTo>
                  <a:pt x="13886" y="11229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35" name="RelativeShape3"/>
          <p:cNvSpPr/>
          <p:nvPr>
            <p:custDataLst>
              <p:tags r:id="rId11"/>
            </p:custDataLst>
          </p:nvPr>
        </p:nvSpPr>
        <p:spPr>
          <a:xfrm>
            <a:off x="1907568" y="3967148"/>
            <a:ext cx="3421243" cy="192151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36" name="ValueShape3"/>
          <p:cNvSpPr/>
          <p:nvPr>
            <p:custDataLst>
              <p:tags r:id="rId12"/>
            </p:custDataLst>
          </p:nvPr>
        </p:nvSpPr>
        <p:spPr>
          <a:xfrm>
            <a:off x="1907568" y="3967148"/>
            <a:ext cx="2434346" cy="19215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337" name="图形 34" descr="图形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5598" y="1540465"/>
            <a:ext cx="5006708" cy="37770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8" name="矩形 35"/>
          <p:cNvSpPr txBox="1"/>
          <p:nvPr>
            <p:custDataLst>
              <p:tags r:id="rId14"/>
            </p:custDataLst>
          </p:nvPr>
        </p:nvSpPr>
        <p:spPr>
          <a:xfrm>
            <a:off x="1909607" y="1339394"/>
            <a:ext cx="2298680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lvl1pPr>
          </a:lstStyle>
          <a:p>
            <a:r>
              <a:t>输入条目标题</a:t>
            </a:r>
          </a:p>
        </p:txBody>
      </p:sp>
      <p:sp>
        <p:nvSpPr>
          <p:cNvPr id="339" name="矩形 36"/>
          <p:cNvSpPr txBox="1"/>
          <p:nvPr>
            <p:custDataLst>
              <p:tags r:id="rId15"/>
            </p:custDataLst>
          </p:nvPr>
        </p:nvSpPr>
        <p:spPr>
          <a:xfrm>
            <a:off x="1909607" y="2400886"/>
            <a:ext cx="2298680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lvl1pPr>
          </a:lstStyle>
          <a:p>
            <a:r>
              <a:t>输入条目标题</a:t>
            </a:r>
          </a:p>
        </p:txBody>
      </p:sp>
      <p:sp>
        <p:nvSpPr>
          <p:cNvPr id="340" name="矩形 37"/>
          <p:cNvSpPr txBox="1"/>
          <p:nvPr>
            <p:custDataLst>
              <p:tags r:id="rId16"/>
            </p:custDataLst>
          </p:nvPr>
        </p:nvSpPr>
        <p:spPr>
          <a:xfrm>
            <a:off x="1909607" y="3538373"/>
            <a:ext cx="2298680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3D3D3D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lvl1pPr>
          </a:lstStyle>
          <a:p>
            <a:r>
              <a:t>输入条目标题</a:t>
            </a:r>
          </a:p>
        </p:txBody>
      </p:sp>
      <p:sp>
        <p:nvSpPr>
          <p:cNvPr id="341" name="íŝ1iďè"/>
          <p:cNvSpPr txBox="1"/>
          <p:nvPr>
            <p:custDataLst>
              <p:tags r:id="rId17"/>
            </p:custDataLst>
          </p:nvPr>
        </p:nvSpPr>
        <p:spPr>
          <a:xfrm>
            <a:off x="5376886" y="1631532"/>
            <a:ext cx="563836" cy="373001"/>
          </a:xfrm>
          <a:prstGeom prst="rect">
            <a:avLst/>
          </a:prstGeom>
          <a:ln w="12700">
            <a:miter lim="400000"/>
          </a:ln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20000"/>
              </a:lnSpc>
              <a:defRPr b="1">
                <a:solidFill>
                  <a:srgbClr val="3D3D3D"/>
                </a:solidFill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t>68%</a:t>
            </a:r>
          </a:p>
        </p:txBody>
      </p:sp>
      <p:sp>
        <p:nvSpPr>
          <p:cNvPr id="342" name="íŝ1iďè"/>
          <p:cNvSpPr txBox="1"/>
          <p:nvPr>
            <p:custDataLst>
              <p:tags r:id="rId18"/>
            </p:custDataLst>
          </p:nvPr>
        </p:nvSpPr>
        <p:spPr>
          <a:xfrm>
            <a:off x="5376886" y="2717563"/>
            <a:ext cx="563836" cy="373001"/>
          </a:xfrm>
          <a:prstGeom prst="rect">
            <a:avLst/>
          </a:prstGeom>
          <a:ln w="12700">
            <a:miter lim="400000"/>
          </a:ln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20000"/>
              </a:lnSpc>
              <a:defRPr b="1">
                <a:solidFill>
                  <a:schemeClr val="accent3"/>
                </a:solidFill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t>66%</a:t>
            </a:r>
          </a:p>
        </p:txBody>
      </p:sp>
      <p:sp>
        <p:nvSpPr>
          <p:cNvPr id="343" name="íŝ1iďè"/>
          <p:cNvSpPr txBox="1"/>
          <p:nvPr>
            <p:custDataLst>
              <p:tags r:id="rId19"/>
            </p:custDataLst>
          </p:nvPr>
        </p:nvSpPr>
        <p:spPr>
          <a:xfrm>
            <a:off x="5376886" y="3853239"/>
            <a:ext cx="563836" cy="373001"/>
          </a:xfrm>
          <a:prstGeom prst="rect">
            <a:avLst/>
          </a:prstGeom>
          <a:ln w="12700">
            <a:miter lim="400000"/>
          </a:ln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20000"/>
              </a:lnSpc>
              <a:defRPr b="1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t>70%</a:t>
            </a:r>
          </a:p>
        </p:txBody>
      </p:sp>
      <p:sp>
        <p:nvSpPr>
          <p:cNvPr id="344" name="文本框 41"/>
          <p:cNvSpPr txBox="1"/>
          <p:nvPr/>
        </p:nvSpPr>
        <p:spPr>
          <a:xfrm>
            <a:off x="998441" y="4549109"/>
            <a:ext cx="3609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在此输入页标题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TITLE HERE</a:t>
            </a:r>
          </a:p>
        </p:txBody>
      </p:sp>
      <p:pic>
        <p:nvPicPr>
          <p:cNvPr id="345" name="图形 42" descr="图形 4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6" name="任意多边形: 形状 43"/>
          <p:cNvSpPr/>
          <p:nvPr/>
        </p:nvSpPr>
        <p:spPr>
          <a:xfrm>
            <a:off x="0" y="5894885"/>
            <a:ext cx="12192001" cy="963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5517" y="26"/>
                </a:moveTo>
                <a:cubicBezTo>
                  <a:pt x="7723" y="561"/>
                  <a:pt x="9959" y="9375"/>
                  <a:pt x="12123" y="10283"/>
                </a:cubicBezTo>
                <a:cubicBezTo>
                  <a:pt x="14432" y="11251"/>
                  <a:pt x="16992" y="5272"/>
                  <a:pt x="18927" y="5842"/>
                </a:cubicBezTo>
                <a:cubicBezTo>
                  <a:pt x="19653" y="6055"/>
                  <a:pt x="20390" y="6869"/>
                  <a:pt x="21074" y="7932"/>
                </a:cubicBezTo>
                <a:lnTo>
                  <a:pt x="21600" y="8832"/>
                </a:lnTo>
                <a:lnTo>
                  <a:pt x="21600" y="21590"/>
                </a:lnTo>
                <a:lnTo>
                  <a:pt x="0" y="21590"/>
                </a:lnTo>
                <a:lnTo>
                  <a:pt x="0" y="8625"/>
                </a:lnTo>
                <a:lnTo>
                  <a:pt x="155" y="8221"/>
                </a:lnTo>
                <a:cubicBezTo>
                  <a:pt x="1681" y="4358"/>
                  <a:pt x="3608" y="461"/>
                  <a:pt x="5076" y="34"/>
                </a:cubicBezTo>
                <a:cubicBezTo>
                  <a:pt x="5223" y="-9"/>
                  <a:pt x="5370" y="-10"/>
                  <a:pt x="5517" y="26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3601085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 altLang="zh-CN"/>
                <a:t>Reserach Background</a:t>
              </a:r>
              <a:endParaRPr lang="en-US" altLang="zh-CN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t>1.1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文本框 2"/>
          <p:cNvSpPr txBox="1"/>
          <p:nvPr/>
        </p:nvSpPr>
        <p:spPr>
          <a:xfrm>
            <a:off x="109220" y="1461770"/>
            <a:ext cx="108794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Times New Roman" panose="02020603050405020304" charset="0"/>
                <a:ea typeface="+mj-ea"/>
                <a:cs typeface="Times New Roman" panose="02020603050405020304" charset="0"/>
                <a:sym typeface="等线" panose="02010600030101010101" charset="-122"/>
              </a:rPr>
              <a:t>As the growth of SUSTech HPC center, an monitor system is needed eagerly.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Times New Roman" panose="02020603050405020304" charset="0"/>
              <a:ea typeface="+mj-ea"/>
              <a:cs typeface="Times New Roman" panose="02020603050405020304" charset="0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图形 15" descr="图形 15"/>
          <p:cNvPicPr>
            <a:picLocks noChangeAspect="1"/>
          </p:cNvPicPr>
          <p:nvPr/>
        </p:nvPicPr>
        <p:blipFill>
          <a:blip r:embed="rId1">
            <a:alphaModFix amt="62000"/>
          </a:blip>
          <a:stretch>
            <a:fillRect/>
          </a:stretch>
        </p:blipFill>
        <p:spPr>
          <a:xfrm>
            <a:off x="2495769" y="0"/>
            <a:ext cx="7200463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9" name="íṣ1iḑè"/>
          <p:cNvSpPr/>
          <p:nvPr/>
        </p:nvSpPr>
        <p:spPr>
          <a:xfrm>
            <a:off x="-1" y="3429000"/>
            <a:ext cx="12192001" cy="28797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2000" b="1"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50" name="文本框 13"/>
          <p:cNvSpPr txBox="1"/>
          <p:nvPr/>
        </p:nvSpPr>
        <p:spPr>
          <a:xfrm>
            <a:off x="561657" y="2288522"/>
            <a:ext cx="3609341" cy="1043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在此输入页标题</a:t>
            </a:r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t> TITLE HERE</a:t>
            </a:r>
          </a:p>
        </p:txBody>
      </p:sp>
      <p:sp>
        <p:nvSpPr>
          <p:cNvPr id="351" name="文本框 14"/>
          <p:cNvSpPr txBox="1"/>
          <p:nvPr/>
        </p:nvSpPr>
        <p:spPr>
          <a:xfrm>
            <a:off x="561657" y="3638405"/>
            <a:ext cx="4404461" cy="1488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1400"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lvl1pPr>
          </a:lstStyle>
          <a:p>
            <a: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</a:p>
        </p:txBody>
      </p:sp>
      <p:sp>
        <p:nvSpPr>
          <p:cNvPr id="352" name="矩形 16"/>
          <p:cNvSpPr txBox="1"/>
          <p:nvPr/>
        </p:nvSpPr>
        <p:spPr>
          <a:xfrm>
            <a:off x="5800881" y="3875275"/>
            <a:ext cx="2298679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353" name="矩形 17"/>
          <p:cNvSpPr txBox="1"/>
          <p:nvPr/>
        </p:nvSpPr>
        <p:spPr>
          <a:xfrm>
            <a:off x="8740821" y="3875275"/>
            <a:ext cx="2298679" cy="150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输入条目标题</a:t>
            </a:r>
          </a:p>
          <a:p>
            <a:pPr>
              <a:spcBef>
                <a:spcPts val="600"/>
              </a:spcBef>
              <a:defRPr sz="1400"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点击此处输入文本，文本内容应尽量简约精炼，尽可能减少赘余的内容，并和本页呈现的主题高度相关。</a:t>
            </a:r>
          </a:p>
        </p:txBody>
      </p:sp>
      <p:sp>
        <p:nvSpPr>
          <p:cNvPr id="354" name="文本框 18"/>
          <p:cNvSpPr txBox="1"/>
          <p:nvPr/>
        </p:nvSpPr>
        <p:spPr>
          <a:xfrm>
            <a:off x="5759861" y="2259013"/>
            <a:ext cx="1810562" cy="2288541"/>
          </a:xfrm>
          <a:prstGeom prst="rect">
            <a:avLst/>
          </a:prstGeom>
          <a:ln w="12700">
            <a:miter lim="400000"/>
          </a:ln>
          <a:effectLst>
            <a:outerShdw dist="63500" dir="2700000" rotWithShape="0">
              <a:schemeClr val="accent6">
                <a:hueOff val="-9866667"/>
                <a:satOff val="-59994"/>
                <a:lumOff val="8823"/>
              </a:schemeClr>
            </a:outerShdw>
          </a:effectLst>
        </p:spPr>
        <p:txBody>
          <a:bodyPr lIns="45719" rIns="45719">
            <a:spAutoFit/>
          </a:bodyPr>
          <a:lstStyle/>
          <a:p>
            <a:pPr>
              <a:defRPr sz="10800">
                <a:solidFill>
                  <a:schemeClr val="accent3"/>
                </a:solidFill>
                <a:latin typeface="Akrobat Black"/>
                <a:ea typeface="Akrobat Black"/>
                <a:cs typeface="Akrobat Black"/>
                <a:sym typeface="Akrobat Black"/>
              </a:defRPr>
            </a:pPr>
            <a:r>
              <a:t>25</a:t>
            </a:r>
            <a:r>
              <a:rPr sz="3600"/>
              <a:t>%</a:t>
            </a:r>
            <a:endParaRPr sz="3600"/>
          </a:p>
        </p:txBody>
      </p:sp>
      <p:sp>
        <p:nvSpPr>
          <p:cNvPr id="355" name="文本框 19"/>
          <p:cNvSpPr txBox="1"/>
          <p:nvPr/>
        </p:nvSpPr>
        <p:spPr>
          <a:xfrm>
            <a:off x="8740821" y="2259013"/>
            <a:ext cx="1810562" cy="2288541"/>
          </a:xfrm>
          <a:prstGeom prst="rect">
            <a:avLst/>
          </a:prstGeom>
          <a:ln w="12700">
            <a:miter lim="400000"/>
          </a:ln>
          <a:effectLst>
            <a:outerShdw dist="63500" dir="2700000" rotWithShape="0">
              <a:schemeClr val="accent6">
                <a:hueOff val="-9866667"/>
                <a:satOff val="-59994"/>
                <a:lumOff val="8823"/>
              </a:schemeClr>
            </a:outerShdw>
          </a:effectLst>
        </p:spPr>
        <p:txBody>
          <a:bodyPr lIns="45719" rIns="45719">
            <a:spAutoFit/>
          </a:bodyPr>
          <a:lstStyle/>
          <a:p>
            <a:pPr>
              <a:defRPr sz="10800">
                <a:solidFill>
                  <a:schemeClr val="accent3"/>
                </a:solidFill>
                <a:latin typeface="Akrobat Black"/>
                <a:ea typeface="Akrobat Black"/>
                <a:cs typeface="Akrobat Black"/>
                <a:sym typeface="Akrobat Black"/>
              </a:defRPr>
            </a:pPr>
            <a:r>
              <a:t>75</a:t>
            </a:r>
            <a:r>
              <a:rPr sz="3600"/>
              <a:t>%</a:t>
            </a:r>
            <a:endParaRPr sz="3600"/>
          </a:p>
        </p:txBody>
      </p:sp>
      <p:pic>
        <p:nvPicPr>
          <p:cNvPr id="356" name="图形 20" descr="图形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任意多边形: 形状 10"/>
          <p:cNvSpPr/>
          <p:nvPr/>
        </p:nvSpPr>
        <p:spPr>
          <a:xfrm>
            <a:off x="0" y="4051496"/>
            <a:ext cx="12192001" cy="280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378" y="723"/>
                </a:lnTo>
                <a:cubicBezTo>
                  <a:pt x="2637" y="4607"/>
                  <a:pt x="6462" y="7161"/>
                  <a:pt x="10800" y="7161"/>
                </a:cubicBezTo>
                <a:cubicBezTo>
                  <a:pt x="15138" y="7161"/>
                  <a:pt x="18963" y="4607"/>
                  <a:pt x="21222" y="723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sp>
        <p:nvSpPr>
          <p:cNvPr id="359" name="文本框 2"/>
          <p:cNvSpPr txBox="1"/>
          <p:nvPr/>
        </p:nvSpPr>
        <p:spPr>
          <a:xfrm>
            <a:off x="4837305" y="1143261"/>
            <a:ext cx="2517389" cy="1386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>
              <a:defRPr sz="48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总结</a:t>
            </a:r>
          </a:p>
          <a:p>
            <a:pPr algn="ctr">
              <a:spcBef>
                <a:spcPts val="600"/>
              </a:spcBef>
              <a:defRPr sz="2400" spc="300">
                <a:solidFill>
                  <a:srgbClr val="E6551A"/>
                </a:solidFill>
                <a:latin typeface="Akrobat"/>
                <a:ea typeface="Akrobat"/>
                <a:cs typeface="Akrobat"/>
                <a:sym typeface="Akrobat"/>
              </a:defRPr>
            </a:pPr>
            <a:r>
              <a:t>CONCLUSION</a:t>
            </a:r>
          </a:p>
        </p:txBody>
      </p:sp>
      <p:sp>
        <p:nvSpPr>
          <p:cNvPr id="360" name="文本框 3"/>
          <p:cNvSpPr txBox="1"/>
          <p:nvPr/>
        </p:nvSpPr>
        <p:spPr>
          <a:xfrm>
            <a:off x="2468879" y="2514743"/>
            <a:ext cx="7254242" cy="2021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南方科技大学（简称南科大）是深圳在中国高等教育改革发展的时代背景下，创建的一所高起点、高定位的公办创新型大学，它肩负着为我国高等教育改革发挥先导和示范作用的使命，并致力于服务创新型国家建设和深圳创新型城市建设。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南科大被确定为国家高等教育综合改革试验校。</a:t>
            </a:r>
            <a:r>
              <a:t>2012</a:t>
            </a:r>
            <a:r>
              <a:t>年</a:t>
            </a:r>
            <a:r>
              <a:t>4</a:t>
            </a:r>
            <a:r>
              <a:t>月，教育部同意建校，并赋予学校探索具有中国特色的现代大学制度、探索创新人才培养模式的重大使命。</a:t>
            </a:r>
          </a:p>
        </p:txBody>
      </p:sp>
      <p:pic>
        <p:nvPicPr>
          <p:cNvPr id="361" name="图形 4" descr="图形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7444" y="5746994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2" name="图形 7" descr="图形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496" y="3306938"/>
            <a:ext cx="1213327" cy="20726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3" name="图形 11" descr="图形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328" y="4773266"/>
            <a:ext cx="499983" cy="6814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4" name="图形 12" descr="图形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6159" y="5425295"/>
            <a:ext cx="822963" cy="70244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5" name="图形 13" descr="图形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046" y="4343256"/>
            <a:ext cx="767875" cy="11949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6" name="图形 14" descr="图形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18" y="2389912"/>
            <a:ext cx="1591871" cy="27420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7" name="图形 15" descr="图形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321617">
            <a:off x="3359325" y="4966784"/>
            <a:ext cx="281694" cy="4796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8" name="任意多边形: 形状 16"/>
          <p:cNvSpPr/>
          <p:nvPr/>
        </p:nvSpPr>
        <p:spPr>
          <a:xfrm rot="10800000">
            <a:off x="-1" y="-2"/>
            <a:ext cx="12192001" cy="1070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378" y="723"/>
                </a:lnTo>
                <a:cubicBezTo>
                  <a:pt x="2637" y="4607"/>
                  <a:pt x="6462" y="7161"/>
                  <a:pt x="10800" y="7161"/>
                </a:cubicBezTo>
                <a:cubicBezTo>
                  <a:pt x="15138" y="7161"/>
                  <a:pt x="18963" y="4607"/>
                  <a:pt x="21222" y="723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图形 10" descr="图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537" y="4697874"/>
            <a:ext cx="12214537" cy="2171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1" name="文本框 5"/>
          <p:cNvSpPr txBox="1"/>
          <p:nvPr/>
        </p:nvSpPr>
        <p:spPr>
          <a:xfrm>
            <a:off x="6495928" y="1859339"/>
            <a:ext cx="3571241" cy="179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6000" spc="300">
                <a:solidFill>
                  <a:schemeClr val="accent3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pPr>
            <a:r>
              <a:t>感谢</a:t>
            </a:r>
          </a:p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t>您的观看和收听</a:t>
            </a:r>
          </a:p>
        </p:txBody>
      </p:sp>
      <p:sp>
        <p:nvSpPr>
          <p:cNvPr id="372" name="矩形 1"/>
          <p:cNvSpPr/>
          <p:nvPr/>
        </p:nvSpPr>
        <p:spPr>
          <a:xfrm>
            <a:off x="6589104" y="3708220"/>
            <a:ext cx="1089661" cy="685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4"/>
                    <a:lumOff val="8823"/>
                  </a:schemeClr>
                </a:solidFill>
              </a:defRPr>
            </a:pPr>
          </a:p>
        </p:txBody>
      </p:sp>
      <p:pic>
        <p:nvPicPr>
          <p:cNvPr id="373" name="图形 8" descr="图形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4" name="图形 4" descr="图形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8" y="925974"/>
            <a:ext cx="6299125" cy="50060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5" name="文本框 11"/>
          <p:cNvSpPr txBox="1"/>
          <p:nvPr/>
        </p:nvSpPr>
        <p:spPr>
          <a:xfrm>
            <a:off x="6634824" y="4056922"/>
            <a:ext cx="4404461" cy="1488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1400">
                <a:solidFill>
                  <a:srgbClr val="797979"/>
                </a:solidFill>
                <a:latin typeface="思源黑体 CN Light"/>
                <a:ea typeface="思源黑体 CN Light"/>
                <a:cs typeface="思源黑体 CN Light"/>
                <a:sym typeface="思源黑体 CN Light"/>
              </a:defRPr>
            </a:lvl1pPr>
          </a:lstStyle>
          <a:p>
            <a:r>
              <a:t>点击此处输入文本，文本内容应尽量简约精炼，尽可能减少赘余的内容，并和本页呈现的主题高度相关。点击此处输入文本，文本内容应尽量简约精炼，尽可能减少赘余的内容，并和本页呈现的主题高度相关。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形 7" descr="图形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0" name="文本框 8"/>
          <p:cNvSpPr txBox="1"/>
          <p:nvPr/>
        </p:nvSpPr>
        <p:spPr>
          <a:xfrm>
            <a:off x="561657" y="560069"/>
            <a:ext cx="3448050" cy="968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项目背景</a:t>
            </a:r>
            <a:endParaRPr lang="zh-CN"/>
          </a:p>
          <a:p>
            <a:pPr>
              <a:spcBef>
                <a:spcPts val="600"/>
              </a:spcBef>
              <a:defRPr sz="1600" spc="6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research background</a:t>
            </a:r>
            <a:endParaRPr lang="zh-CN" altLang="en-US">
              <a:latin typeface="+mj-lt"/>
              <a:ea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12"/>
          <p:cNvSpPr/>
          <p:nvPr/>
        </p:nvSpPr>
        <p:spPr>
          <a:xfrm>
            <a:off x="9589742" y="0"/>
            <a:ext cx="260225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600" extrusionOk="0">
                <a:moveTo>
                  <a:pt x="6878" y="0"/>
                </a:moveTo>
                <a:lnTo>
                  <a:pt x="21433" y="0"/>
                </a:lnTo>
                <a:lnTo>
                  <a:pt x="21433" y="21600"/>
                </a:lnTo>
                <a:lnTo>
                  <a:pt x="4531" y="21600"/>
                </a:lnTo>
                <a:lnTo>
                  <a:pt x="4308" y="21448"/>
                </a:lnTo>
                <a:cubicBezTo>
                  <a:pt x="2033" y="19870"/>
                  <a:pt x="-167" y="18010"/>
                  <a:pt x="10" y="16367"/>
                </a:cubicBezTo>
                <a:cubicBezTo>
                  <a:pt x="323" y="13447"/>
                  <a:pt x="9696" y="9975"/>
                  <a:pt x="10554" y="6863"/>
                </a:cubicBezTo>
                <a:cubicBezTo>
                  <a:pt x="11090" y="4918"/>
                  <a:pt x="9076" y="2495"/>
                  <a:pt x="7347" y="53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9866667"/>
                    <a:satOff val="-59992"/>
                    <a:lumOff val="8823"/>
                  </a:schemeClr>
                </a:solidFill>
              </a:defRPr>
            </a:pPr>
          </a:p>
        </p:txBody>
      </p:sp>
      <p:sp>
        <p:nvSpPr>
          <p:cNvPr id="33" name="椭圆 6"/>
          <p:cNvSpPr/>
          <p:nvPr/>
        </p:nvSpPr>
        <p:spPr>
          <a:xfrm>
            <a:off x="515938" y="2645070"/>
            <a:ext cx="1874720" cy="187472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9FBDFE"/>
                </a:solidFill>
              </a:defRPr>
            </a:pPr>
          </a:p>
        </p:txBody>
      </p:sp>
      <p:sp>
        <p:nvSpPr>
          <p:cNvPr id="34" name="文本框 4"/>
          <p:cNvSpPr txBox="1"/>
          <p:nvPr/>
        </p:nvSpPr>
        <p:spPr>
          <a:xfrm>
            <a:off x="888114" y="1216832"/>
            <a:ext cx="2465070" cy="40309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5600">
                <a:latin typeface="Akrobat Black"/>
                <a:ea typeface="Akrobat Black"/>
                <a:cs typeface="Akrobat Black"/>
                <a:sym typeface="Akrobat Black"/>
              </a:defRPr>
            </a:lvl1pPr>
          </a:lstStyle>
          <a:p>
            <a:r>
              <a:rPr lang="en-US"/>
              <a:t>2</a:t>
            </a:r>
            <a:endParaRPr lang="en-US"/>
          </a:p>
        </p:txBody>
      </p:sp>
      <p:sp>
        <p:nvSpPr>
          <p:cNvPr id="35" name="组合 10"/>
          <p:cNvSpPr/>
          <p:nvPr/>
        </p:nvSpPr>
        <p:spPr>
          <a:xfrm>
            <a:off x="3071698" y="2565348"/>
            <a:ext cx="2071370" cy="1029970"/>
          </a:xfrm>
          <a:prstGeom prst="line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600" spc="300">
                <a:solidFill>
                  <a:srgbClr val="2F2E41"/>
                </a:solidFill>
                <a:latin typeface="思源黑体 CN Bold"/>
                <a:ea typeface="思源黑体 CN Bold"/>
                <a:cs typeface="思源黑体 CN Bold"/>
                <a:sym typeface="思源黑体 CN Bold"/>
              </a:defRPr>
            </a:pPr>
            <a:r>
              <a:rPr lang="zh-CN"/>
              <a:t>项目总览</a:t>
            </a:r>
            <a:endParaRPr lang="zh-CN"/>
          </a:p>
          <a:p>
            <a:pPr>
              <a:spcBef>
                <a:spcPts val="600"/>
              </a:spcBef>
              <a:defRPr sz="2000" spc="300">
                <a:latin typeface="Akrobat"/>
                <a:ea typeface="Akrobat"/>
                <a:cs typeface="Akrobat"/>
                <a:sym typeface="Akrobat"/>
              </a:defRPr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图形 13" descr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247569" y="5588562"/>
            <a:ext cx="4570414" cy="9649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图形 14" descr="图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52" y="469432"/>
            <a:ext cx="3057111" cy="5617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56845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Overview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6" name="内容占位符 5"/>
          <p:cNvSpPr/>
          <p:nvPr>
            <p:ph sz="half" idx="1"/>
          </p:nvPr>
        </p:nvSpPr>
        <p:spPr>
          <a:xfrm>
            <a:off x="262890" y="1334770"/>
            <a:ext cx="9536430" cy="4351655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 system to monitor multiple high-performance computing clusters in SUSTech.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Based on Prometheus monitor, including components like Node Exporter and Alertmanager.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Using Java SpringBoot, Mybatis, Mysql, Docker tools to help develop.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Automatically generate and manage alerts according to server metrics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156845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Overview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.1</a:t>
              </a:r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035" y="1341120"/>
            <a:ext cx="10972800" cy="5257800"/>
          </a:xfrm>
        </p:spPr>
        <p:txBody>
          <a:bodyPr/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Based on existing work.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Still have innovations and a lot works to do, including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 RBAC Permission system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further exploration on Prometheus monitor, Node exorter, and Alertmanager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Refractor most of existing code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Deployed on testing cluster and works well</a:t>
            </a:r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zh-CN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成组"/>
          <p:cNvGrpSpPr/>
          <p:nvPr/>
        </p:nvGrpSpPr>
        <p:grpSpPr>
          <a:xfrm>
            <a:off x="-1111" y="380381"/>
            <a:ext cx="12191455" cy="846818"/>
            <a:chOff x="0" y="0"/>
            <a:chExt cx="12191454" cy="846816"/>
          </a:xfrm>
        </p:grpSpPr>
        <p:pic>
          <p:nvPicPr>
            <p:cNvPr id="40" name="图形 7" descr="图形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620062" y="89050"/>
              <a:ext cx="3057111" cy="56173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41" name="文本框 8"/>
            <p:cNvSpPr txBox="1"/>
            <p:nvPr/>
          </p:nvSpPr>
          <p:spPr>
            <a:xfrm>
              <a:off x="977462" y="95595"/>
              <a:ext cx="2307590" cy="474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500" spc="208">
                  <a:solidFill>
                    <a:srgbClr val="2F2E41"/>
                  </a:solidFill>
                  <a:latin typeface="思源黑体 CN Bold"/>
                  <a:ea typeface="思源黑体 CN Bold"/>
                  <a:cs typeface="思源黑体 CN Bold"/>
                  <a:sym typeface="思源黑体 CN Bold"/>
                </a:defRPr>
              </a:lvl1pPr>
            </a:lstStyle>
            <a:p>
              <a:r>
                <a:rPr lang="en-US"/>
                <a:t>Architexture</a:t>
              </a:r>
              <a:endParaRPr lang="en-US"/>
            </a:p>
          </p:txBody>
        </p:sp>
        <p:sp>
          <p:nvSpPr>
            <p:cNvPr id="42" name="1.1"/>
            <p:cNvSpPr/>
            <p:nvPr/>
          </p:nvSpPr>
          <p:spPr>
            <a:xfrm>
              <a:off x="0" y="0"/>
              <a:ext cx="935283" cy="739831"/>
            </a:xfrm>
            <a:prstGeom prst="rightArrow">
              <a:avLst>
                <a:gd name="adj1" fmla="val 100000"/>
                <a:gd name="adj2" fmla="val 43739"/>
              </a:avLst>
            </a:prstGeom>
            <a:solidFill>
              <a:srgbClr val="183E4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3000" b="1"/>
              </a:lvl1pPr>
            </a:lstStyle>
            <a:p>
              <a:r>
                <a:rPr lang="en-US"/>
                <a:t>2</a:t>
              </a:r>
              <a:r>
                <a:t>.</a:t>
              </a:r>
              <a:r>
                <a:rPr lang="en-US"/>
                <a:t>2</a:t>
              </a:r>
              <a:endParaRPr lang="en-US"/>
            </a:p>
          </p:txBody>
        </p:sp>
        <p:sp>
          <p:nvSpPr>
            <p:cNvPr id="43" name="线条"/>
            <p:cNvSpPr/>
            <p:nvPr/>
          </p:nvSpPr>
          <p:spPr>
            <a:xfrm>
              <a:off x="2768" y="846815"/>
              <a:ext cx="12188686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7035" y="1470660"/>
            <a:ext cx="10907395" cy="4955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0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7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8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19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0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7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8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29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0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1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2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3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37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38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39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4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40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41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42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43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44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45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46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47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48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49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5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50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51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52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53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54.xml><?xml version="1.0" encoding="utf-8"?>
<p:tagLst xmlns:p="http://schemas.openxmlformats.org/presentationml/2006/main">
  <p:tag name="KSO_WM_DIAGRAM_VIRTUALLY_FRAME" val="{&quot;height&quot;:242.24125984251964,&quot;left&quot;:72.72496062992126,&quot;top&quot;:98.93929133858268,&quot;width&quot;:395.0484251968504}"/>
</p:tagLst>
</file>

<file path=ppt/tags/tag55.xml><?xml version="1.0" encoding="utf-8"?>
<p:tagLst xmlns:p="http://schemas.openxmlformats.org/presentationml/2006/main">
  <p:tag name="commondata" val="eyJoZGlkIjoiNDVmM2VjYWY0ZjEwODI0YjRlNTU0MTk1NDA2NThhMzYifQ=="/>
</p:tagLst>
</file>

<file path=ppt/tags/tag6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7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8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ags/tag9.xml><?xml version="1.0" encoding="utf-8"?>
<p:tagLst xmlns:p="http://schemas.openxmlformats.org/presentationml/2006/main">
  <p:tag name="KSO_WM_DIAGRAM_VIRTUALLY_FRAME" val="{&quot;height&quot;:417.6682677165355,&quot;left&quot;:54.38053456501429,&quot;top&quot;:98.49976377952756,&quot;width&quot;:905.6195441751433}"/>
</p:tagLst>
</file>

<file path=ppt/theme/theme1.xml><?xml version="1.0" encoding="utf-8"?>
<a:theme xmlns:a="http://schemas.openxmlformats.org/drawingml/2006/main" name="已停用母版样式">
  <a:themeElements>
    <a:clrScheme name="已停用母版样式">
      <a:dk1>
        <a:srgbClr val="EDEDED"/>
      </a:dk1>
      <a:lt1>
        <a:srgbClr val="ED6C00"/>
      </a:lt1>
      <a:dk2>
        <a:srgbClr val="A7A7A7"/>
      </a:dk2>
      <a:lt2>
        <a:srgbClr val="535353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0000FF"/>
      </a:hlink>
      <a:folHlink>
        <a:srgbClr val="FF00FF"/>
      </a:folHlink>
    </a:clrScheme>
    <a:fontScheme name="已停用母版样式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已停用母版样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9866667"/>
            <a:satOff val="-59994"/>
            <a:lumOff val="8823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已停用母版样式">
  <a:themeElements>
    <a:clrScheme name="已停用母版样式">
      <a:dk1>
        <a:srgbClr val="EDEDED"/>
      </a:dk1>
      <a:lt1>
        <a:srgbClr val="ED6C00"/>
      </a:lt1>
      <a:dk2>
        <a:srgbClr val="A7A7A7"/>
      </a:dk2>
      <a:lt2>
        <a:srgbClr val="535353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0000FF"/>
      </a:hlink>
      <a:folHlink>
        <a:srgbClr val="FF00FF"/>
      </a:folHlink>
    </a:clrScheme>
    <a:fontScheme name="已停用母版样式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已停用母版样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9866667"/>
            <a:satOff val="-59994"/>
            <a:lumOff val="8823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2"/>
            </a:solidFill>
            <a:effectLst/>
            <a:uFillTx/>
            <a:latin typeface="+mj-lt"/>
            <a:ea typeface="+mj-ea"/>
            <a:cs typeface="+mj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5634</Words>
  <Application>WPS 演示</Application>
  <PresentationFormat/>
  <Paragraphs>462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4" baseType="lpstr">
      <vt:lpstr>Arial</vt:lpstr>
      <vt:lpstr>宋体</vt:lpstr>
      <vt:lpstr>Wingdings</vt:lpstr>
      <vt:lpstr>等线</vt:lpstr>
      <vt:lpstr>等线 Light</vt:lpstr>
      <vt:lpstr>Arial</vt:lpstr>
      <vt:lpstr>Helvetica Neue</vt:lpstr>
      <vt:lpstr>思源黑体 CN Bold</vt:lpstr>
      <vt:lpstr>黑体</vt:lpstr>
      <vt:lpstr>Akrobat</vt:lpstr>
      <vt:lpstr>Akrobat Black</vt:lpstr>
      <vt:lpstr>Segoe Print</vt:lpstr>
      <vt:lpstr>思源黑体 CN Light</vt:lpstr>
      <vt:lpstr>Open Sans ExtraBold</vt:lpstr>
      <vt:lpstr>Impact</vt:lpstr>
      <vt:lpstr>微软雅黑</vt:lpstr>
      <vt:lpstr>Arial Unicode MS</vt:lpstr>
      <vt:lpstr>Calibri Light</vt:lpstr>
      <vt:lpstr>Helvetica</vt:lpstr>
      <vt:lpstr>Times New Roman</vt:lpstr>
      <vt:lpstr>Impact</vt:lpstr>
      <vt:lpstr>已停用母版样式</vt:lpstr>
      <vt:lpstr>HPC Monitor System Development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Role-based access control(RBAC) </vt:lpstr>
      <vt:lpstr>Role-based access control(RBAC) </vt:lpstr>
      <vt:lpstr>PowerPoint 演示文稿</vt:lpstr>
      <vt:lpstr>Node Exporter </vt:lpstr>
      <vt:lpstr>PowerPoint 演示文稿</vt:lpstr>
      <vt:lpstr>Alertmanager - Centralized Alert Handling in Prometheus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面向行走阻力训练的自供电外骨骼</dc:title>
  <dc:creator/>
  <cp:lastModifiedBy>similar</cp:lastModifiedBy>
  <cp:revision>39</cp:revision>
  <dcterms:created xsi:type="dcterms:W3CDTF">2023-12-19T11:33:00Z</dcterms:created>
  <dcterms:modified xsi:type="dcterms:W3CDTF">2024-12-24T12:50:02Z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F6A1321F197148D7955360AC8ED851C7_12</vt:lpwstr>
  </property>
  <property fmtid="{D5CDD505-2E9C-101B-9397-08002B2CF9AE}" pid="3" name="KSOProductBuildVer">
    <vt:lpwstr>2052-12.1.0.19302</vt:lpwstr>
  </property>
</Properties>
</file>