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5B0CB-3286-4C63-9C64-317F058A6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0EFAF-4DDD-407B-8815-C67D2549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61B8E-0375-440F-829E-2B9A941A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7A81A-720F-4A3F-91A9-44EE1682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12A8B-1D17-47E6-A00F-819A2F8D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8F3F5-1087-4C46-9633-7FE2B8F2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402DF3-457B-4CC5-8E6B-742066941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CE045-A055-4746-A8E1-3A869359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6654F-C0BB-44F9-8967-43AF757F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6BC5E-3BC2-4FB3-826D-BF983A8C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1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26D394-120C-499C-9EAE-0F263AD8E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097F5B-5C5E-4271-BEDE-C8CC45B2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2AE27-89B0-4C27-8BA2-A3DC0428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AC815-5706-4750-A7CD-BB917718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96C6E-5DFF-48CF-B3FF-13249827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0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B9678-F1C6-4239-ADBD-01EFEF27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0B8F9-955F-45CC-A0AD-38301292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E3295-C088-4893-9C62-CDB91C9D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C84FE-EE47-4649-96CD-12B84FFB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431DC-BC1E-4186-AAE1-E59E9B84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9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85A9-EA46-4659-BB02-07AEDE3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E5DED-CAA8-4C92-AE5D-4617A0B6C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F33A-00EC-46C6-BA3E-B5B73107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36F9D-E0C9-4A05-9B50-4182E439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FFE49-C6EB-4C02-A6C3-CB448432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4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14EF7-B3FA-4FDF-86C3-863DCBA7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4DB8E-41A3-40B5-80EC-56FEF5268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70855-F0F0-4282-B2E4-AFBDAD90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AFFC5-DC17-436D-8770-4AE8A92F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900D8-C1C2-4C84-A322-64C1417D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3C709-E934-439B-8F8F-045DABE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9E153-6C1A-4677-B138-7504A90F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B3B35-A624-4A2F-9809-683239E4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6CADB-31BC-4F58-B442-778A906E0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9ADF71-0A97-4867-B70A-C3C76B9A3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BA118-66DF-4181-A2B1-C0DC3B6D9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3F8A0B-4FE1-4531-A333-2EE93CAA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D29F1-C15C-4743-BFB2-997682F6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862307-5C68-4E87-9984-735E9A6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26C73-399F-4C94-9C92-1B58252E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74764-CD9E-4376-B61A-D147374F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BEB0E-A4BF-4B52-93C5-E7A312CE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C6A57-D063-41D4-9279-4BFC4316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3E9280-FE03-4967-BE3D-6A2E516B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C8B69A-F4C2-432B-A75A-8CABCACB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6F363-BC25-4172-864A-3F038310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9E640-49C3-494E-9B8F-0C1A8BE1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F4C6A-0044-4D3E-8D0A-E8DDA39D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FF7B-A4D8-4098-9DCB-2C40C5A7A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15DC5-2E74-40CB-B311-74D3860A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B3C4E-96CB-45A2-9A19-CE55451A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B695E-066A-4F68-85ED-965B4CEB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7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13918-3EAB-4128-BC3C-A6FBA27B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608AD5-4E13-4881-AAAD-5C1C21870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280E0-5B8E-4C4E-B83D-ABC7DA78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EC8A3-3202-4140-9279-0C903F57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5E3DD-3C77-4F2D-ADF5-067451F8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E6F0A-23A2-4EA2-AF0E-215284EE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0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C66AA-8F77-46BE-87D1-47D9502A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FFEF1-BDE6-4129-AE86-F0544BE5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E3ADB-BC97-4306-BC2E-2BCEF8FD8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90BE-1BCF-43C0-BDC3-229D761460B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04C24-E347-4008-BCDA-FF8E7E4FF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362D3-880E-4B8D-878E-19560A93F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D7B5-BF01-4191-B10D-D1CC9E30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3B1E5-D68E-431D-AC85-FEDB409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07" y="365125"/>
            <a:ext cx="11499452" cy="82659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effectLst/>
                <a:latin typeface="Consolas" panose="020B0609020204030204" pitchFamily="49" charset="0"/>
              </a:rPr>
              <a:t>GDP</a:t>
            </a:r>
            <a:r>
              <a:rPr lang="ko-KR" altLang="en-US" sz="3600" b="1" dirty="0">
                <a:effectLst/>
                <a:latin typeface="Consolas" panose="020B0609020204030204" pitchFamily="49" charset="0"/>
              </a:rPr>
              <a:t>의 상위</a:t>
            </a:r>
            <a:r>
              <a:rPr lang="en-US" altLang="ko-KR" sz="3600" b="1" dirty="0"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3600" b="1" dirty="0">
                <a:effectLst/>
                <a:latin typeface="Consolas" panose="020B0609020204030204" pitchFamily="49" charset="0"/>
              </a:rPr>
              <a:t>개국과 하위</a:t>
            </a:r>
            <a:r>
              <a:rPr lang="en-US" altLang="ko-KR" sz="3600" b="1" dirty="0"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3600" b="1" dirty="0">
                <a:effectLst/>
                <a:latin typeface="Consolas" panose="020B0609020204030204" pitchFamily="49" charset="0"/>
              </a:rPr>
              <a:t>개국의 유아 사망률 비교</a:t>
            </a:r>
            <a:endParaRPr lang="ko-KR" altLang="en-US" sz="3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572654-BD6A-4594-8ACF-53D10FF5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4" y="1535590"/>
            <a:ext cx="4971236" cy="46328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34C34A-B9FD-4CD4-8B15-526CF379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8" y="1535590"/>
            <a:ext cx="5656968" cy="463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E6C0BB8-E870-48AA-9B51-AE0AE6131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27" y="4107945"/>
            <a:ext cx="6153466" cy="1826841"/>
          </a:xfr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BB380418-399A-48E2-9955-92F8DC19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5" y="159208"/>
            <a:ext cx="2400423" cy="82659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effectLst/>
                <a:latin typeface="Consolas" panose="020B0609020204030204" pitchFamily="49" charset="0"/>
              </a:rPr>
              <a:t>4. </a:t>
            </a:r>
            <a:r>
              <a:rPr lang="ko-KR" altLang="en-US" sz="3600" b="1" dirty="0" err="1">
                <a:effectLst/>
                <a:latin typeface="Consolas" panose="020B0609020204030204" pitchFamily="49" charset="0"/>
              </a:rPr>
              <a:t>전처리</a:t>
            </a:r>
            <a:endParaRPr lang="ko-KR" altLang="en-US" sz="3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3B724E8-D4EA-4744-970A-B0E4686B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27" y="923213"/>
            <a:ext cx="6172517" cy="26459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1FDA99-B776-49E1-9848-60DE63A53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338" y="4107945"/>
            <a:ext cx="4554284" cy="18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0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F2BE81-0D2B-4224-810B-03CE1D033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59" y="523374"/>
            <a:ext cx="4614909" cy="57557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BA8564-E008-4190-BD7A-5F0844C75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00199"/>
            <a:ext cx="4509837" cy="46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BED4A8-2435-4B54-A055-71814CFD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50" y="457602"/>
            <a:ext cx="10124499" cy="2632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90A69A-4242-457B-ACD4-FAC5A806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66" y="3338464"/>
            <a:ext cx="3736771" cy="3283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3B707C-125B-415B-B4D3-534B537B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841" y="3338464"/>
            <a:ext cx="3736770" cy="32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2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9B7F22-ACB9-4D11-B688-C8066130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4" y="293722"/>
            <a:ext cx="4172164" cy="15113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40A0E-79EA-47EE-860C-2B9CC2CDE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7" y="2104957"/>
            <a:ext cx="9145928" cy="33513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75C69B-79E3-48D2-BF0D-DEEEC9962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166" y="2464973"/>
            <a:ext cx="7889080" cy="41819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1698E3-CFDB-40A2-A0D4-13F7B257DCA7}"/>
              </a:ext>
            </a:extLst>
          </p:cNvPr>
          <p:cNvSpPr txBox="1"/>
          <p:nvPr/>
        </p:nvSpPr>
        <p:spPr>
          <a:xfrm>
            <a:off x="4814784" y="603879"/>
            <a:ext cx="7226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  <a:latin typeface="+mj-lt"/>
              </a:rPr>
              <a:t># </a:t>
            </a:r>
            <a:r>
              <a:rPr lang="ko-KR" altLang="en-US" sz="2000" b="1" dirty="0">
                <a:effectLst/>
                <a:latin typeface="+mj-lt"/>
              </a:rPr>
              <a:t>상위 </a:t>
            </a:r>
            <a:r>
              <a:rPr lang="en-US" altLang="ko-KR" sz="2000" b="1" dirty="0">
                <a:effectLst/>
                <a:latin typeface="+mj-lt"/>
              </a:rPr>
              <a:t>10</a:t>
            </a:r>
            <a:r>
              <a:rPr lang="ko-KR" altLang="en-US" sz="2000" b="1" dirty="0">
                <a:effectLst/>
                <a:latin typeface="+mj-lt"/>
              </a:rPr>
              <a:t>개국 </a:t>
            </a:r>
            <a:r>
              <a:rPr lang="en-US" altLang="ko-KR" sz="2000" b="1" dirty="0">
                <a:effectLst/>
                <a:latin typeface="+mj-lt"/>
              </a:rPr>
              <a:t>&gt;&gt;</a:t>
            </a:r>
          </a:p>
          <a:p>
            <a:r>
              <a:rPr lang="en-US" altLang="ko-KR" sz="2000" b="1" dirty="0">
                <a:effectLst/>
                <a:latin typeface="+mj-lt"/>
              </a:rPr>
              <a:t>‘</a:t>
            </a:r>
            <a:r>
              <a:rPr lang="ko-KR" altLang="en-US" sz="2000" b="1" dirty="0">
                <a:effectLst/>
                <a:latin typeface="+mj-lt"/>
              </a:rPr>
              <a:t>스위스</a:t>
            </a:r>
            <a:r>
              <a:rPr lang="en-US" altLang="ko-KR" sz="2000" b="1" dirty="0">
                <a:effectLst/>
                <a:latin typeface="+mj-lt"/>
              </a:rPr>
              <a:t>', '</a:t>
            </a:r>
            <a:r>
              <a:rPr lang="ko-KR" altLang="en-US" sz="2000" b="1" dirty="0" err="1">
                <a:effectLst/>
                <a:latin typeface="+mj-lt"/>
              </a:rPr>
              <a:t>룩센부르크</a:t>
            </a:r>
            <a:r>
              <a:rPr lang="en-US" altLang="ko-KR" sz="2000" b="1" dirty="0">
                <a:effectLst/>
                <a:latin typeface="+mj-lt"/>
              </a:rPr>
              <a:t>', '</a:t>
            </a:r>
            <a:r>
              <a:rPr lang="ko-KR" altLang="en-US" sz="2000" b="1" dirty="0">
                <a:effectLst/>
                <a:latin typeface="+mj-lt"/>
              </a:rPr>
              <a:t>카타르</a:t>
            </a:r>
            <a:r>
              <a:rPr lang="en-US" altLang="ko-KR" sz="2000" b="1" dirty="0">
                <a:effectLst/>
                <a:latin typeface="+mj-lt"/>
              </a:rPr>
              <a:t>', '</a:t>
            </a:r>
            <a:r>
              <a:rPr lang="ko-KR" altLang="en-US" sz="2000" b="1" dirty="0">
                <a:effectLst/>
                <a:latin typeface="+mj-lt"/>
              </a:rPr>
              <a:t>네덜란드</a:t>
            </a:r>
            <a:r>
              <a:rPr lang="en-US" altLang="ko-KR" sz="2000" b="1" dirty="0">
                <a:effectLst/>
                <a:latin typeface="+mj-lt"/>
              </a:rPr>
              <a:t>', '</a:t>
            </a:r>
            <a:r>
              <a:rPr lang="ko-KR" altLang="en-US" sz="2000" b="1" dirty="0">
                <a:effectLst/>
                <a:latin typeface="+mj-lt"/>
              </a:rPr>
              <a:t>호주</a:t>
            </a:r>
            <a:r>
              <a:rPr lang="en-US" altLang="ko-KR" sz="2000" b="1" dirty="0">
                <a:effectLst/>
                <a:latin typeface="+mj-lt"/>
              </a:rPr>
              <a:t>', '</a:t>
            </a:r>
            <a:r>
              <a:rPr lang="ko-KR" altLang="en-US" sz="2000" b="1" dirty="0">
                <a:effectLst/>
                <a:latin typeface="+mj-lt"/>
              </a:rPr>
              <a:t>아일랜드</a:t>
            </a:r>
            <a:r>
              <a:rPr lang="en-US" altLang="ko-KR" sz="2000" b="1" dirty="0">
                <a:effectLst/>
                <a:latin typeface="+mj-lt"/>
              </a:rPr>
              <a:t>’,</a:t>
            </a:r>
          </a:p>
          <a:p>
            <a:r>
              <a:rPr lang="en-US" altLang="ko-KR" sz="2000" b="1" dirty="0">
                <a:effectLst/>
                <a:latin typeface="+mj-lt"/>
              </a:rPr>
              <a:t>'</a:t>
            </a:r>
            <a:r>
              <a:rPr lang="ko-KR" altLang="en-US" sz="2000" b="1" dirty="0">
                <a:effectLst/>
                <a:latin typeface="+mj-lt"/>
              </a:rPr>
              <a:t>오스트리아</a:t>
            </a:r>
            <a:r>
              <a:rPr lang="en-US" altLang="ko-KR" sz="2000" b="1" dirty="0">
                <a:effectLst/>
                <a:latin typeface="+mj-lt"/>
              </a:rPr>
              <a:t>', '</a:t>
            </a:r>
            <a:r>
              <a:rPr lang="ko-KR" altLang="en-US" sz="2000" b="1" dirty="0">
                <a:effectLst/>
                <a:latin typeface="+mj-lt"/>
              </a:rPr>
              <a:t>덴마크</a:t>
            </a:r>
            <a:r>
              <a:rPr lang="en-US" altLang="ko-KR" sz="2000" b="1" dirty="0">
                <a:effectLst/>
                <a:latin typeface="+mj-lt"/>
              </a:rPr>
              <a:t>', '</a:t>
            </a:r>
            <a:r>
              <a:rPr lang="ko-KR" altLang="en-US" sz="2000" b="1" dirty="0">
                <a:effectLst/>
                <a:latin typeface="+mj-lt"/>
              </a:rPr>
              <a:t>싱가포르</a:t>
            </a:r>
            <a:r>
              <a:rPr lang="en-US" altLang="ko-KR" sz="2000" b="1" dirty="0">
                <a:effectLst/>
                <a:latin typeface="+mj-lt"/>
              </a:rPr>
              <a:t>', '</a:t>
            </a:r>
            <a:r>
              <a:rPr lang="ko-KR" altLang="en-US" sz="2000" b="1" dirty="0">
                <a:effectLst/>
                <a:latin typeface="+mj-lt"/>
              </a:rPr>
              <a:t>쿠웨이트</a:t>
            </a:r>
            <a:r>
              <a:rPr lang="en-US" altLang="ko-KR" sz="2000" b="1" dirty="0">
                <a:effectLst/>
                <a:latin typeface="+mj-lt"/>
              </a:rPr>
              <a:t>'  </a:t>
            </a:r>
            <a:endParaRPr lang="ko-KR" altLang="en-US" sz="2000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8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589739-95D2-413D-BF85-F13093CC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5" y="1347536"/>
            <a:ext cx="11678250" cy="5366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82F349-8AD9-49DA-80A1-AD2AD26027DB}"/>
              </a:ext>
            </a:extLst>
          </p:cNvPr>
          <p:cNvSpPr txBox="1"/>
          <p:nvPr/>
        </p:nvSpPr>
        <p:spPr>
          <a:xfrm>
            <a:off x="256875" y="179854"/>
            <a:ext cx="9908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/>
                <a:latin typeface="Consolas" panose="020B0609020204030204" pitchFamily="49" charset="0"/>
              </a:rPr>
              <a:t>하위 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개국 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&gt;&gt;</a:t>
            </a:r>
          </a:p>
          <a:p>
            <a:r>
              <a:rPr lang="en-US" altLang="ko-KR" sz="2000" b="1" dirty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마다가스카르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', '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르완다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', '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기니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', '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세네갈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', '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시에라리온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sz="2000" b="1" dirty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에티오피아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', '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니제르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', '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리베리아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', '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말라위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', '</a:t>
            </a:r>
            <a:r>
              <a:rPr lang="ko-KR" altLang="en-US" sz="2000" b="1" dirty="0">
                <a:effectLst/>
                <a:latin typeface="Consolas" panose="020B0609020204030204" pitchFamily="49" charset="0"/>
              </a:rPr>
              <a:t>부룬디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'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2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CEE6359-1E4B-4607-9F1A-4E5E0843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" y="532661"/>
            <a:ext cx="6957043" cy="40453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0C87A8-867E-4AD2-8B43-8154EEF4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71" y="4259179"/>
            <a:ext cx="7458350" cy="19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7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08CDC-05E0-48AB-B79B-31100E8D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1" y="5633484"/>
            <a:ext cx="8197516" cy="540168"/>
          </a:xfrm>
        </p:spPr>
        <p:txBody>
          <a:bodyPr/>
          <a:lstStyle/>
          <a:p>
            <a:r>
              <a:rPr lang="ko-KR" altLang="en-US" b="1" dirty="0"/>
              <a:t>결론 </a:t>
            </a:r>
            <a:r>
              <a:rPr lang="en-US" altLang="ko-KR" b="1" dirty="0"/>
              <a:t>&gt;&gt;&gt;GDP</a:t>
            </a:r>
            <a:r>
              <a:rPr lang="ko-KR" altLang="en-US" b="1" dirty="0"/>
              <a:t>와 영아 사망률은 관계가 없었다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5F8B3FDA-8F97-4240-BC17-09033A47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89" y="684348"/>
            <a:ext cx="4184568" cy="453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694E76-EF82-4082-BA7D-9384F06E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88" y="681037"/>
            <a:ext cx="4045143" cy="45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91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GDP의 상위10개국과 하위10개국의 유아 사망률 비교</vt:lpstr>
      <vt:lpstr>4. 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KDP-23</dc:creator>
  <cp:lastModifiedBy>KDP-23</cp:lastModifiedBy>
  <cp:revision>8</cp:revision>
  <dcterms:created xsi:type="dcterms:W3CDTF">2024-07-25T02:11:38Z</dcterms:created>
  <dcterms:modified xsi:type="dcterms:W3CDTF">2024-07-25T03:43:37Z</dcterms:modified>
</cp:coreProperties>
</file>