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86" d="100"/>
          <a:sy n="86" d="100"/>
        </p:scale>
        <p:origin x="88" y="2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3E953D-0CBA-49C7-931B-802ED7734B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9D1D7E8-3BE1-4B59-8A05-3DE51E4106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DB9EDB-89D1-4385-91BB-DB2011F4F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739EF-7FE9-4D94-A142-D55DD4508DA7}" type="datetimeFigureOut">
              <a:rPr lang="ko-KR" altLang="en-US" smtClean="0"/>
              <a:t>2024-08-07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B1AEA4-A389-4E11-A3D6-1FF085D1B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FF9CF3-D5E0-4E9B-8BAB-E4384161E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A81CB-0B05-43DF-B465-3826164ACD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9623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FC210F-5A13-4816-B334-7170C44DA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237D3FF-4CA4-4E36-8389-71866E9865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2FDB8E-4C4A-4314-986B-16DAEEAA7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739EF-7FE9-4D94-A142-D55DD4508DA7}" type="datetimeFigureOut">
              <a:rPr lang="ko-KR" altLang="en-US" smtClean="0"/>
              <a:t>2024-08-07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9FF3CE-B0C1-47B1-88E8-B5DB5B61D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43DEF0-D553-4492-BB23-C1E0A30A7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A81CB-0B05-43DF-B465-3826164ACD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5194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587998-1712-49ED-A615-FE430297E6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E14ED0F-1917-494C-A79D-B1A733C969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B4FB0A-48D8-41CD-9E86-5F6C69BDC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739EF-7FE9-4D94-A142-D55DD4508DA7}" type="datetimeFigureOut">
              <a:rPr lang="ko-KR" altLang="en-US" smtClean="0"/>
              <a:t>2024-08-07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E10A66-9E7C-4295-AA4D-905F09B8D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14B841-C635-4971-8AC1-D71668E04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A81CB-0B05-43DF-B465-3826164ACD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7198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57D9E7-0EB6-41EF-B46F-6485B6756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290C64-C4EA-4D9B-9529-C8B473DDDA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1F84F8-000D-4D77-88BB-85C9D52E6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739EF-7FE9-4D94-A142-D55DD4508DA7}" type="datetimeFigureOut">
              <a:rPr lang="ko-KR" altLang="en-US" smtClean="0"/>
              <a:t>2024-08-07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E3796C-B604-408F-94BE-C32E75BE7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DFC2C6-35BF-4E39-B70E-A20DA679A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A81CB-0B05-43DF-B465-3826164ACD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0040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2C92D1-286F-4CB8-A6F7-837A5FC2B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755B6F-75DD-46CB-A85F-33A5177511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B37E82-1208-4876-9768-1948CFAC1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739EF-7FE9-4D94-A142-D55DD4508DA7}" type="datetimeFigureOut">
              <a:rPr lang="ko-KR" altLang="en-US" smtClean="0"/>
              <a:t>2024-08-07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B46CDA-2FE3-4653-A9BB-7849D6C06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E97251-5669-43EE-B10C-68E9868A8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A81CB-0B05-43DF-B465-3826164ACD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5170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9D8346-9AC7-4E89-A376-F404A5AB8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B784BB-87BD-4501-8D5F-A826DA9C12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290A8CD-AAED-4409-9B6D-134D121E59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D3ACEF-4F5C-4374-9EC8-9464A2C54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739EF-7FE9-4D94-A142-D55DD4508DA7}" type="datetimeFigureOut">
              <a:rPr lang="ko-KR" altLang="en-US" smtClean="0"/>
              <a:t>2024-08-07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0E0B0EB-6E98-43A3-9B8C-917866B31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03A1FEF-6252-4501-B472-8079DB692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A81CB-0B05-43DF-B465-3826164ACD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2979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3AA5D3-6E94-41DC-9966-A636B22F6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3FA5BE7-F710-4749-9790-F15B9ED0FE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D8CD115-C0C5-41A8-AA7C-11D19D2501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8666E3F-8B04-418E-84B3-0205C7BD7F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1F1F987-333E-46D4-9E1C-2AD617B14A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CDAF608-8A8E-45C0-B078-86B81AF38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739EF-7FE9-4D94-A142-D55DD4508DA7}" type="datetimeFigureOut">
              <a:rPr lang="ko-KR" altLang="en-US" smtClean="0"/>
              <a:t>2024-08-07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E1C90AE-9C27-4710-A010-6B223286D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5F5121B-7EF8-48BD-8926-962A7FE79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A81CB-0B05-43DF-B465-3826164ACD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1846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B428BC-592A-476E-9486-444E0EECA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746616D-CC11-4B83-A190-76138FB85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739EF-7FE9-4D94-A142-D55DD4508DA7}" type="datetimeFigureOut">
              <a:rPr lang="ko-KR" altLang="en-US" smtClean="0"/>
              <a:t>2024-08-07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E55CA9B-0AF6-4F00-89E3-9D5462195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B7C93EC-C472-4253-A8F5-65D74A74D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A81CB-0B05-43DF-B465-3826164ACD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9337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67369FD-4C20-4BA4-AE60-D389908D7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739EF-7FE9-4D94-A142-D55DD4508DA7}" type="datetimeFigureOut">
              <a:rPr lang="ko-KR" altLang="en-US" smtClean="0"/>
              <a:t>2024-08-07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2E651BD-932E-48AF-9ECD-4360F7DF2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CAC84F8-DBF1-4840-97D8-4781C2673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A81CB-0B05-43DF-B465-3826164ACD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6838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89CC34-0739-4397-A532-1353FEE39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981C50-CEE8-481A-A11A-AC4677578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FB385-EF60-42D6-A90A-95B297E468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F6512BC-155F-49CB-82D8-DE1B783DC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739EF-7FE9-4D94-A142-D55DD4508DA7}" type="datetimeFigureOut">
              <a:rPr lang="ko-KR" altLang="en-US" smtClean="0"/>
              <a:t>2024-08-07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5F1BC91-0F6E-4CDD-BC61-6608A90C0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FF72D3-624F-4D28-96B0-7F4070810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A81CB-0B05-43DF-B465-3826164ACD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7941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896785-12B2-4A8B-BF3E-260676847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9167BB2-F75B-4F4C-A47B-A80B6FF416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63A19FD-4DBC-4811-B911-E48706B112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BC00369-24DD-4E51-B14E-FC0328A2F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739EF-7FE9-4D94-A142-D55DD4508DA7}" type="datetimeFigureOut">
              <a:rPr lang="ko-KR" altLang="en-US" smtClean="0"/>
              <a:t>2024-08-07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358E688-70CE-422B-84FA-4BF68553E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83A86CB-E14F-4FDA-BFD2-FDBBB6C48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A81CB-0B05-43DF-B465-3826164ACD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2148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3422518-9C02-4303-9C58-240705832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CAA69EB-0BC6-4FB3-95C6-917A05A99A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CF6BAB-3460-4E6D-9E25-79CD418C8A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2739EF-7FE9-4D94-A142-D55DD4508DA7}" type="datetimeFigureOut">
              <a:rPr lang="ko-KR" altLang="en-US" smtClean="0"/>
              <a:t>2024-08-07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FE19BA-AEE7-40F3-8159-21A36B5B36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51EA91-DAC7-4252-983F-D92AC86651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3A81CB-0B05-43DF-B465-3826164ACD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6826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8113737C-4F3A-4D80-A983-E28A339ADA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1636358"/>
              </p:ext>
            </p:extLst>
          </p:nvPr>
        </p:nvGraphicFramePr>
        <p:xfrm>
          <a:off x="1344168" y="719666"/>
          <a:ext cx="8815832" cy="52970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69464">
                  <a:extLst>
                    <a:ext uri="{9D8B030D-6E8A-4147-A177-3AD203B41FA5}">
                      <a16:colId xmlns:a16="http://schemas.microsoft.com/office/drawing/2014/main" val="3391949548"/>
                    </a:ext>
                  </a:extLst>
                </a:gridCol>
                <a:gridCol w="1838452">
                  <a:extLst>
                    <a:ext uri="{9D8B030D-6E8A-4147-A177-3AD203B41FA5}">
                      <a16:colId xmlns:a16="http://schemas.microsoft.com/office/drawing/2014/main" val="2694011930"/>
                    </a:ext>
                  </a:extLst>
                </a:gridCol>
                <a:gridCol w="1489964">
                  <a:extLst>
                    <a:ext uri="{9D8B030D-6E8A-4147-A177-3AD203B41FA5}">
                      <a16:colId xmlns:a16="http://schemas.microsoft.com/office/drawing/2014/main" val="3634853579"/>
                    </a:ext>
                  </a:extLst>
                </a:gridCol>
                <a:gridCol w="2917952">
                  <a:extLst>
                    <a:ext uri="{9D8B030D-6E8A-4147-A177-3AD203B41FA5}">
                      <a16:colId xmlns:a16="http://schemas.microsoft.com/office/drawing/2014/main" val="1816268390"/>
                    </a:ext>
                  </a:extLst>
                </a:gridCol>
              </a:tblGrid>
              <a:tr h="58856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데이터베이스 이름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테이블 이름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Product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5056167"/>
                  </a:ext>
                </a:extLst>
              </a:tr>
              <a:tr h="58856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테이블 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제품 정보와 제품이 팔린 년도와 해당년도의 가격 표시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8751616"/>
                  </a:ext>
                </a:extLst>
              </a:tr>
              <a:tr h="58856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컬럼 이름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컬럼 타입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Key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Description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9364768"/>
                  </a:ext>
                </a:extLst>
              </a:tr>
              <a:tr h="5885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Product_id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VARCHAR(20)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Foreign key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제품의 아이디 </a:t>
                      </a:r>
                      <a:r>
                        <a:rPr lang="en-US" altLang="ko-KR" dirty="0"/>
                        <a:t>key</a:t>
                      </a:r>
                      <a:r>
                        <a:rPr lang="ko-KR" altLang="en-US" dirty="0"/>
                        <a:t>를 받음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973305"/>
                  </a:ext>
                </a:extLst>
              </a:tr>
              <a:tr h="5885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PRICE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INT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Not Null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2887234"/>
                  </a:ext>
                </a:extLst>
              </a:tr>
              <a:tr h="5885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TYPE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VARCHAR(5)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Foreign key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가공 신선 생필품 </a:t>
                      </a:r>
                      <a:r>
                        <a:rPr lang="en-US" altLang="ko-KR" dirty="0"/>
                        <a:t>key</a:t>
                      </a:r>
                      <a:r>
                        <a:rPr lang="ko-KR" altLang="en-US" dirty="0"/>
                        <a:t>받음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1827186"/>
                  </a:ext>
                </a:extLst>
              </a:tr>
              <a:tr h="5885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YEAR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INT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Not Null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7813322"/>
                  </a:ext>
                </a:extLst>
              </a:tr>
              <a:tr h="58856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0020754"/>
                  </a:ext>
                </a:extLst>
              </a:tr>
              <a:tr h="588565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44055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5078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55</Words>
  <Application>Microsoft Office PowerPoint</Application>
  <PresentationFormat>와이드스크린</PresentationFormat>
  <Paragraphs>23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KDP-23</dc:creator>
  <cp:lastModifiedBy>KDP-23</cp:lastModifiedBy>
  <cp:revision>5</cp:revision>
  <dcterms:created xsi:type="dcterms:W3CDTF">2024-08-07T05:50:54Z</dcterms:created>
  <dcterms:modified xsi:type="dcterms:W3CDTF">2024-08-07T06:04:45Z</dcterms:modified>
</cp:coreProperties>
</file>