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8" autoAdjust="0"/>
    <p:restoredTop sz="94660"/>
  </p:normalViewPr>
  <p:slideViewPr>
    <p:cSldViewPr snapToGrid="0">
      <p:cViewPr varScale="1">
        <p:scale>
          <a:sx n="85" d="100"/>
          <a:sy n="85" d="100"/>
        </p:scale>
        <p:origin x="72" y="2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D7442D-4D3A-4412-BB62-8116030DC8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138CBEB-B7B7-4AAC-983D-D0C43F774C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BF855C-444E-4955-9ECB-75BDEA241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CA807-79BB-4488-BA75-2618FB49F15E}" type="datetimeFigureOut">
              <a:rPr lang="ko-KR" altLang="en-US" smtClean="0"/>
              <a:t>2024-08-07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A898B7-038A-4936-AD66-88B524562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9CD026-327B-46F0-B3DC-C5A3FBAF8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37E53-8FB7-4DBE-8EED-9FE0B52DA7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5789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4BDC98-48FD-4A19-B3E5-BECEA7A37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EE9B5FB-9AC3-4913-880E-EDE7414746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914167-3CF6-4623-ADB7-677EF3E4C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CA807-79BB-4488-BA75-2618FB49F15E}" type="datetimeFigureOut">
              <a:rPr lang="ko-KR" altLang="en-US" smtClean="0"/>
              <a:t>2024-08-07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4ED55A-DD65-4143-BCFA-323AFECE4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F37798-5BA4-4D5E-B712-6B41C04EA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37E53-8FB7-4DBE-8EED-9FE0B52DA7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7613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3F16B86-C23F-47D6-8EC4-8D43AF5465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0D266BA-2EFE-4D06-B426-5188335FCB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8370E3-DD11-4FD2-BAC6-1E43090AD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CA807-79BB-4488-BA75-2618FB49F15E}" type="datetimeFigureOut">
              <a:rPr lang="ko-KR" altLang="en-US" smtClean="0"/>
              <a:t>2024-08-07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04F3B3-7FB2-4B4F-9339-FA4EE2D78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CD8DF7-E3B5-4DBC-8CDA-D8AC451F5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37E53-8FB7-4DBE-8EED-9FE0B52DA7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140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67023F-2898-4307-82BD-0D06BB61E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CAB7CD-3782-4D7D-B554-F819741593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2C8EF1-37EE-46F1-87CE-6E6A6FC02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CA807-79BB-4488-BA75-2618FB49F15E}" type="datetimeFigureOut">
              <a:rPr lang="ko-KR" altLang="en-US" smtClean="0"/>
              <a:t>2024-08-07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1E4C58-2C4D-4F62-9F8D-621DBEC10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F8E268-DD07-4FB7-BFE1-989DD0669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37E53-8FB7-4DBE-8EED-9FE0B52DA7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603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788CEA-C689-4ED3-8A1E-3D9D34D10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A0983A9-728B-4A97-9D90-2A784B9AAC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7C43CC-5373-4C72-A0F1-D8D516A55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CA807-79BB-4488-BA75-2618FB49F15E}" type="datetimeFigureOut">
              <a:rPr lang="ko-KR" altLang="en-US" smtClean="0"/>
              <a:t>2024-08-07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3C2460-C585-4BC9-A84E-22AEC1022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13A4A5-CA53-48D5-B9EE-4EC225266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37E53-8FB7-4DBE-8EED-9FE0B52DA7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9996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039244-64BE-4D8C-84F3-1C39B0F1F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056088-4027-4106-81CF-7B5011D8C2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1A73412-617A-4B71-A80B-113DB3C7A6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F710C0C-28BA-44E3-81A3-C40E6D6A0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CA807-79BB-4488-BA75-2618FB49F15E}" type="datetimeFigureOut">
              <a:rPr lang="ko-KR" altLang="en-US" smtClean="0"/>
              <a:t>2024-08-07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954DF0D-68C4-428A-9022-3EB6206C2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F7C0E49-AAB8-42A9-9A64-F3C20909B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37E53-8FB7-4DBE-8EED-9FE0B52DA7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1633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60C53A-D907-4E6D-99F3-2FA22FE74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FDFE3DC-70A3-4529-B677-33EE4B13F8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A679EAA-1234-4DBA-A2F1-4B23DC2517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92F7B9F-03E4-4394-95C6-70BE1D1247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CD63BCB-7FF9-4F76-92ED-553094F640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97CB5A6-4193-43B3-82D8-ABEA908E6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CA807-79BB-4488-BA75-2618FB49F15E}" type="datetimeFigureOut">
              <a:rPr lang="ko-KR" altLang="en-US" smtClean="0"/>
              <a:t>2024-08-07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22A6407-943D-41BD-BFE2-9AC5D21BE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F38B0DC-CC83-4414-80AC-F0D2C1D6D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37E53-8FB7-4DBE-8EED-9FE0B52DA7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0683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B30418-B94B-4000-A474-84043B87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15B2DD8-7A87-400C-ABA8-5385CC769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CA807-79BB-4488-BA75-2618FB49F15E}" type="datetimeFigureOut">
              <a:rPr lang="ko-KR" altLang="en-US" smtClean="0"/>
              <a:t>2024-08-07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01B78BC-7C3C-4CF6-84F8-7E40F143F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F56291A-6FBB-4F73-B895-393EC0792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37E53-8FB7-4DBE-8EED-9FE0B52DA7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5579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9ABF361-7B54-43C4-AF89-4631586E2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CA807-79BB-4488-BA75-2618FB49F15E}" type="datetimeFigureOut">
              <a:rPr lang="ko-KR" altLang="en-US" smtClean="0"/>
              <a:t>2024-08-07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2BC20AD-46CB-4AB4-8578-68AA6809A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09A95EA-892E-427B-AA57-387774729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37E53-8FB7-4DBE-8EED-9FE0B52DA7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5902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CB011B-2BC0-47A1-AFF5-4C59D66E5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A0BAE5-362C-4CBA-AB96-D1F98CC209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610E87B-C8FF-449A-9A7B-89229C39DC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3A16244-F089-4C98-BA50-D4DB35931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CA807-79BB-4488-BA75-2618FB49F15E}" type="datetimeFigureOut">
              <a:rPr lang="ko-KR" altLang="en-US" smtClean="0"/>
              <a:t>2024-08-07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82211AD-77EF-4F04-9811-A9AB260F1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0B64FD3-8200-4092-B04E-54B4C0F6D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37E53-8FB7-4DBE-8EED-9FE0B52DA7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4392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EB016B-F4D0-47BA-B68E-8925E14D9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3EF41CF-6E5F-49E5-A25C-1C10DF8543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6E8F2BE-3547-4400-8862-37133E8FB6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64D45C0-EF51-4000-B804-3101C5F36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CA807-79BB-4488-BA75-2618FB49F15E}" type="datetimeFigureOut">
              <a:rPr lang="ko-KR" altLang="en-US" smtClean="0"/>
              <a:t>2024-08-07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DBEFD70-BC59-4950-95FC-1D0AE8925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9594119-50FC-4BF3-B340-A8FEA2E37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37E53-8FB7-4DBE-8EED-9FE0B52DA7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1484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95CF5F6-F736-488B-8336-DC34D190C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C741E19-FDB9-4C19-8CA4-CCD84FE9BF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1BBF1F-94DC-46C9-8FD6-9070D2C679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9CA807-79BB-4488-BA75-2618FB49F15E}" type="datetimeFigureOut">
              <a:rPr lang="ko-KR" altLang="en-US" smtClean="0"/>
              <a:t>2024-08-07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A562C2-4658-4AE8-B0DE-218FD377ED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661CC9-851B-4B16-9EA9-ED1D810AF9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937E53-8FB7-4DBE-8EED-9FE0B52DA7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0123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8113737C-4F3A-4D80-A983-E28A339ADA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7531444"/>
              </p:ext>
            </p:extLst>
          </p:nvPr>
        </p:nvGraphicFramePr>
        <p:xfrm>
          <a:off x="1344168" y="719666"/>
          <a:ext cx="8815832" cy="5348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69464">
                  <a:extLst>
                    <a:ext uri="{9D8B030D-6E8A-4147-A177-3AD203B41FA5}">
                      <a16:colId xmlns:a16="http://schemas.microsoft.com/office/drawing/2014/main" val="3391949548"/>
                    </a:ext>
                  </a:extLst>
                </a:gridCol>
                <a:gridCol w="1838452">
                  <a:extLst>
                    <a:ext uri="{9D8B030D-6E8A-4147-A177-3AD203B41FA5}">
                      <a16:colId xmlns:a16="http://schemas.microsoft.com/office/drawing/2014/main" val="2694011930"/>
                    </a:ext>
                  </a:extLst>
                </a:gridCol>
                <a:gridCol w="1489964">
                  <a:extLst>
                    <a:ext uri="{9D8B030D-6E8A-4147-A177-3AD203B41FA5}">
                      <a16:colId xmlns:a16="http://schemas.microsoft.com/office/drawing/2014/main" val="3634853579"/>
                    </a:ext>
                  </a:extLst>
                </a:gridCol>
                <a:gridCol w="2917952">
                  <a:extLst>
                    <a:ext uri="{9D8B030D-6E8A-4147-A177-3AD203B41FA5}">
                      <a16:colId xmlns:a16="http://schemas.microsoft.com/office/drawing/2014/main" val="1816268390"/>
                    </a:ext>
                  </a:extLst>
                </a:gridCol>
              </a:tblGrid>
              <a:tr h="58856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데이터베이스 이름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테이블 이름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Product_name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5056167"/>
                  </a:ext>
                </a:extLst>
              </a:tr>
              <a:tr h="58856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테이블 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제품 이름을 저장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8751616"/>
                  </a:ext>
                </a:extLst>
              </a:tr>
              <a:tr h="58856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컬럼 이름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컬럼 타입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Key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Description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9364768"/>
                  </a:ext>
                </a:extLst>
              </a:tr>
              <a:tr h="5885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Product_id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VARCHAR(20)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Primary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Not Null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973305"/>
                  </a:ext>
                </a:extLst>
              </a:tr>
              <a:tr h="5885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/>
                        <a:t>Product_name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VARCHAR(50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제품의 이름을 저장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2887234"/>
                  </a:ext>
                </a:extLst>
              </a:tr>
              <a:tr h="58856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1827186"/>
                  </a:ext>
                </a:extLst>
              </a:tr>
              <a:tr h="5885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7813322"/>
                  </a:ext>
                </a:extLst>
              </a:tr>
              <a:tr h="58856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0020754"/>
                  </a:ext>
                </a:extLst>
              </a:tr>
              <a:tr h="588565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44055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26385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38</Words>
  <Application>Microsoft Office PowerPoint</Application>
  <PresentationFormat>와이드스크린</PresentationFormat>
  <Paragraphs>16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KDP-23</dc:creator>
  <cp:lastModifiedBy>KDP-23</cp:lastModifiedBy>
  <cp:revision>2</cp:revision>
  <dcterms:created xsi:type="dcterms:W3CDTF">2024-08-07T06:00:11Z</dcterms:created>
  <dcterms:modified xsi:type="dcterms:W3CDTF">2024-08-07T06:02:27Z</dcterms:modified>
</cp:coreProperties>
</file>