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7442D-4D3A-4412-BB62-8116030DC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38CBEB-B7B7-4AAC-983D-D0C43F774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F855C-444E-4955-9ECB-75BDEA24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898B7-038A-4936-AD66-88B52456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CD026-327B-46F0-B3DC-C5A3FBAF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8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BDC98-48FD-4A19-B3E5-BECEA7A3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B5FB-9AC3-4913-880E-EDE74147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14167-3CF6-4623-ADB7-677EF3E4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ED55A-DD65-4143-BCFA-323AFECE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37798-5BA4-4D5E-B712-6B41C04E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1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F16B86-C23F-47D6-8EC4-8D43AF546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D266BA-2EFE-4D06-B426-5188335F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370E3-DD11-4FD2-BAC6-1E43090A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4F3B3-7FB2-4B4F-9339-FA4EE2D7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D8DF7-E3B5-4DBC-8CDA-D8AC451F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023F-2898-4307-82BD-0D06BB61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AB7CD-3782-4D7D-B554-F8197415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C8EF1-37EE-46F1-87CE-6E6A6FC0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E4C58-2C4D-4F62-9F8D-621DBEC1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8E268-DD07-4FB7-BFE1-989DD066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88CEA-C689-4ED3-8A1E-3D9D34D1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0983A9-728B-4A97-9D90-2A784B9AA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C43CC-5373-4C72-A0F1-D8D516A5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C2460-C585-4BC9-A84E-22AEC102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3A4A5-CA53-48D5-B9EE-4EC22526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9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39244-64BE-4D8C-84F3-1C39B0F1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56088-4027-4106-81CF-7B5011D8C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A73412-617A-4B71-A80B-113DB3C7A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10C0C-28BA-44E3-81A3-C40E6D6A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4DF0D-68C4-428A-9022-3EB6206C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C0E49-AAB8-42A9-9A64-F3C20909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3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0C53A-D907-4E6D-99F3-2FA22FE7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FE3DC-70A3-4529-B677-33EE4B13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79EAA-1234-4DBA-A2F1-4B23DC251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2F7B9F-03E4-4394-95C6-70BE1D124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D63BCB-7FF9-4F76-92ED-553094F64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7CB5A6-4193-43B3-82D8-ABEA908E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2A6407-943D-41BD-BFE2-9AC5D21B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38B0DC-CC83-4414-80AC-F0D2C1D6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8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30418-B94B-4000-A474-84043B87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5B2DD8-7A87-400C-ABA8-5385CC76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1B78BC-7C3C-4CF6-84F8-7E40F143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6291A-6FBB-4F73-B895-393EC079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7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ABF361-7B54-43C4-AF89-4631586E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BC20AD-46CB-4AB4-8578-68AA6809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9A95EA-892E-427B-AA57-38777472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0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B011B-2BC0-47A1-AFF5-4C59D66E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0BAE5-362C-4CBA-AB96-D1F98CC2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0E87B-C8FF-449A-9A7B-89229C39D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16244-F089-4C98-BA50-D4DB3593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2211AD-77EF-4F04-9811-A9AB260F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64FD3-8200-4092-B04E-54B4C0F6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39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B016B-F4D0-47BA-B68E-8925E14D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EF41CF-6E5F-49E5-A25C-1C10DF854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E8F2BE-3547-4400-8862-37133E8FB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4D45C0-EF51-4000-B804-3101C5F3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EFD70-BC59-4950-95FC-1D0AE892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94119-50FC-4BF3-B340-A8FEA2E3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8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5CF5F6-F736-488B-8336-DC34D190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741E19-FDB9-4C19-8CA4-CCD84FE9B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BBF1F-94DC-46C9-8FD6-9070D2C67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CA807-79BB-4488-BA75-2618FB49F15E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562C2-4658-4AE8-B0DE-218FD377E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61CC9-851B-4B16-9EA9-ED1D810AF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37E53-8FB7-4DBE-8EED-9FE0B52DA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12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113737C-4F3A-4D80-A983-E28A339AD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00666"/>
              </p:ext>
            </p:extLst>
          </p:nvPr>
        </p:nvGraphicFramePr>
        <p:xfrm>
          <a:off x="1344168" y="719666"/>
          <a:ext cx="8815832" cy="537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9464">
                  <a:extLst>
                    <a:ext uri="{9D8B030D-6E8A-4147-A177-3AD203B41FA5}">
                      <a16:colId xmlns:a16="http://schemas.microsoft.com/office/drawing/2014/main" val="3391949548"/>
                    </a:ext>
                  </a:extLst>
                </a:gridCol>
                <a:gridCol w="1838452">
                  <a:extLst>
                    <a:ext uri="{9D8B030D-6E8A-4147-A177-3AD203B41FA5}">
                      <a16:colId xmlns:a16="http://schemas.microsoft.com/office/drawing/2014/main" val="2694011930"/>
                    </a:ext>
                  </a:extLst>
                </a:gridCol>
                <a:gridCol w="1489964">
                  <a:extLst>
                    <a:ext uri="{9D8B030D-6E8A-4147-A177-3AD203B41FA5}">
                      <a16:colId xmlns:a16="http://schemas.microsoft.com/office/drawing/2014/main" val="3634853579"/>
                    </a:ext>
                  </a:extLst>
                </a:gridCol>
                <a:gridCol w="2917952">
                  <a:extLst>
                    <a:ext uri="{9D8B030D-6E8A-4147-A177-3AD203B41FA5}">
                      <a16:colId xmlns:a16="http://schemas.microsoft.com/office/drawing/2014/main" val="1816268390"/>
                    </a:ext>
                  </a:extLst>
                </a:gridCol>
              </a:tblGrid>
              <a:tr h="5885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테이블 이름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Product_name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56167"/>
                  </a:ext>
                </a:extLst>
              </a:tr>
              <a:tr h="618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 이름을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51616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컬럼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컬럼 타입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64768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Product_id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73305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Product_name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제품의 이름을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887234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27186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813322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20754"/>
                  </a:ext>
                </a:extLst>
              </a:tr>
              <a:tr h="58856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0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63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38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KDP-23</dc:creator>
  <cp:lastModifiedBy>KDP-23</cp:lastModifiedBy>
  <cp:revision>3</cp:revision>
  <dcterms:created xsi:type="dcterms:W3CDTF">2024-08-07T06:00:11Z</dcterms:created>
  <dcterms:modified xsi:type="dcterms:W3CDTF">2024-08-08T00:23:30Z</dcterms:modified>
</cp:coreProperties>
</file>