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2112295-5016-417A-9486-374CD563D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 Time American Spend Sleeping per day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75A30F3-E8BB-4FBE-BCE4-AD98AC4AB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1/28/22 2:10:41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4FC078C-CDB8-4545-9671-F19168AC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Average Time American Spend Sleeping per 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Time American Spend Sleeping per day</dc:title>
  <dc:creator/>
  <cp:lastModifiedBy>SIMING.DENG@baruchmail.cuny.edu</cp:lastModifiedBy>
  <cp:revision>1</cp:revision>
  <dcterms:created xsi:type="dcterms:W3CDTF">2022-01-28T07:10:41Z</dcterms:created>
  <dcterms:modified xsi:type="dcterms:W3CDTF">2022-01-28T07:11:53Z</dcterms:modified>
</cp:coreProperties>
</file>