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8"/>
    <p:restoredTop sz="94670"/>
  </p:normalViewPr>
  <p:slideViewPr>
    <p:cSldViewPr snapToGrid="0" snapToObjects="1">
      <p:cViewPr>
        <p:scale>
          <a:sx n="77" d="100"/>
          <a:sy n="77" d="100"/>
        </p:scale>
        <p:origin x="10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1DB9-6E1C-7041-8D6F-F712502F58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639B-07AF-3D47-980A-6DB022A8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47122" y="1226781"/>
            <a:ext cx="1540838" cy="126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34955" y="216408"/>
            <a:ext cx="1461715" cy="148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Category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17518" y="2679276"/>
            <a:ext cx="1540838" cy="154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Suppliers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1719" y="3266626"/>
            <a:ext cx="1192696" cy="108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3540" y="3139829"/>
            <a:ext cx="1700254" cy="1743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Employees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546" y="3870839"/>
            <a:ext cx="1743723" cy="1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64473" y="1226781"/>
            <a:ext cx="803080" cy="39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14504" y="2324495"/>
            <a:ext cx="1120451" cy="4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01258" y="4346822"/>
            <a:ext cx="752825" cy="77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2712" y="216408"/>
            <a:ext cx="1301656" cy="1211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Region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747306" y="5029769"/>
            <a:ext cx="1456108" cy="12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Shippers</a:t>
            </a:r>
          </a:p>
        </p:txBody>
      </p:sp>
      <p:sp>
        <p:nvSpPr>
          <p:cNvPr id="31" name="Oval 30"/>
          <p:cNvSpPr/>
          <p:nvPr/>
        </p:nvSpPr>
        <p:spPr>
          <a:xfrm>
            <a:off x="6622002" y="4744605"/>
            <a:ext cx="1657189" cy="138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Customers</a:t>
            </a:r>
            <a:endParaRPr lang="en-US" altLang="zh-CN" dirty="0" smtClean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130513" y="4236227"/>
            <a:ext cx="491489" cy="5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282613" y="2372790"/>
            <a:ext cx="361181" cy="72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89272" y="2548875"/>
            <a:ext cx="735412" cy="8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285283">
            <a:off x="3235490" y="3573396"/>
            <a:ext cx="91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SOLD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799988">
            <a:off x="5343858" y="2489378"/>
            <a:ext cx="13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PRODUCT</a:t>
            </a:r>
          </a:p>
        </p:txBody>
      </p:sp>
      <p:sp>
        <p:nvSpPr>
          <p:cNvPr id="21" name="TextBox 20"/>
          <p:cNvSpPr txBox="1"/>
          <p:nvPr/>
        </p:nvSpPr>
        <p:spPr>
          <a:xfrm rot="20023755">
            <a:off x="7928528" y="1042115"/>
            <a:ext cx="9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</a:p>
        </p:txBody>
      </p:sp>
      <p:sp>
        <p:nvSpPr>
          <p:cNvPr id="22" name="TextBox 21"/>
          <p:cNvSpPr txBox="1"/>
          <p:nvPr/>
        </p:nvSpPr>
        <p:spPr>
          <a:xfrm rot="1241826">
            <a:off x="8333559" y="217779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SUPPLIES</a:t>
            </a:r>
          </a:p>
        </p:txBody>
      </p:sp>
      <p:sp>
        <p:nvSpPr>
          <p:cNvPr id="33" name="Oval 32"/>
          <p:cNvSpPr/>
          <p:nvPr/>
        </p:nvSpPr>
        <p:spPr>
          <a:xfrm>
            <a:off x="9868075" y="4744604"/>
            <a:ext cx="1657189" cy="138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CustomerDemographics</a:t>
            </a:r>
            <a:endParaRPr lang="en-US" altLang="zh-CN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466013" y="5439056"/>
            <a:ext cx="125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3024634">
            <a:off x="6090431" y="41667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BOUGHT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4245" y="5069724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altLang="zh-CN" dirty="0"/>
          </a:p>
        </p:txBody>
      </p:sp>
      <p:sp>
        <p:nvSpPr>
          <p:cNvPr id="42" name="TextBox 41"/>
          <p:cNvSpPr txBox="1"/>
          <p:nvPr/>
        </p:nvSpPr>
        <p:spPr>
          <a:xfrm rot="6876558">
            <a:off x="2209022" y="2816261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LOCATED</a:t>
            </a:r>
          </a:p>
        </p:txBody>
      </p:sp>
      <p:sp>
        <p:nvSpPr>
          <p:cNvPr id="36" name="TextBox 35"/>
          <p:cNvSpPr txBox="1"/>
          <p:nvPr/>
        </p:nvSpPr>
        <p:spPr>
          <a:xfrm rot="18699092">
            <a:off x="3579121" y="4379607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DISTRIBUTED</a:t>
            </a:r>
          </a:p>
        </p:txBody>
      </p:sp>
      <p:sp>
        <p:nvSpPr>
          <p:cNvPr id="47" name="Oval 46"/>
          <p:cNvSpPr/>
          <p:nvPr/>
        </p:nvSpPr>
        <p:spPr>
          <a:xfrm>
            <a:off x="2461533" y="1125595"/>
            <a:ext cx="1701354" cy="12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Territories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656588" y="1226781"/>
            <a:ext cx="561359" cy="17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54984">
            <a:off x="1561774" y="960228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INCLUDED</a:t>
            </a:r>
          </a:p>
        </p:txBody>
      </p:sp>
    </p:spTree>
    <p:extLst>
      <p:ext uri="{BB962C8B-B14F-4D97-AF65-F5344CB8AC3E}">
        <p14:creationId xmlns:p14="http://schemas.microsoft.com/office/powerpoint/2010/main" val="160978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Siming</dc:creator>
  <cp:lastModifiedBy>Luo Siming</cp:lastModifiedBy>
  <cp:revision>12</cp:revision>
  <dcterms:created xsi:type="dcterms:W3CDTF">2022-02-10T01:32:03Z</dcterms:created>
  <dcterms:modified xsi:type="dcterms:W3CDTF">2022-02-11T21:10:35Z</dcterms:modified>
</cp:coreProperties>
</file>