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279" r:id="rId3"/>
    <p:sldId id="281" r:id="rId4"/>
    <p:sldId id="317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FF00"/>
    <a:srgbClr val="00FF00"/>
    <a:srgbClr val="FF6666"/>
    <a:srgbClr val="008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16" autoAdjust="0"/>
  </p:normalViewPr>
  <p:slideViewPr>
    <p:cSldViewPr snapToGrid="0" snapToObjects="1">
      <p:cViewPr varScale="1">
        <p:scale>
          <a:sx n="178" d="100"/>
          <a:sy n="178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5" d="100"/>
        <a:sy n="155" d="100"/>
      </p:scale>
      <p:origin x="0" y="19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56158-EC38-9F48-8143-830CB332B61F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FA6D-FC82-1942-9798-73FBC3C17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4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1B81B-F711-F84D-A493-8208CA807962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909FD-A89E-9145-8D05-F51D1E80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3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Short</a:t>
            </a:r>
            <a:r>
              <a:rPr lang="en-US" baseline="0" dirty="0" smtClean="0"/>
              <a:t>-term recovery every time when consecutive stress stops, correlated with PBTI’s recovery.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Limited effective shift after the first 400ms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F4D68-F8FF-4A45-957D-F8861CA11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Short</a:t>
            </a:r>
            <a:r>
              <a:rPr lang="en-US" baseline="0" dirty="0" smtClean="0"/>
              <a:t>-term recovery every time when consecutive stress stops, correlated with PBTI’s recovery.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Limited effective shift after the first 400ms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F4D68-F8FF-4A45-957D-F8861CA11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A1B9-A790-DF4A-8E37-7C18B70682BC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7B07-BBF4-664A-9BB9-14EC62F9EADB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62B-0797-1F4E-9E39-0320A88D34EB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123-EC9C-9643-A00C-F260A6AFBFCA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1630-6C4C-FE4E-B71E-A812F9BFE40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DEA5-0C6E-9846-A202-2578AEDDB562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6D1-667C-EC44-BA7C-63987C76FDF8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8F5-30EA-E647-B1F6-89EFF0693DCC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97DF-0256-A341-BD0B-689957CB23BE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D5E7-A036-6B4F-8E36-190869A744CD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5DEE-7A73-9548-80B1-BF2F8512FE4A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9D87-FF5B-7040-97CB-EC7012C7B43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0BB0-2EAC-3645-B4DD-FCC11685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28nm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SAT_091_Col03_SV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" y="219839"/>
            <a:ext cx="8850880" cy="6638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280" y="312527"/>
            <a:ext cx="7609840" cy="52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DSAT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stress time, V</a:t>
            </a:r>
            <a:r>
              <a:rPr lang="en-US" sz="2000" baseline="-25000" dirty="0" smtClean="0"/>
              <a:t>DS</a:t>
            </a:r>
            <a:r>
              <a:rPr lang="en-US" sz="2000" dirty="0"/>
              <a:t>= </a:t>
            </a:r>
            <a:r>
              <a:rPr lang="en-US" sz="2000" dirty="0" smtClean="0"/>
              <a:t>2.7V,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GS</a:t>
            </a:r>
            <a:r>
              <a:rPr lang="en-US" sz="2000" dirty="0"/>
              <a:t>= </a:t>
            </a:r>
            <a:r>
              <a:rPr lang="en-US" sz="2000" dirty="0" smtClean="0"/>
              <a:t>2.2V, W/L = 210nm/60nm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280" y="60960"/>
            <a:ext cx="76098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DSAT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stress time, V</a:t>
            </a:r>
            <a:r>
              <a:rPr lang="en-US" sz="2400" baseline="-25000" dirty="0" smtClean="0"/>
              <a:t>DS</a:t>
            </a:r>
            <a:r>
              <a:rPr lang="en-US" sz="2400" dirty="0"/>
              <a:t>= </a:t>
            </a:r>
            <a:r>
              <a:rPr lang="en-US" sz="2400" dirty="0" smtClean="0"/>
              <a:t>2.7V,</a:t>
            </a:r>
            <a:r>
              <a:rPr lang="en-US" sz="2400" dirty="0"/>
              <a:t>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GS</a:t>
            </a:r>
            <a:r>
              <a:rPr lang="en-US" sz="2400" dirty="0"/>
              <a:t>= </a:t>
            </a:r>
            <a:r>
              <a:rPr lang="en-US" sz="2400" dirty="0" smtClean="0"/>
              <a:t>2.2V, L = 60nm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6690" y="146882"/>
            <a:ext cx="7609840" cy="52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DSAT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stress time, V</a:t>
            </a:r>
            <a:r>
              <a:rPr lang="en-US" sz="2000" baseline="-25000" dirty="0" smtClean="0"/>
              <a:t>DS</a:t>
            </a:r>
            <a:r>
              <a:rPr lang="en-US" sz="2000" dirty="0"/>
              <a:t>= </a:t>
            </a:r>
            <a:r>
              <a:rPr lang="en-US" sz="2000" dirty="0" smtClean="0"/>
              <a:t>2.7V,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GS</a:t>
            </a:r>
            <a:r>
              <a:rPr lang="en-US" sz="2000" dirty="0"/>
              <a:t>= </a:t>
            </a:r>
            <a:r>
              <a:rPr lang="en-US" sz="2000" dirty="0" smtClean="0"/>
              <a:t>2.2V, W/L = 210nm/60nm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39606" y="2654219"/>
            <a:ext cx="685205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62523" y="2692244"/>
            <a:ext cx="0" cy="38026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3345" y="2677034"/>
            <a:ext cx="0" cy="82136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08958" y="2684936"/>
            <a:ext cx="0" cy="92754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5288" y="223092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3σ read current margins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293345" y="839762"/>
            <a:ext cx="839613" cy="369332"/>
            <a:chOff x="8227100" y="2046262"/>
            <a:chExt cx="839613" cy="369332"/>
          </a:xfrm>
        </p:grpSpPr>
        <p:sp>
          <p:nvSpPr>
            <p:cNvPr id="25" name="Rectangle 24"/>
            <p:cNvSpPr/>
            <p:nvPr/>
          </p:nvSpPr>
          <p:spPr>
            <a:xfrm>
              <a:off x="8925592" y="2222890"/>
              <a:ext cx="141121" cy="68944"/>
            </a:xfrm>
            <a:prstGeom prst="rect">
              <a:avLst/>
            </a:prstGeom>
            <a:solidFill>
              <a:srgbClr val="0000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016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27100" y="2046262"/>
              <a:ext cx="7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cell:</a:t>
              </a:r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" y="219839"/>
            <a:ext cx="8850880" cy="6638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280" y="312527"/>
            <a:ext cx="7609840" cy="52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DSAT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stress time, V</a:t>
            </a:r>
            <a:r>
              <a:rPr lang="en-US" sz="2000" baseline="-25000" dirty="0" smtClean="0"/>
              <a:t>DS</a:t>
            </a:r>
            <a:r>
              <a:rPr lang="en-US" sz="2000" dirty="0"/>
              <a:t>= </a:t>
            </a:r>
            <a:r>
              <a:rPr lang="en-US" sz="2000" dirty="0" smtClean="0"/>
              <a:t>2.0V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GS</a:t>
            </a:r>
            <a:r>
              <a:rPr lang="en-US" sz="2000" dirty="0"/>
              <a:t>= </a:t>
            </a:r>
            <a:r>
              <a:rPr lang="en-US" sz="2000" dirty="0" smtClean="0"/>
              <a:t>1.8</a:t>
            </a:r>
            <a:r>
              <a:rPr lang="en-US" sz="2000" dirty="0" smtClean="0"/>
              <a:t>V, L </a:t>
            </a:r>
            <a:r>
              <a:rPr lang="en-US" sz="2000" dirty="0" smtClean="0"/>
              <a:t>= </a:t>
            </a:r>
            <a:r>
              <a:rPr lang="en-US" sz="2000" dirty="0" smtClean="0"/>
              <a:t>36</a:t>
            </a:r>
            <a:r>
              <a:rPr lang="en-US" sz="2000" dirty="0" smtClean="0"/>
              <a:t>nm, NFIN = 2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828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280" y="60960"/>
            <a:ext cx="76098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DSAT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stress time, V</a:t>
            </a:r>
            <a:r>
              <a:rPr lang="en-US" sz="2400" baseline="-25000" dirty="0" smtClean="0"/>
              <a:t>DS</a:t>
            </a:r>
            <a:r>
              <a:rPr lang="en-US" sz="2400" dirty="0"/>
              <a:t>= </a:t>
            </a:r>
            <a:r>
              <a:rPr lang="en-US" sz="2400" dirty="0" smtClean="0"/>
              <a:t>2.7V,</a:t>
            </a:r>
            <a:r>
              <a:rPr lang="en-US" sz="2400" dirty="0"/>
              <a:t>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GS</a:t>
            </a:r>
            <a:r>
              <a:rPr lang="en-US" sz="2400" dirty="0"/>
              <a:t>= </a:t>
            </a:r>
            <a:r>
              <a:rPr lang="en-US" sz="2400" dirty="0" smtClean="0"/>
              <a:t>2.2V, L = 60nm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6690" y="146882"/>
            <a:ext cx="7609840" cy="52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DSAT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stress time, V</a:t>
            </a:r>
            <a:r>
              <a:rPr lang="en-US" sz="2000" baseline="-25000" dirty="0" smtClean="0"/>
              <a:t>DS</a:t>
            </a:r>
            <a:r>
              <a:rPr lang="en-US" sz="2000" dirty="0"/>
              <a:t>= </a:t>
            </a:r>
            <a:r>
              <a:rPr lang="en-US" sz="2000" dirty="0" smtClean="0"/>
              <a:t>2.0V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GS</a:t>
            </a:r>
            <a:r>
              <a:rPr lang="en-US" sz="2000" dirty="0"/>
              <a:t>= </a:t>
            </a:r>
            <a:r>
              <a:rPr lang="en-US" sz="2000" dirty="0" smtClean="0"/>
              <a:t>1.8</a:t>
            </a:r>
            <a:r>
              <a:rPr lang="en-US" sz="2000" dirty="0" smtClean="0"/>
              <a:t>V</a:t>
            </a:r>
            <a:r>
              <a:rPr lang="en-US" sz="2000" dirty="0" smtClean="0"/>
              <a:t>, </a:t>
            </a:r>
            <a:r>
              <a:rPr lang="en-US" sz="2000" dirty="0" smtClean="0"/>
              <a:t>L </a:t>
            </a:r>
            <a:r>
              <a:rPr lang="en-US" sz="2000" dirty="0" smtClean="0"/>
              <a:t>= </a:t>
            </a:r>
            <a:r>
              <a:rPr lang="en-US" sz="2000" dirty="0" smtClean="0"/>
              <a:t>36nm, NFIN = 2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799859" y="900668"/>
            <a:ext cx="839613" cy="369332"/>
            <a:chOff x="8227100" y="2046262"/>
            <a:chExt cx="839613" cy="369332"/>
          </a:xfrm>
        </p:grpSpPr>
        <p:sp>
          <p:nvSpPr>
            <p:cNvPr id="25" name="Rectangle 24"/>
            <p:cNvSpPr/>
            <p:nvPr/>
          </p:nvSpPr>
          <p:spPr>
            <a:xfrm>
              <a:off x="8925592" y="2222890"/>
              <a:ext cx="141121" cy="68944"/>
            </a:xfrm>
            <a:prstGeom prst="rect">
              <a:avLst/>
            </a:prstGeom>
            <a:solidFill>
              <a:srgbClr val="0000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016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27100" y="2046262"/>
              <a:ext cx="7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cell:</a:t>
              </a:r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BB0-2EAC-3645-B4DD-FCC11685F81F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82" y="678408"/>
            <a:ext cx="797390" cy="55030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308958" y="2684936"/>
            <a:ext cx="924477" cy="0"/>
          </a:xfrm>
          <a:prstGeom prst="straightConnector1">
            <a:avLst/>
          </a:prstGeom>
          <a:ln>
            <a:solidFill>
              <a:srgbClr val="FF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8080" y="2818112"/>
            <a:ext cx="1912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1 month retention</a:t>
            </a:r>
          </a:p>
          <a:p>
            <a:r>
              <a:rPr lang="en-US" sz="1600" dirty="0" smtClean="0">
                <a:solidFill>
                  <a:srgbClr val="FF00FF"/>
                </a:solidFill>
              </a:rPr>
              <a:t>(room temperature)</a:t>
            </a:r>
            <a:endParaRPr lang="en-US" sz="1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6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13785</TotalTime>
  <Words>185</Words>
  <Application>Microsoft Macintosh PowerPoint</Application>
  <PresentationFormat>On-screen Show (4:3)</PresentationFormat>
  <Paragraphs>25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28nm</vt:lpstr>
      <vt:lpstr>PowerPoint Presentation</vt:lpstr>
      <vt:lpstr>PowerPoint Presentation</vt:lpstr>
      <vt:lpstr>16nm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Ma</dc:creator>
  <cp:lastModifiedBy>Siming Ma</cp:lastModifiedBy>
  <cp:revision>485</cp:revision>
  <dcterms:created xsi:type="dcterms:W3CDTF">2017-04-15T12:45:54Z</dcterms:created>
  <dcterms:modified xsi:type="dcterms:W3CDTF">2017-05-16T17:24:27Z</dcterms:modified>
</cp:coreProperties>
</file>