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4"/>
    <p:restoredTop sz="94677"/>
  </p:normalViewPr>
  <p:slideViewPr>
    <p:cSldViewPr snapToGrid="0" snapToObjects="1">
      <p:cViewPr varScale="1">
        <p:scale>
          <a:sx n="63" d="100"/>
          <a:sy n="63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AE18-926D-9748-A742-E5756362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4008E-A869-6E40-8E93-D86ACB03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727B7-49FA-4340-8E68-0E1815A7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04048-4138-F345-AB96-1E07D271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E03E9-45AB-D249-83B5-58367B8D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A47C-6A9E-BF47-BB75-652E7EA1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C71F2-2BEF-534B-A185-087B913E9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6106-5AE9-944E-A144-3D742CBC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28AA-940D-354F-9784-76BDF0DE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E2FE-4C18-A349-A078-96F42555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9FB92-B53B-6F44-9731-47451898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238B7-7C72-4147-811F-C4822A28A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4E4C8-22F9-5D4E-9AD3-FB0B1B8C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06E2-9774-FD44-A842-818726F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2DA8-7351-4240-8666-56637BB1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9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727B-7F52-B641-9EFA-495E7F4A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E034-9802-D145-A4D7-224239F8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61D4-6505-1141-AF5E-14FB212A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30A7-B300-E148-8980-C3203E2F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C362-45CC-2A4A-B47F-4C05D303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72C2-5D36-0C40-A948-6E2B4570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F664-2E22-FF49-BA6D-25DE625BA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F41AE-C095-3F45-8C32-9E34BE26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725-1119-7F44-AE3E-E802B05B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201A-1FB8-8541-A06D-D625628E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8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229F-2D9A-5A4B-9E3D-F70FA649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DD34-51F3-ED4D-AE58-93296F018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7684B-5C53-E446-9E62-80AFB669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C647-D874-2344-89CF-4D94B09D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15774-736B-5240-BEE4-11E3BB5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8777-B38E-7A49-A26E-274E3CA4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E68E-698E-664E-ABA4-6CF113E3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B0BB-DC33-9A4B-8416-A01BF061F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F686B-311D-994D-AEE4-0934A2CD1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A1343-3163-824B-9949-6A296B1F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C4EA0-7EA7-914E-A268-DAEC08854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3F1A5-02AE-0B4B-8433-35F1AA0D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8BF64-A0B3-5940-A1CB-174BAECF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65689-C6D9-C847-B259-7B3B4311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9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2007-3447-DD4C-97AB-A7DCA1F9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24571-F17D-9346-AD83-A955CBB0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8F80C-9453-914B-A04F-AA420D27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98952-DCDD-9049-AFC1-84902819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2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E6FFE-DAC7-9144-B131-4337FA4A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839CF-5A59-8548-8AB3-5D1438A5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82B9C-CCC5-E34A-97EB-6C03BA14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8CAD-FEFD-F240-950E-D909823D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1A05-6385-5C43-BE5B-6B479820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3BCFE-D63C-954B-983C-35BABD377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974F9-02FA-E14D-98D9-0E4327A3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0F6C-7B71-1E4C-BC76-C07F8041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35960-1286-9647-BF2C-CFD2D078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5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EDFF-006A-534D-B695-83BBA42F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B3060-F6F6-CE46-B84E-C4ABFFF2B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5FB63-60B4-1341-8A74-3187F4A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A8AF1-A414-1E4A-A808-1744C281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12FF5-DBB3-0B4B-BA98-6EAEE961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C00B6-13AA-5E47-8411-679654D2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284B2-AEBF-3941-B093-48366446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4EF35-8D1A-A44C-BF0D-9473C1F93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01FF-4E46-7347-BAB1-E2F6BC7AE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FD78-992C-4841-B40F-C9222F139BCA}" type="datetimeFigureOut">
              <a:rPr lang="en-US" smtClean="0"/>
              <a:t>7/15/21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7D95-0831-BA47-BEE5-B5AB141C6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B7AB-574B-A446-B48A-1816A28CF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8CB1-7ED7-9549-9EF9-937E116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7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C78D1C7D-2E2D-CB43-8CFB-61BCF155DA4B}"/>
              </a:ext>
            </a:extLst>
          </p:cNvPr>
          <p:cNvSpPr/>
          <p:nvPr/>
        </p:nvSpPr>
        <p:spPr>
          <a:xfrm rot="7531913">
            <a:off x="3429620" y="-1762693"/>
            <a:ext cx="5234610" cy="6805366"/>
          </a:xfrm>
          <a:prstGeom prst="arc">
            <a:avLst>
              <a:gd name="adj1" fmla="val 16200000"/>
              <a:gd name="adj2" fmla="val 203732"/>
            </a:avLst>
          </a:prstGeom>
          <a:ln w="349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C1BA8-4F55-6444-9266-EB40F6217791}"/>
              </a:ext>
            </a:extLst>
          </p:cNvPr>
          <p:cNvSpPr txBox="1"/>
          <p:nvPr/>
        </p:nvSpPr>
        <p:spPr>
          <a:xfrm>
            <a:off x="3393267" y="222927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Genotype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1FAD6C-1035-E247-9726-938AAC025DD8}"/>
              </a:ext>
            </a:extLst>
          </p:cNvPr>
          <p:cNvSpPr txBox="1"/>
          <p:nvPr/>
        </p:nvSpPr>
        <p:spPr>
          <a:xfrm>
            <a:off x="5290441" y="1310630"/>
            <a:ext cx="25987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 expression,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protein level,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pathway activity,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cellular traits,…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D2E4B8-D641-D248-9CB3-2ED4890A0445}"/>
              </a:ext>
            </a:extLst>
          </p:cNvPr>
          <p:cNvSpPr txBox="1"/>
          <p:nvPr/>
        </p:nvSpPr>
        <p:spPr>
          <a:xfrm>
            <a:off x="8282060" y="2325535"/>
            <a:ext cx="2153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Complex traits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2E50A6-293A-9E4B-A99F-AE06926EE069}"/>
              </a:ext>
            </a:extLst>
          </p:cNvPr>
          <p:cNvSpPr txBox="1"/>
          <p:nvPr/>
        </p:nvSpPr>
        <p:spPr>
          <a:xfrm>
            <a:off x="3955650" y="2946373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Euclid" panose="02020503060505020303" pitchFamily="18" charset="77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50CDB3-B620-754F-86F3-BE6CE7587EEF}"/>
              </a:ext>
            </a:extLst>
          </p:cNvPr>
          <p:cNvSpPr txBox="1"/>
          <p:nvPr/>
        </p:nvSpPr>
        <p:spPr>
          <a:xfrm>
            <a:off x="6099465" y="2987013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Euclid" panose="02020503060505020303" pitchFamily="18" charset="77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67BBB2-5F29-464A-8621-AFCD29D63281}"/>
              </a:ext>
            </a:extLst>
          </p:cNvPr>
          <p:cNvSpPr txBox="1"/>
          <p:nvPr/>
        </p:nvSpPr>
        <p:spPr>
          <a:xfrm>
            <a:off x="8748464" y="2966693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Euclid" panose="02020503060505020303" pitchFamily="18" charset="77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03ADA6-1C20-1649-8643-6E98F10B4528}"/>
              </a:ext>
            </a:extLst>
          </p:cNvPr>
          <p:cNvCxnSpPr>
            <a:cxnSpLocks/>
          </p:cNvCxnSpPr>
          <p:nvPr/>
        </p:nvCxnSpPr>
        <p:spPr>
          <a:xfrm>
            <a:off x="4526166" y="3238761"/>
            <a:ext cx="1370099" cy="19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A2956A-E374-B94C-B1E2-3A671664AD10}"/>
              </a:ext>
            </a:extLst>
          </p:cNvPr>
          <p:cNvCxnSpPr>
            <a:cxnSpLocks/>
          </p:cNvCxnSpPr>
          <p:nvPr/>
        </p:nvCxnSpPr>
        <p:spPr>
          <a:xfrm>
            <a:off x="6742877" y="3249622"/>
            <a:ext cx="18774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6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Euclid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Siming Zhao</dc:creator>
  <cp:lastModifiedBy>Siming Zhao</cp:lastModifiedBy>
  <cp:revision>6</cp:revision>
  <dcterms:created xsi:type="dcterms:W3CDTF">2021-07-15T17:32:13Z</dcterms:created>
  <dcterms:modified xsi:type="dcterms:W3CDTF">2021-07-15T20:35:25Z</dcterms:modified>
</cp:coreProperties>
</file>