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ANALYSIS WITH IBM CLOUD DATABASES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112" y="183061"/>
            <a:ext cx="5715000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737" y="183061"/>
            <a:ext cx="28098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1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599" y="1015996"/>
            <a:ext cx="8911687" cy="128089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TEAM MEMBERS: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S.SARAVANAN</a:t>
            </a:r>
          </a:p>
          <a:p>
            <a:r>
              <a:rPr lang="en-US" dirty="0" smtClean="0"/>
              <a:t>M.SRINIVASAN</a:t>
            </a:r>
          </a:p>
          <a:p>
            <a:r>
              <a:rPr lang="en-US" dirty="0" smtClean="0"/>
              <a:t>E.SAKTHIKUMAR</a:t>
            </a:r>
          </a:p>
          <a:p>
            <a:r>
              <a:rPr lang="en-US" dirty="0" smtClean="0"/>
              <a:t>K.LOGESHWARAN</a:t>
            </a:r>
          </a:p>
          <a:p>
            <a:r>
              <a:rPr lang="en-US" dirty="0" smtClean="0"/>
              <a:t>S.SIMON DEEPAK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4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725" y="1015996"/>
            <a:ext cx="8911687" cy="128089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PROBLEMS: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8696" y="2133600"/>
            <a:ext cx="8865915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To detect the illegal </a:t>
            </a:r>
          </a:p>
          <a:p>
            <a:pPr marL="0" indent="0">
              <a:buNone/>
            </a:pPr>
            <a:r>
              <a:rPr lang="en-US" sz="4000" dirty="0" smtClean="0"/>
              <a:t>     user in online </a:t>
            </a:r>
          </a:p>
          <a:p>
            <a:pPr marL="0" indent="0">
              <a:buNone/>
            </a:pPr>
            <a:r>
              <a:rPr lang="en-US" sz="4000" dirty="0" smtClean="0"/>
              <a:t> earning platform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08507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296" y="1094373"/>
            <a:ext cx="8911687" cy="128089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PROCEDURE: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b="1" dirty="0" smtClean="0"/>
              <a:t> </a:t>
            </a:r>
            <a:r>
              <a:rPr lang="en-GB" sz="2000" b="1" dirty="0" smtClean="0"/>
              <a:t>Collect the transaction data</a:t>
            </a:r>
            <a:r>
              <a:rPr lang="en-GB" sz="2000" dirty="0"/>
              <a:t>:</a:t>
            </a:r>
            <a:r>
              <a:rPr lang="en-GB" sz="2000" dirty="0" smtClean="0"/>
              <a:t> This </a:t>
            </a:r>
            <a:r>
              <a:rPr lang="en-GB" sz="2000" dirty="0"/>
              <a:t>data can come from a variety of sources, </a:t>
            </a:r>
            <a:r>
              <a:rPr lang="en-GB" sz="2000" dirty="0" smtClean="0"/>
              <a:t>such </a:t>
            </a:r>
            <a:r>
              <a:rPr lang="en-GB" sz="2000" dirty="0"/>
              <a:t>as credit card processors, bank statements, and accounting systems.</a:t>
            </a:r>
          </a:p>
          <a:p>
            <a:pPr lvl="0"/>
            <a:r>
              <a:rPr lang="en-GB" sz="2000" b="1" dirty="0"/>
              <a:t>Store the transaction data in IBM Cloud </a:t>
            </a:r>
            <a:r>
              <a:rPr lang="en-GB" sz="2000" b="1" dirty="0" smtClean="0"/>
              <a:t>Database:</a:t>
            </a:r>
            <a:r>
              <a:rPr lang="en-GB" sz="2000" dirty="0" smtClean="0"/>
              <a:t> </a:t>
            </a:r>
            <a:r>
              <a:rPr lang="en-GB" sz="2000" dirty="0"/>
              <a:t>IBM Cloud Database offers a variety of database services that are designed to handle large volumes of data, such as relational databases, NoSQL databases, and graph databases</a:t>
            </a:r>
            <a:r>
              <a:rPr lang="en-GB" sz="2000" dirty="0" smtClean="0"/>
              <a:t>.</a:t>
            </a:r>
          </a:p>
          <a:p>
            <a:r>
              <a:rPr lang="en-GB" sz="2000" b="1" dirty="0"/>
              <a:t>Clean and prepare the </a:t>
            </a:r>
            <a:r>
              <a:rPr lang="en-GB" sz="2000" b="1" dirty="0" smtClean="0"/>
              <a:t>data: </a:t>
            </a:r>
            <a:r>
              <a:rPr lang="en-GB" sz="2000" dirty="0"/>
              <a:t>This may involve removing duplicates, correcting errors, and transforming the data into a format that is compatible with </a:t>
            </a:r>
            <a:r>
              <a:rPr lang="en-GB" sz="2000" dirty="0" smtClean="0"/>
              <a:t>our </a:t>
            </a:r>
            <a:r>
              <a:rPr lang="en-GB" sz="2000" dirty="0"/>
              <a:t>chosen database service.</a:t>
            </a:r>
            <a:endParaRPr lang="en-US" sz="2000" dirty="0"/>
          </a:p>
          <a:p>
            <a:pPr lvl="0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5117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000" b="1" dirty="0" smtClean="0"/>
              <a:t>Analyse </a:t>
            </a:r>
            <a:r>
              <a:rPr lang="en-GB" sz="2000" b="1" dirty="0"/>
              <a:t>the </a:t>
            </a:r>
            <a:r>
              <a:rPr lang="en-GB" sz="2000" b="1" dirty="0" smtClean="0"/>
              <a:t>data : </a:t>
            </a:r>
            <a:r>
              <a:rPr lang="en-GB" sz="2000" dirty="0"/>
              <a:t>W</a:t>
            </a:r>
            <a:r>
              <a:rPr lang="en-GB" sz="2000" dirty="0" smtClean="0"/>
              <a:t>e </a:t>
            </a:r>
            <a:r>
              <a:rPr lang="en-GB" sz="2000" dirty="0"/>
              <a:t>can use a </a:t>
            </a:r>
            <a:r>
              <a:rPr lang="en-GB" sz="2000" dirty="0" smtClean="0"/>
              <a:t> </a:t>
            </a:r>
            <a:r>
              <a:rPr lang="en-GB" sz="2000" dirty="0"/>
              <a:t>tools and techniques to </a:t>
            </a:r>
            <a:r>
              <a:rPr lang="en-GB" sz="2000" dirty="0" smtClean="0"/>
              <a:t>analyse </a:t>
            </a:r>
            <a:r>
              <a:rPr lang="en-GB" sz="2000" dirty="0"/>
              <a:t>the data, such as </a:t>
            </a:r>
            <a:r>
              <a:rPr lang="en-GB" sz="2000" dirty="0" smtClean="0"/>
              <a:t>SQL</a:t>
            </a:r>
            <a:r>
              <a:rPr lang="en-GB" sz="2000" dirty="0"/>
              <a:t> </a:t>
            </a:r>
            <a:r>
              <a:rPr lang="en-GB" sz="2000" dirty="0" smtClean="0"/>
              <a:t>and Hadoop.</a:t>
            </a:r>
            <a:endParaRPr lang="en-GB" sz="2000" dirty="0"/>
          </a:p>
          <a:p>
            <a:pPr lvl="0"/>
            <a:r>
              <a:rPr lang="en-GB" sz="2000" b="1" dirty="0"/>
              <a:t>Identify fraudulent </a:t>
            </a:r>
            <a:r>
              <a:rPr lang="en-GB" sz="2000" b="1" dirty="0" smtClean="0"/>
              <a:t>transactions:</a:t>
            </a:r>
            <a:r>
              <a:rPr lang="en-GB" sz="2000" dirty="0" smtClean="0"/>
              <a:t> </a:t>
            </a:r>
            <a:r>
              <a:rPr lang="en-GB" sz="2000" dirty="0"/>
              <a:t>Once </a:t>
            </a:r>
            <a:r>
              <a:rPr lang="en-GB" sz="2000" dirty="0" smtClean="0"/>
              <a:t>we </a:t>
            </a:r>
            <a:r>
              <a:rPr lang="en-GB" sz="2000" dirty="0"/>
              <a:t>have </a:t>
            </a:r>
            <a:r>
              <a:rPr lang="en-GB" sz="2000" dirty="0" smtClean="0"/>
              <a:t>analysed </a:t>
            </a:r>
            <a:r>
              <a:rPr lang="en-GB" sz="2000" dirty="0"/>
              <a:t>the data, </a:t>
            </a:r>
            <a:r>
              <a:rPr lang="en-GB" sz="2000" dirty="0" smtClean="0"/>
              <a:t>we </a:t>
            </a:r>
            <a:r>
              <a:rPr lang="en-GB" sz="2000" dirty="0"/>
              <a:t>can start to identify patterns and anomalies that may indicate fraudulent activity. For example, </a:t>
            </a:r>
            <a:r>
              <a:rPr lang="en-GB" sz="2000" dirty="0" smtClean="0"/>
              <a:t>we </a:t>
            </a:r>
            <a:r>
              <a:rPr lang="en-GB" sz="2000" dirty="0"/>
              <a:t>may be able to identify unusual spending patterns, suspicious transactions, or accounts that are being used for fraudulent activity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524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z="2000" b="1" dirty="0" smtClean="0"/>
              <a:t>Investigate the potential fraudulent transactions : </a:t>
            </a:r>
            <a:r>
              <a:rPr lang="en-GB" sz="2000" dirty="0" smtClean="0"/>
              <a:t>Once we </a:t>
            </a:r>
            <a:r>
              <a:rPr lang="en-GB" sz="2000" dirty="0"/>
              <a:t>have identified potential fraudulent transactions, </a:t>
            </a:r>
            <a:r>
              <a:rPr lang="en-GB" sz="2000" dirty="0" smtClean="0"/>
              <a:t>we </a:t>
            </a:r>
            <a:r>
              <a:rPr lang="en-GB" sz="2000" dirty="0"/>
              <a:t>need to investigate them further. This may involve contacting the customer, reviewing the transaction details, and looking for other evidence of fraud.</a:t>
            </a:r>
          </a:p>
          <a:p>
            <a:pPr lvl="0"/>
            <a:r>
              <a:rPr lang="en-GB" sz="2000" b="1" dirty="0"/>
              <a:t>Take action against fraudulent </a:t>
            </a:r>
            <a:r>
              <a:rPr lang="en-GB" sz="2000" b="1" dirty="0" smtClean="0"/>
              <a:t>transactions : </a:t>
            </a:r>
            <a:r>
              <a:rPr lang="en-GB" sz="2000" dirty="0"/>
              <a:t>If </a:t>
            </a:r>
            <a:r>
              <a:rPr lang="en-GB" sz="2000" dirty="0" smtClean="0"/>
              <a:t>we </a:t>
            </a:r>
            <a:r>
              <a:rPr lang="en-GB" sz="2000" dirty="0"/>
              <a:t>determine that a transaction is fraudulent, </a:t>
            </a:r>
            <a:r>
              <a:rPr lang="en-GB" sz="2000" dirty="0" smtClean="0"/>
              <a:t>we </a:t>
            </a:r>
            <a:r>
              <a:rPr lang="en-GB" sz="2000" dirty="0"/>
              <a:t>may need to take action to prevent further losses. This may involve closing the account, refunding the customer, or reporting the fraud to the authorities.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894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</TotalTime>
  <Words>289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BIG DATA ANALYSIS WITH IBM CLOUD DATABASES</vt:lpstr>
      <vt:lpstr>TEAM MEMBERS:</vt:lpstr>
      <vt:lpstr>PROBLEMS:</vt:lpstr>
      <vt:lpstr>PROCEDURE: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ANALYSIS WITH IBM CLOUD DATABASES</dc:title>
  <dc:creator>LENOVO</dc:creator>
  <cp:lastModifiedBy>LENOVO</cp:lastModifiedBy>
  <cp:revision>6</cp:revision>
  <dcterms:created xsi:type="dcterms:W3CDTF">2023-10-04T16:58:00Z</dcterms:created>
  <dcterms:modified xsi:type="dcterms:W3CDTF">2023-10-11T14:13:55Z</dcterms:modified>
</cp:coreProperties>
</file>