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10/4/2023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BIG DATA ANALYSIS WITH IBM CLOUD DATABASES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112" y="183061"/>
            <a:ext cx="5715000" cy="8001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4737" y="183061"/>
            <a:ext cx="2809875" cy="1628775"/>
          </a:xfrm>
          <a:prstGeom prst="rect">
            <a:avLst/>
          </a:prstGeom>
        </p:spPr>
      </p:pic>
    </p:spTree>
    <p:extLst>
      <p:ext uri="{BB962C8B-B14F-4D97-AF65-F5344CB8AC3E}">
        <p14:creationId xmlns:p14="http://schemas.microsoft.com/office/powerpoint/2010/main" val="2668911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9599" y="1015996"/>
            <a:ext cx="8911687" cy="1280890"/>
          </a:xfrm>
        </p:spPr>
        <p:txBody>
          <a:bodyPr/>
          <a:lstStyle/>
          <a:p>
            <a:r>
              <a:rPr lang="en-US" dirty="0" smtClean="0">
                <a:solidFill>
                  <a:schemeClr val="accent1"/>
                </a:solidFill>
              </a:rPr>
              <a:t>TEAM MEMBERS:</a:t>
            </a:r>
            <a:endParaRPr lang="en-US" dirty="0">
              <a:solidFill>
                <a:schemeClr val="accent1"/>
              </a:solidFill>
            </a:endParaRPr>
          </a:p>
        </p:txBody>
      </p:sp>
      <p:sp>
        <p:nvSpPr>
          <p:cNvPr id="3" name="Content Placeholder 2"/>
          <p:cNvSpPr>
            <a:spLocks noGrp="1"/>
          </p:cNvSpPr>
          <p:nvPr>
            <p:ph idx="1"/>
          </p:nvPr>
        </p:nvSpPr>
        <p:spPr/>
        <p:txBody>
          <a:bodyPr/>
          <a:lstStyle/>
          <a:p>
            <a:r>
              <a:rPr lang="en-US" dirty="0" smtClean="0"/>
              <a:t>S.SARAVANAN</a:t>
            </a:r>
          </a:p>
          <a:p>
            <a:r>
              <a:rPr lang="en-US" dirty="0" smtClean="0"/>
              <a:t>M.SRINIVASAN</a:t>
            </a:r>
          </a:p>
          <a:p>
            <a:r>
              <a:rPr lang="en-US" dirty="0" smtClean="0"/>
              <a:t>E.SAKTHIKUMAR</a:t>
            </a:r>
          </a:p>
          <a:p>
            <a:r>
              <a:rPr lang="en-US" dirty="0" smtClean="0"/>
              <a:t>K.LOGESHWARAN</a:t>
            </a:r>
          </a:p>
          <a:p>
            <a:r>
              <a:rPr lang="en-US" dirty="0" smtClean="0"/>
              <a:t>S.SIMON DEEPAK</a:t>
            </a:r>
            <a:endParaRPr lang="en-US" dirty="0"/>
          </a:p>
        </p:txBody>
      </p:sp>
    </p:spTree>
    <p:extLst>
      <p:ext uri="{BB962C8B-B14F-4D97-AF65-F5344CB8AC3E}">
        <p14:creationId xmlns:p14="http://schemas.microsoft.com/office/powerpoint/2010/main" val="2958040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2034" y="1094373"/>
            <a:ext cx="8911687" cy="1280890"/>
          </a:xfrm>
        </p:spPr>
        <p:txBody>
          <a:bodyPr/>
          <a:lstStyle/>
          <a:p>
            <a:r>
              <a:rPr lang="en-US" dirty="0" smtClean="0">
                <a:solidFill>
                  <a:schemeClr val="accent1"/>
                </a:solidFill>
              </a:rPr>
              <a:t>PROJECT DEFINITION:</a:t>
            </a:r>
            <a:endParaRPr lang="en-US" dirty="0">
              <a:solidFill>
                <a:schemeClr val="accent1"/>
              </a:solidFill>
            </a:endParaRPr>
          </a:p>
        </p:txBody>
      </p:sp>
      <p:sp>
        <p:nvSpPr>
          <p:cNvPr id="3" name="Content Placeholder 2"/>
          <p:cNvSpPr>
            <a:spLocks noGrp="1"/>
          </p:cNvSpPr>
          <p:nvPr>
            <p:ph idx="1"/>
          </p:nvPr>
        </p:nvSpPr>
        <p:spPr/>
        <p:txBody>
          <a:bodyPr/>
          <a:lstStyle/>
          <a:p>
            <a:r>
              <a:rPr lang="en-US" dirty="0"/>
              <a:t>Big data analytics is the use of advanced analytic techniques against very large, diverse big data sets that include structured, semi-structured and unstructured data, from different sources, and in different sizes from terabytes to zettabytes.</a:t>
            </a:r>
          </a:p>
          <a:p>
            <a:r>
              <a:rPr lang="en-US" dirty="0"/>
              <a:t>With big data analytics, you can ultimately fuel better and faster decision-making, modelling and predicting of future outcomes and enhanced business intelligence.</a:t>
            </a:r>
          </a:p>
        </p:txBody>
      </p:sp>
    </p:spTree>
    <p:extLst>
      <p:ext uri="{BB962C8B-B14F-4D97-AF65-F5344CB8AC3E}">
        <p14:creationId xmlns:p14="http://schemas.microsoft.com/office/powerpoint/2010/main" val="87723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725" y="1015996"/>
            <a:ext cx="8911687" cy="1280890"/>
          </a:xfrm>
        </p:spPr>
        <p:txBody>
          <a:bodyPr/>
          <a:lstStyle/>
          <a:p>
            <a:r>
              <a:rPr lang="en-US" dirty="0" smtClean="0">
                <a:solidFill>
                  <a:schemeClr val="accent1"/>
                </a:solidFill>
              </a:rPr>
              <a:t>PROCEDURE:</a:t>
            </a:r>
            <a:endParaRPr lang="en-US" dirty="0">
              <a:solidFill>
                <a:schemeClr val="accent1"/>
              </a:solidFill>
            </a:endParaRPr>
          </a:p>
        </p:txBody>
      </p:sp>
      <p:sp>
        <p:nvSpPr>
          <p:cNvPr id="3" name="Content Placeholder 2"/>
          <p:cNvSpPr>
            <a:spLocks noGrp="1"/>
          </p:cNvSpPr>
          <p:nvPr>
            <p:ph idx="1"/>
          </p:nvPr>
        </p:nvSpPr>
        <p:spPr/>
        <p:txBody>
          <a:bodyPr>
            <a:normAutofit fontScale="92500"/>
          </a:bodyPr>
          <a:lstStyle/>
          <a:p>
            <a:r>
              <a:rPr lang="en-US" dirty="0" smtClean="0"/>
              <a:t>Identify </a:t>
            </a:r>
            <a:r>
              <a:rPr lang="en-US" dirty="0"/>
              <a:t>your data sources. Where is your big data stored? This could be in a variety of places, such as on-premises servers, cloud storage, or third-party data sources</a:t>
            </a:r>
            <a:r>
              <a:rPr lang="en-US" dirty="0" smtClean="0"/>
              <a:t>.</a:t>
            </a:r>
            <a:endParaRPr lang="en-US" dirty="0"/>
          </a:p>
          <a:p>
            <a:r>
              <a:rPr lang="en-US" dirty="0"/>
              <a:t>Load your data into the database. This can be done using a variety of methods, such as batch loading, streaming loading, or a combination of both.</a:t>
            </a:r>
          </a:p>
          <a:p>
            <a:r>
              <a:rPr lang="en-US" dirty="0"/>
              <a:t>Prepare your data for analysis. This may involve cleaning the data, transforming it into a consistent format, and partitioning it for efficient processing</a:t>
            </a:r>
            <a:r>
              <a:rPr lang="en-US" dirty="0" smtClean="0"/>
              <a:t>.</a:t>
            </a:r>
          </a:p>
          <a:p>
            <a:r>
              <a:rPr lang="en-US" dirty="0"/>
              <a:t>Run your analytics queries. Use the SQL or other language supported by your database to run queries to extract insights from your data.</a:t>
            </a:r>
          </a:p>
          <a:p>
            <a:r>
              <a:rPr lang="en-US" dirty="0"/>
              <a:t>Visualize your results. Use a data visualization tool to create charts and graphs that illustrate your findings.</a:t>
            </a:r>
          </a:p>
          <a:p>
            <a:endParaRPr lang="en-US" dirty="0" smtClean="0"/>
          </a:p>
          <a:p>
            <a:endParaRPr lang="en-US" dirty="0"/>
          </a:p>
          <a:p>
            <a:endParaRPr lang="en-US" dirty="0"/>
          </a:p>
        </p:txBody>
      </p:sp>
    </p:spTree>
    <p:extLst>
      <p:ext uri="{BB962C8B-B14F-4D97-AF65-F5344CB8AC3E}">
        <p14:creationId xmlns:p14="http://schemas.microsoft.com/office/powerpoint/2010/main" val="2085070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9599" y="1068247"/>
            <a:ext cx="8911687" cy="1280890"/>
          </a:xfrm>
        </p:spPr>
        <p:txBody>
          <a:bodyPr/>
          <a:lstStyle/>
          <a:p>
            <a:r>
              <a:rPr lang="en-US" dirty="0" smtClean="0">
                <a:solidFill>
                  <a:schemeClr val="accent1"/>
                </a:solidFill>
              </a:rPr>
              <a:t>ALGORITHM:</a:t>
            </a:r>
            <a:endParaRPr lang="en-US" dirty="0">
              <a:solidFill>
                <a:schemeClr val="accent1"/>
              </a:solidFill>
            </a:endParaRPr>
          </a:p>
        </p:txBody>
      </p:sp>
      <p:sp>
        <p:nvSpPr>
          <p:cNvPr id="3" name="Content Placeholder 2"/>
          <p:cNvSpPr>
            <a:spLocks noGrp="1"/>
          </p:cNvSpPr>
          <p:nvPr>
            <p:ph idx="1"/>
          </p:nvPr>
        </p:nvSpPr>
        <p:spPr/>
        <p:txBody>
          <a:bodyPr/>
          <a:lstStyle/>
          <a:p>
            <a:r>
              <a:rPr lang="en-US" dirty="0"/>
              <a:t>Machine learning algorithms: Spark includes support for a variety of machine learning algorithms, such as linear regression, logistic regression, support vector machines, and clustering algorithms.</a:t>
            </a:r>
          </a:p>
          <a:p>
            <a:r>
              <a:rPr lang="en-US" dirty="0"/>
              <a:t>Graph algorithms: Spark includes support for a variety of graph algorithms, such as PageRank, shortest path, and community detection algorithms.</a:t>
            </a:r>
          </a:p>
          <a:p>
            <a:r>
              <a:rPr lang="en-US" dirty="0"/>
              <a:t>SQL: Spark also includes a SQL engine that can be used to query large datasets stored in </a:t>
            </a:r>
            <a:r>
              <a:rPr lang="en-US" dirty="0" smtClean="0"/>
              <a:t>memory</a:t>
            </a:r>
            <a:endParaRPr lang="en-US" dirty="0"/>
          </a:p>
          <a:p>
            <a:endParaRPr lang="en-US" dirty="0"/>
          </a:p>
        </p:txBody>
      </p:sp>
    </p:spTree>
    <p:extLst>
      <p:ext uri="{BB962C8B-B14F-4D97-AF65-F5344CB8AC3E}">
        <p14:creationId xmlns:p14="http://schemas.microsoft.com/office/powerpoint/2010/main" val="1302626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657" y="1015996"/>
            <a:ext cx="8911687" cy="1280890"/>
          </a:xfrm>
        </p:spPr>
        <p:txBody>
          <a:bodyPr/>
          <a:lstStyle/>
          <a:p>
            <a:r>
              <a:rPr lang="en-US" dirty="0" smtClean="0">
                <a:solidFill>
                  <a:schemeClr val="accent1"/>
                </a:solidFill>
              </a:rPr>
              <a:t>CONCLUSION:</a:t>
            </a:r>
            <a:endParaRPr lang="en-US" dirty="0">
              <a:solidFill>
                <a:schemeClr val="accent1"/>
              </a:solidFill>
            </a:endParaRPr>
          </a:p>
        </p:txBody>
      </p:sp>
      <p:sp>
        <p:nvSpPr>
          <p:cNvPr id="3" name="Content Placeholder 2"/>
          <p:cNvSpPr>
            <a:spLocks noGrp="1"/>
          </p:cNvSpPr>
          <p:nvPr>
            <p:ph idx="1"/>
          </p:nvPr>
        </p:nvSpPr>
        <p:spPr/>
        <p:txBody>
          <a:bodyPr/>
          <a:lstStyle/>
          <a:p>
            <a:r>
              <a:rPr lang="en-US" dirty="0"/>
              <a:t>Overall, IBM Cloud databases offer a comprehensive set of capabilities for big data analyses. When combined with the other tools and services offered by IBM Cloud, businesses can build and deploy powerful big data analytics solutions to gain insights from their data and make better decisions.</a:t>
            </a:r>
            <a:endParaRPr lang="en-US" dirty="0"/>
          </a:p>
        </p:txBody>
      </p:sp>
    </p:spTree>
    <p:extLst>
      <p:ext uri="{BB962C8B-B14F-4D97-AF65-F5344CB8AC3E}">
        <p14:creationId xmlns:p14="http://schemas.microsoft.com/office/powerpoint/2010/main" val="74347055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28</TotalTime>
  <Words>149</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Wisp</vt:lpstr>
      <vt:lpstr>BIG DATA ANALYSIS WITH IBM CLOUD DATABASES</vt:lpstr>
      <vt:lpstr>TEAM MEMBERS:</vt:lpstr>
      <vt:lpstr>PROJECT DEFINITION:</vt:lpstr>
      <vt:lpstr>PROCEDURE:</vt:lpstr>
      <vt:lpstr>ALGORITHM: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ANALYSIS WITH IBM CLOUD DATABASES</dc:title>
  <dc:creator>LENOVO</dc:creator>
  <cp:lastModifiedBy>LENOVO</cp:lastModifiedBy>
  <cp:revision>2</cp:revision>
  <dcterms:created xsi:type="dcterms:W3CDTF">2023-10-04T16:58:00Z</dcterms:created>
  <dcterms:modified xsi:type="dcterms:W3CDTF">2023-10-04T17:26:07Z</dcterms:modified>
</cp:coreProperties>
</file>