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B986B79-958B-4016-92EB-0AF1E8EC61E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08FF24-063B-4EAC-B9E7-A43DA00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4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18117"/>
          </a:xfrm>
        </p:spPr>
        <p:txBody>
          <a:bodyPr/>
          <a:lstStyle/>
          <a:p>
            <a:pPr algn="ctr"/>
            <a:r>
              <a:rPr lang="ro-RO" b="1" dirty="0" smtClean="0">
                <a:solidFill>
                  <a:srgbClr val="92D050"/>
                </a:solidFill>
              </a:rPr>
              <a:t>OSCILATOR SINUSOIDAL CU PUNTE WIEN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4286"/>
            <a:ext cx="9144000" cy="1463040"/>
          </a:xfrm>
        </p:spPr>
        <p:txBody>
          <a:bodyPr>
            <a:normAutofit/>
          </a:bodyPr>
          <a:lstStyle/>
          <a:p>
            <a:pPr algn="ctr"/>
            <a:r>
              <a:rPr lang="ro-RO" sz="2800" dirty="0" smtClean="0">
                <a:solidFill>
                  <a:srgbClr val="92D050"/>
                </a:solidFill>
              </a:rPr>
              <a:t>Simionov Alexandra </a:t>
            </a:r>
          </a:p>
          <a:p>
            <a:pPr algn="ctr"/>
            <a:r>
              <a:rPr lang="ro-RO" sz="2800" dirty="0" smtClean="0">
                <a:solidFill>
                  <a:srgbClr val="92D050"/>
                </a:solidFill>
              </a:rPr>
              <a:t>Grupa 2121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905859"/>
            <a:ext cx="9562012" cy="52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963716"/>
            <a:ext cx="980585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3" y="948475"/>
            <a:ext cx="9422674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354" y="644434"/>
            <a:ext cx="10702835" cy="1201783"/>
          </a:xfrm>
        </p:spPr>
        <p:txBody>
          <a:bodyPr/>
          <a:lstStyle/>
          <a:p>
            <a:r>
              <a:rPr lang="en-US" sz="3400" b="1" dirty="0" err="1" smtClean="0">
                <a:solidFill>
                  <a:srgbClr val="92D050"/>
                </a:solidFill>
              </a:rPr>
              <a:t>Reglarea</a:t>
            </a:r>
            <a:r>
              <a:rPr lang="en-US" sz="3400" b="1" dirty="0" smtClean="0">
                <a:solidFill>
                  <a:srgbClr val="92D050"/>
                </a:solidFill>
              </a:rPr>
              <a:t> automata al </a:t>
            </a:r>
            <a:r>
              <a:rPr lang="en-US" sz="3400" b="1" dirty="0" err="1" smtClean="0">
                <a:solidFill>
                  <a:srgbClr val="92D050"/>
                </a:solidFill>
              </a:rPr>
              <a:t>amplificarii</a:t>
            </a:r>
            <a:r>
              <a:rPr lang="en-US" sz="3400" b="1" smtClean="0">
                <a:solidFill>
                  <a:srgbClr val="92D050"/>
                </a:solidFill>
              </a:rPr>
              <a:t> (</a:t>
            </a:r>
            <a:r>
              <a:rPr lang="en-US" sz="3400" b="1">
                <a:solidFill>
                  <a:srgbClr val="92D050"/>
                </a:solidFill>
              </a:rPr>
              <a:t>R</a:t>
            </a:r>
            <a:r>
              <a:rPr lang="en-US" sz="3400" b="1" smtClean="0">
                <a:solidFill>
                  <a:srgbClr val="92D050"/>
                </a:solidFill>
              </a:rPr>
              <a:t>AA</a:t>
            </a:r>
            <a:r>
              <a:rPr lang="en-US" sz="3400" b="1" dirty="0" smtClean="0">
                <a:solidFill>
                  <a:srgbClr val="92D050"/>
                </a:solidFill>
              </a:rPr>
              <a:t>)</a:t>
            </a:r>
            <a:endParaRPr lang="en-US" sz="34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686" y="2717074"/>
            <a:ext cx="10624457" cy="359664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92D050"/>
                </a:solidFill>
              </a:rPr>
              <a:t>Daca</a:t>
            </a:r>
            <a:r>
              <a:rPr lang="en-US" sz="3200" b="1" dirty="0" smtClean="0">
                <a:solidFill>
                  <a:srgbClr val="92D050"/>
                </a:solidFill>
              </a:rPr>
              <a:t> b=3 </a:t>
            </a:r>
            <a:r>
              <a:rPr lang="en-US" sz="3200" b="1" dirty="0" err="1" smtClean="0">
                <a:solidFill>
                  <a:srgbClr val="92D050"/>
                </a:solidFill>
              </a:rPr>
              <a:t>oScilatiile</a:t>
            </a:r>
            <a:r>
              <a:rPr lang="en-US" sz="3200" b="1" dirty="0" smtClean="0">
                <a:solidFill>
                  <a:srgbClr val="92D050"/>
                </a:solidFill>
              </a:rPr>
              <a:t> </a:t>
            </a:r>
            <a:r>
              <a:rPr lang="en-US" sz="3200" b="1" dirty="0" err="1" smtClean="0">
                <a:solidFill>
                  <a:srgbClr val="92D050"/>
                </a:solidFill>
              </a:rPr>
              <a:t>sunt</a:t>
            </a:r>
            <a:r>
              <a:rPr lang="en-US" sz="3200" b="1" dirty="0" smtClean="0">
                <a:solidFill>
                  <a:srgbClr val="92D050"/>
                </a:solidFill>
              </a:rPr>
              <a:t> </a:t>
            </a:r>
            <a:r>
              <a:rPr lang="en-US" sz="3200" b="1" dirty="0" err="1" smtClean="0">
                <a:solidFill>
                  <a:srgbClr val="92D050"/>
                </a:solidFill>
              </a:rPr>
              <a:t>mentinute</a:t>
            </a:r>
            <a:r>
              <a:rPr lang="en-US" sz="3200" b="1" dirty="0" smtClean="0">
                <a:solidFill>
                  <a:srgbClr val="92D050"/>
                </a:solidFill>
              </a:rPr>
              <a:t> (</a:t>
            </a:r>
            <a:r>
              <a:rPr lang="en-US" sz="3200" b="1" dirty="0" err="1" smtClean="0">
                <a:solidFill>
                  <a:srgbClr val="92D050"/>
                </a:solidFill>
              </a:rPr>
              <a:t>intretinute</a:t>
            </a:r>
            <a:r>
              <a:rPr lang="en-US" sz="3200" b="1" dirty="0" smtClean="0">
                <a:solidFill>
                  <a:srgbClr val="92D050"/>
                </a:solidFill>
              </a:rPr>
              <a:t>)</a:t>
            </a:r>
          </a:p>
          <a:p>
            <a:endParaRPr lang="en-US" sz="3200" b="1" dirty="0">
              <a:solidFill>
                <a:srgbClr val="92D050"/>
              </a:solidFill>
            </a:endParaRPr>
          </a:p>
          <a:p>
            <a:r>
              <a:rPr lang="en-US" sz="3200" b="1" dirty="0" err="1" smtClean="0">
                <a:solidFill>
                  <a:srgbClr val="92D050"/>
                </a:solidFill>
              </a:rPr>
              <a:t>Daca</a:t>
            </a:r>
            <a:r>
              <a:rPr lang="en-US" sz="3200" b="1" dirty="0" smtClean="0">
                <a:solidFill>
                  <a:srgbClr val="92D050"/>
                </a:solidFill>
              </a:rPr>
              <a:t> b&lt;3 </a:t>
            </a:r>
            <a:r>
              <a:rPr lang="en-US" sz="3200" b="1" dirty="0" err="1" smtClean="0">
                <a:solidFill>
                  <a:srgbClr val="92D050"/>
                </a:solidFill>
              </a:rPr>
              <a:t>oscilatiile</a:t>
            </a:r>
            <a:r>
              <a:rPr lang="en-US" sz="3200" b="1" dirty="0" smtClean="0">
                <a:solidFill>
                  <a:srgbClr val="92D050"/>
                </a:solidFill>
              </a:rPr>
              <a:t> </a:t>
            </a:r>
            <a:r>
              <a:rPr lang="en-US" sz="3200" b="1" dirty="0" err="1" smtClean="0">
                <a:solidFill>
                  <a:srgbClr val="92D050"/>
                </a:solidFill>
              </a:rPr>
              <a:t>sunt</a:t>
            </a:r>
            <a:r>
              <a:rPr lang="en-US" sz="3200" b="1" dirty="0" smtClean="0">
                <a:solidFill>
                  <a:srgbClr val="92D050"/>
                </a:solidFill>
              </a:rPr>
              <a:t> </a:t>
            </a:r>
            <a:r>
              <a:rPr lang="en-US" sz="3200" b="1" dirty="0" err="1" smtClean="0">
                <a:solidFill>
                  <a:srgbClr val="92D050"/>
                </a:solidFill>
              </a:rPr>
              <a:t>amplificate-saturatie</a:t>
            </a:r>
            <a:endParaRPr lang="en-US" sz="3200" b="1" dirty="0" smtClean="0">
              <a:solidFill>
                <a:srgbClr val="92D050"/>
              </a:solidFill>
            </a:endParaRPr>
          </a:p>
          <a:p>
            <a:endParaRPr lang="en-US" sz="3200" b="1" dirty="0" smtClean="0">
              <a:solidFill>
                <a:srgbClr val="92D050"/>
              </a:solidFill>
            </a:endParaRPr>
          </a:p>
          <a:p>
            <a:r>
              <a:rPr lang="en-US" sz="3200" b="1" dirty="0">
                <a:solidFill>
                  <a:srgbClr val="92D050"/>
                </a:solidFill>
              </a:rPr>
              <a:t>DACA</a:t>
            </a:r>
            <a:r>
              <a:rPr lang="ro-RO" sz="3200" b="1" dirty="0">
                <a:solidFill>
                  <a:srgbClr val="92D050"/>
                </a:solidFill>
              </a:rPr>
              <a:t> </a:t>
            </a:r>
            <a:r>
              <a:rPr lang="ro-RO" sz="3200" b="1" dirty="0" smtClean="0">
                <a:solidFill>
                  <a:srgbClr val="92D050"/>
                </a:solidFill>
              </a:rPr>
              <a:t>B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smtClean="0">
                <a:solidFill>
                  <a:srgbClr val="92D050"/>
                </a:solidFill>
              </a:rPr>
              <a:t>3 </a:t>
            </a:r>
            <a:r>
              <a:rPr lang="en-US" sz="3200" b="1" dirty="0">
                <a:solidFill>
                  <a:srgbClr val="92D050"/>
                </a:solidFill>
              </a:rPr>
              <a:t>OSCILATIILE SUNT ATENUATE-ZERO</a:t>
            </a:r>
          </a:p>
        </p:txBody>
      </p:sp>
    </p:spTree>
    <p:extLst>
      <p:ext uri="{BB962C8B-B14F-4D97-AF65-F5344CB8AC3E}">
        <p14:creationId xmlns:p14="http://schemas.microsoft.com/office/powerpoint/2010/main" val="5302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87978"/>
            <a:ext cx="8825658" cy="1368088"/>
          </a:xfrm>
        </p:spPr>
        <p:txBody>
          <a:bodyPr/>
          <a:lstStyle/>
          <a:p>
            <a:pPr algn="ctr"/>
            <a:r>
              <a:rPr lang="ro-RO" sz="2400" dirty="0" smtClean="0"/>
              <a:t>                      </a:t>
            </a:r>
            <a:r>
              <a:rPr lang="ro-RO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 d</a:t>
            </a:r>
            <a:r>
              <a:rPr lang="ro-RO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oar daca R1(Rs) nu este egal cu R2(Rp), sau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o-RO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C1 diferit de C2 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5" y="2674156"/>
            <a:ext cx="4009228" cy="529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9" y="3711637"/>
            <a:ext cx="3248298" cy="25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5" y="3925536"/>
            <a:ext cx="4867666" cy="1322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5" y="1035208"/>
            <a:ext cx="2456925" cy="917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52" y="1808763"/>
            <a:ext cx="3274422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90" y="681445"/>
            <a:ext cx="9698219" cy="549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OSCILATOR SINUSOIDAL CU PUNTE WIEN </vt:lpstr>
      <vt:lpstr>PowerPoint Presentation</vt:lpstr>
      <vt:lpstr>PowerPoint Presentation</vt:lpstr>
      <vt:lpstr>PowerPoint Presentation</vt:lpstr>
      <vt:lpstr>Reglarea automata al amplificarii (RAA)</vt:lpstr>
      <vt:lpstr>                      =&gt; doar daca R1(Rs) nu este egal cu R2(Rp), sau C1 diferit de C2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OSCILATOR SINUSOIDAL CU PUNTE WIEN</dc:title>
  <dc:creator>ALEXANDRA</dc:creator>
  <cp:lastModifiedBy>ALEXANDRA</cp:lastModifiedBy>
  <cp:revision>8</cp:revision>
  <dcterms:created xsi:type="dcterms:W3CDTF">2023-01-09T12:57:07Z</dcterms:created>
  <dcterms:modified xsi:type="dcterms:W3CDTF">2023-01-10T14:15:33Z</dcterms:modified>
</cp:coreProperties>
</file>