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1.xml" ContentType="application/vnd.openxmlformats-officedocument.presentationml.notesSlide+xml"/>
  <Override PartName="/ppt/ink/ink7.xml" ContentType="application/inkml+xml"/>
  <Override PartName="/ppt/ink/ink8.xml" ContentType="application/inkml+xml"/>
  <Override PartName="/ppt/ink/ink9.xml" ContentType="application/inkml+xml"/>
  <Override PartName="/ppt/ink/ink1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9"/>
  </p:notesMasterIdLst>
  <p:sldIdLst>
    <p:sldId id="256" r:id="rId2"/>
    <p:sldId id="257" r:id="rId3"/>
    <p:sldId id="258" r:id="rId4"/>
    <p:sldId id="261" r:id="rId5"/>
    <p:sldId id="263" r:id="rId6"/>
    <p:sldId id="262" r:id="rId7"/>
    <p:sldId id="264"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5371" autoAdjust="0"/>
    <p:restoredTop sz="94660"/>
  </p:normalViewPr>
  <p:slideViewPr>
    <p:cSldViewPr snapToGrid="0">
      <p:cViewPr varScale="1">
        <p:scale>
          <a:sx n="79" d="100"/>
          <a:sy n="79" d="100"/>
        </p:scale>
        <p:origin x="62" y="4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7T05:57:57.251"/>
    </inkml:context>
    <inkml:brush xml:id="br0">
      <inkml:brushProperty name="width" value="0.035" units="cm"/>
      <inkml:brushProperty name="height" value="0.035" units="cm"/>
    </inkml:brush>
  </inkml:definitions>
  <inkml:trace contextRef="#ctx0" brushRef="#br0">0 0 24575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6T08:54:03.395"/>
    </inkml:context>
    <inkml:brush xml:id="br0">
      <inkml:brushProperty name="width" value="0.035" units="cm"/>
      <inkml:brushProperty name="height" value="0.035" units="cm"/>
    </inkml:brush>
  </inkml:definitions>
  <inkml:trace contextRef="#ctx0" brushRef="#br0">0 0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7T05:57:58.680"/>
    </inkml:context>
    <inkml:brush xml:id="br0">
      <inkml:brushProperty name="width" value="0.035" units="cm"/>
      <inkml:brushProperty name="height" value="0.035" units="cm"/>
    </inkml:brush>
  </inkml:definitions>
  <inkml:trace contextRef="#ctx0" brushRef="#br0">0 1 24575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7T05:58:01.448"/>
    </inkml:context>
    <inkml:brush xml:id="br0">
      <inkml:brushProperty name="width" value="0.035" units="cm"/>
      <inkml:brushProperty name="height" value="0.035" units="cm"/>
    </inkml:brush>
  </inkml:definitions>
  <inkml:trace contextRef="#ctx0" brushRef="#br0">0 0 24575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7T05:58:01.813"/>
    </inkml:context>
    <inkml:brush xml:id="br0">
      <inkml:brushProperty name="width" value="0.035" units="cm"/>
      <inkml:brushProperty name="height" value="0.035" units="cm"/>
    </inkml:brush>
  </inkml:definitions>
  <inkml:trace contextRef="#ctx0" brushRef="#br0">0 3 24575,'3'-2'0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7T05:58:02.367"/>
    </inkml:context>
    <inkml:brush xml:id="br0">
      <inkml:brushProperty name="width" value="0.035" units="cm"/>
      <inkml:brushProperty name="height" value="0.035" units="cm"/>
    </inkml:brush>
  </inkml:definitions>
  <inkml:trace contextRef="#ctx0" brushRef="#br0">1 1 24575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6T08:56:31.516"/>
    </inkml:context>
    <inkml:brush xml:id="br0">
      <inkml:brushProperty name="width" value="0.035" units="cm"/>
      <inkml:brushProperty name="height" value="0.035" units="cm"/>
    </inkml:brush>
  </inkml:definitions>
  <inkml:trace contextRef="#ctx0" brushRef="#br0">0 1 24575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6T08:54:02.267"/>
    </inkml:context>
    <inkml:brush xml:id="br0">
      <inkml:brushProperty name="width" value="0.035" units="cm"/>
      <inkml:brushProperty name="height" value="0.035" units="cm"/>
    </inkml:brush>
  </inkml:definitions>
  <inkml:trace contextRef="#ctx0" brushRef="#br0">20 93 24575,'-3'-6'0,"0"3"0,1 0 0,0 0 0,0 0 0,0-1 0,1 1 0,-1-1 0,-1-5 0,22-5-1589,-6 4-1009,17-21 6688,-30 31-3993,0 0-97</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6T08:54:02.664"/>
    </inkml:context>
    <inkml:brush xml:id="br0">
      <inkml:brushProperty name="width" value="0.035" units="cm"/>
      <inkml:brushProperty name="height" value="0.035" units="cm"/>
    </inkml:brush>
  </inkml:definitions>
  <inkml:trace contextRef="#ctx0" brushRef="#br0">1 1 24575,'0'0'0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6T08:54:03.031"/>
    </inkml:context>
    <inkml:brush xml:id="br0">
      <inkml:brushProperty name="width" value="0.035" units="cm"/>
      <inkml:brushProperty name="height" value="0.035" units="cm"/>
    </inkml:brush>
  </inkml:definitions>
  <inkml:trace contextRef="#ctx0" brushRef="#br0">1 0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9ECFA5-12A1-4582-A72F-F69D2762C519}" type="datetimeFigureOut">
              <a:rPr lang="en-IN" smtClean="0"/>
              <a:t>07-05-2024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2CFA26-EC08-44A5-B2B5-F9473233164B}" type="slidenum">
              <a:rPr lang="en-IN" smtClean="0"/>
              <a:t>‹#›</a:t>
            </a:fld>
            <a:endParaRPr lang="en-IN"/>
          </a:p>
        </p:txBody>
      </p:sp>
    </p:spTree>
    <p:extLst>
      <p:ext uri="{BB962C8B-B14F-4D97-AF65-F5344CB8AC3E}">
        <p14:creationId xmlns:p14="http://schemas.microsoft.com/office/powerpoint/2010/main" val="2716995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2CFA26-EC08-44A5-B2B5-F9473233164B}" type="slidenum">
              <a:rPr lang="en-IN" smtClean="0"/>
              <a:t>5</a:t>
            </a:fld>
            <a:endParaRPr lang="en-IN"/>
          </a:p>
        </p:txBody>
      </p:sp>
    </p:spTree>
    <p:extLst>
      <p:ext uri="{BB962C8B-B14F-4D97-AF65-F5344CB8AC3E}">
        <p14:creationId xmlns:p14="http://schemas.microsoft.com/office/powerpoint/2010/main" val="1185613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B4A3E6-C7BF-4DCA-9C93-55D132449215}" type="datetimeFigureOut">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27130756-73CA-4ACD-896A-65424C3CC728}" type="slidenum">
              <a:rPr lang="en-IN" smtClean="0"/>
              <a:t>‹#›</a:t>
            </a:fld>
            <a:endParaRPr lang="en-IN"/>
          </a:p>
        </p:txBody>
      </p:sp>
    </p:spTree>
    <p:extLst>
      <p:ext uri="{BB962C8B-B14F-4D97-AF65-F5344CB8AC3E}">
        <p14:creationId xmlns:p14="http://schemas.microsoft.com/office/powerpoint/2010/main" val="3437596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B4A3E6-C7BF-4DCA-9C93-55D132449215}" type="datetimeFigureOut">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27130756-73CA-4ACD-896A-65424C3CC728}" type="slidenum">
              <a:rPr lang="en-IN" smtClean="0"/>
              <a:t>‹#›</a:t>
            </a:fld>
            <a:endParaRPr lang="en-IN"/>
          </a:p>
        </p:txBody>
      </p:sp>
    </p:spTree>
    <p:extLst>
      <p:ext uri="{BB962C8B-B14F-4D97-AF65-F5344CB8AC3E}">
        <p14:creationId xmlns:p14="http://schemas.microsoft.com/office/powerpoint/2010/main" val="1392036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B4A3E6-C7BF-4DCA-9C93-55D132449215}" type="datetimeFigureOut">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27130756-73CA-4ACD-896A-65424C3CC728}" type="slidenum">
              <a:rPr lang="en-IN" smtClean="0"/>
              <a:t>‹#›</a:t>
            </a:fld>
            <a:endParaRPr lang="en-IN"/>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9628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BB4A3E6-C7BF-4DCA-9C93-55D132449215}" type="datetimeFigureOut">
              <a:rPr lang="en-IN" smtClean="0"/>
              <a:t>07-05-2024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27130756-73CA-4ACD-896A-65424C3CC728}" type="slidenum">
              <a:rPr lang="en-IN" smtClean="0"/>
              <a:t>‹#›</a:t>
            </a:fld>
            <a:endParaRPr lang="en-IN"/>
          </a:p>
        </p:txBody>
      </p:sp>
    </p:spTree>
    <p:extLst>
      <p:ext uri="{BB962C8B-B14F-4D97-AF65-F5344CB8AC3E}">
        <p14:creationId xmlns:p14="http://schemas.microsoft.com/office/powerpoint/2010/main" val="40442875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BB4A3E6-C7BF-4DCA-9C93-55D132449215}" type="datetimeFigureOut">
              <a:rPr lang="en-IN" smtClean="0"/>
              <a:t>07-05-2024</a:t>
            </a:fld>
            <a:endParaRPr lang="en-IN"/>
          </a:p>
        </p:txBody>
      </p:sp>
      <p:sp>
        <p:nvSpPr>
          <p:cNvPr id="6" name="Footer Placeholder 5"/>
          <p:cNvSpPr>
            <a:spLocks noGrp="1"/>
          </p:cNvSpPr>
          <p:nvPr>
            <p:ph type="ftr" sz="quarter" idx="11"/>
          </p:nvPr>
        </p:nvSpPr>
        <p:spPr/>
        <p:txBody>
          <a:bodyPr/>
          <a:lstStyle/>
          <a:p>
            <a:endParaRPr lang="en-IN"/>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27130756-73CA-4ACD-896A-65424C3CC728}" type="slidenum">
              <a:rPr lang="en-IN" smtClean="0"/>
              <a:t>‹#›</a:t>
            </a:fld>
            <a:endParaRPr lang="en-IN"/>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739558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BB4A3E6-C7BF-4DCA-9C93-55D132449215}" type="datetimeFigureOut">
              <a:rPr lang="en-IN" smtClean="0"/>
              <a:t>07-05-2024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27130756-73CA-4ACD-896A-65424C3CC728}" type="slidenum">
              <a:rPr lang="en-IN" smtClean="0"/>
              <a:t>‹#›</a:t>
            </a:fld>
            <a:endParaRPr lang="en-IN"/>
          </a:p>
        </p:txBody>
      </p:sp>
    </p:spTree>
    <p:extLst>
      <p:ext uri="{BB962C8B-B14F-4D97-AF65-F5344CB8AC3E}">
        <p14:creationId xmlns:p14="http://schemas.microsoft.com/office/powerpoint/2010/main" val="41540922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B4A3E6-C7BF-4DCA-9C93-55D132449215}" type="datetimeFigureOut">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7130756-73CA-4ACD-896A-65424C3CC728}" type="slidenum">
              <a:rPr lang="en-IN" smtClean="0"/>
              <a:t>‹#›</a:t>
            </a:fld>
            <a:endParaRPr lang="en-IN"/>
          </a:p>
        </p:txBody>
      </p:sp>
    </p:spTree>
    <p:extLst>
      <p:ext uri="{BB962C8B-B14F-4D97-AF65-F5344CB8AC3E}">
        <p14:creationId xmlns:p14="http://schemas.microsoft.com/office/powerpoint/2010/main" val="20992328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B4A3E6-C7BF-4DCA-9C93-55D132449215}" type="datetimeFigureOut">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7130756-73CA-4ACD-896A-65424C3CC728}" type="slidenum">
              <a:rPr lang="en-IN" smtClean="0"/>
              <a:t>‹#›</a:t>
            </a:fld>
            <a:endParaRPr lang="en-IN"/>
          </a:p>
        </p:txBody>
      </p:sp>
    </p:spTree>
    <p:extLst>
      <p:ext uri="{BB962C8B-B14F-4D97-AF65-F5344CB8AC3E}">
        <p14:creationId xmlns:p14="http://schemas.microsoft.com/office/powerpoint/2010/main" val="36669787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8F341-D34B-DEC1-2A46-5CB58AE9D85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5104493-22B3-3FFB-56DD-79794959278A}"/>
              </a:ext>
            </a:extLst>
          </p:cNvPr>
          <p:cNvSpPr>
            <a:spLocks noGrp="1"/>
          </p:cNvSpPr>
          <p:nvPr>
            <p:ph type="dt" sz="half" idx="10"/>
          </p:nvPr>
        </p:nvSpPr>
        <p:spPr/>
        <p:txBody>
          <a:bodyPr/>
          <a:lstStyle/>
          <a:p>
            <a:fld id="{3BB4A3E6-C7BF-4DCA-9C93-55D132449215}" type="datetimeFigureOut">
              <a:rPr lang="en-IN" smtClean="0"/>
              <a:t>07-05-2024</a:t>
            </a:fld>
            <a:endParaRPr lang="en-IN"/>
          </a:p>
        </p:txBody>
      </p:sp>
      <p:sp>
        <p:nvSpPr>
          <p:cNvPr id="4" name="Footer Placeholder 3">
            <a:extLst>
              <a:ext uri="{FF2B5EF4-FFF2-40B4-BE49-F238E27FC236}">
                <a16:creationId xmlns:a16="http://schemas.microsoft.com/office/drawing/2014/main" id="{857B4788-1928-C26D-A3F5-9D35F8ED0A2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9518C04-7706-D600-E68C-0816122C146B}"/>
              </a:ext>
            </a:extLst>
          </p:cNvPr>
          <p:cNvSpPr>
            <a:spLocks noGrp="1"/>
          </p:cNvSpPr>
          <p:nvPr>
            <p:ph type="sldNum" sz="quarter" idx="12"/>
          </p:nvPr>
        </p:nvSpPr>
        <p:spPr/>
        <p:txBody>
          <a:bodyPr/>
          <a:lstStyle/>
          <a:p>
            <a:fld id="{27130756-73CA-4ACD-896A-65424C3CC728}" type="slidenum">
              <a:rPr lang="en-IN" smtClean="0"/>
              <a:t>‹#›</a:t>
            </a:fld>
            <a:endParaRPr lang="en-IN"/>
          </a:p>
        </p:txBody>
      </p:sp>
    </p:spTree>
    <p:extLst>
      <p:ext uri="{BB962C8B-B14F-4D97-AF65-F5344CB8AC3E}">
        <p14:creationId xmlns:p14="http://schemas.microsoft.com/office/powerpoint/2010/main" val="1080491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B4A3E6-C7BF-4DCA-9C93-55D132449215}" type="datetimeFigureOut">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7130756-73CA-4ACD-896A-65424C3CC728}" type="slidenum">
              <a:rPr lang="en-IN" smtClean="0"/>
              <a:t>‹#›</a:t>
            </a:fld>
            <a:endParaRPr lang="en-IN"/>
          </a:p>
        </p:txBody>
      </p:sp>
    </p:spTree>
    <p:extLst>
      <p:ext uri="{BB962C8B-B14F-4D97-AF65-F5344CB8AC3E}">
        <p14:creationId xmlns:p14="http://schemas.microsoft.com/office/powerpoint/2010/main" val="2584558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B4A3E6-C7BF-4DCA-9C93-55D132449215}" type="datetimeFigureOut">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27130756-73CA-4ACD-896A-65424C3CC728}" type="slidenum">
              <a:rPr lang="en-IN" smtClean="0"/>
              <a:t>‹#›</a:t>
            </a:fld>
            <a:endParaRPr lang="en-IN"/>
          </a:p>
        </p:txBody>
      </p:sp>
    </p:spTree>
    <p:extLst>
      <p:ext uri="{BB962C8B-B14F-4D97-AF65-F5344CB8AC3E}">
        <p14:creationId xmlns:p14="http://schemas.microsoft.com/office/powerpoint/2010/main" val="3281521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B4A3E6-C7BF-4DCA-9C93-55D132449215}" type="datetimeFigureOut">
              <a:rPr lang="en-IN" smtClean="0"/>
              <a:t>07-05-2024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27130756-73CA-4ACD-896A-65424C3CC728}" type="slidenum">
              <a:rPr lang="en-IN" smtClean="0"/>
              <a:t>‹#›</a:t>
            </a:fld>
            <a:endParaRPr lang="en-IN"/>
          </a:p>
        </p:txBody>
      </p:sp>
    </p:spTree>
    <p:extLst>
      <p:ext uri="{BB962C8B-B14F-4D97-AF65-F5344CB8AC3E}">
        <p14:creationId xmlns:p14="http://schemas.microsoft.com/office/powerpoint/2010/main" val="3030483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B4A3E6-C7BF-4DCA-9C93-55D132449215}" type="datetimeFigureOut">
              <a:rPr lang="en-IN" smtClean="0"/>
              <a:t>07-05-2024</a:t>
            </a:fld>
            <a:endParaRPr lang="en-IN"/>
          </a:p>
        </p:txBody>
      </p:sp>
      <p:sp>
        <p:nvSpPr>
          <p:cNvPr id="8" name="Footer Placeholder 7"/>
          <p:cNvSpPr>
            <a:spLocks noGrp="1"/>
          </p:cNvSpPr>
          <p:nvPr>
            <p:ph type="ftr" sz="quarter" idx="11"/>
          </p:nvPr>
        </p:nvSpPr>
        <p:spPr/>
        <p:txBody>
          <a:bodyPr/>
          <a:lstStyle/>
          <a:p>
            <a:endParaRPr lang="en-IN"/>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27130756-73CA-4ACD-896A-65424C3CC728}" type="slidenum">
              <a:rPr lang="en-IN" smtClean="0"/>
              <a:t>‹#›</a:t>
            </a:fld>
            <a:endParaRPr lang="en-IN"/>
          </a:p>
        </p:txBody>
      </p:sp>
    </p:spTree>
    <p:extLst>
      <p:ext uri="{BB962C8B-B14F-4D97-AF65-F5344CB8AC3E}">
        <p14:creationId xmlns:p14="http://schemas.microsoft.com/office/powerpoint/2010/main" val="2480864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B4A3E6-C7BF-4DCA-9C93-55D132449215}" type="datetimeFigureOut">
              <a:rPr lang="en-IN" smtClean="0"/>
              <a:t>07-05-2024</a:t>
            </a:fld>
            <a:endParaRPr lang="en-IN"/>
          </a:p>
        </p:txBody>
      </p:sp>
      <p:sp>
        <p:nvSpPr>
          <p:cNvPr id="4" name="Footer Placeholder 3"/>
          <p:cNvSpPr>
            <a:spLocks noGrp="1"/>
          </p:cNvSpPr>
          <p:nvPr>
            <p:ph type="ftr" sz="quarter" idx="11"/>
          </p:nvPr>
        </p:nvSpPr>
        <p:spPr/>
        <p:txBody>
          <a:bodyPr/>
          <a:lstStyle/>
          <a:p>
            <a:endParaRPr lang="en-IN"/>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7130756-73CA-4ACD-896A-65424C3CC728}" type="slidenum">
              <a:rPr lang="en-IN" smtClean="0"/>
              <a:t>‹#›</a:t>
            </a:fld>
            <a:endParaRPr lang="en-IN"/>
          </a:p>
        </p:txBody>
      </p:sp>
    </p:spTree>
    <p:extLst>
      <p:ext uri="{BB962C8B-B14F-4D97-AF65-F5344CB8AC3E}">
        <p14:creationId xmlns:p14="http://schemas.microsoft.com/office/powerpoint/2010/main" val="1218031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B4A3E6-C7BF-4DCA-9C93-55D132449215}" type="datetimeFigureOut">
              <a:rPr lang="en-IN" smtClean="0"/>
              <a:t>07-05-2024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7130756-73CA-4ACD-896A-65424C3CC728}" type="slidenum">
              <a:rPr lang="en-IN" smtClean="0"/>
              <a:t>‹#›</a:t>
            </a:fld>
            <a:endParaRPr lang="en-IN"/>
          </a:p>
        </p:txBody>
      </p:sp>
    </p:spTree>
    <p:extLst>
      <p:ext uri="{BB962C8B-B14F-4D97-AF65-F5344CB8AC3E}">
        <p14:creationId xmlns:p14="http://schemas.microsoft.com/office/powerpoint/2010/main" val="3951692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B4A3E6-C7BF-4DCA-9C93-55D132449215}" type="datetimeFigureOut">
              <a:rPr lang="en-IN" smtClean="0"/>
              <a:t>07-05-2024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7130756-73CA-4ACD-896A-65424C3CC728}" type="slidenum">
              <a:rPr lang="en-IN" smtClean="0"/>
              <a:t>‹#›</a:t>
            </a:fld>
            <a:endParaRPr lang="en-IN"/>
          </a:p>
        </p:txBody>
      </p:sp>
    </p:spTree>
    <p:extLst>
      <p:ext uri="{BB962C8B-B14F-4D97-AF65-F5344CB8AC3E}">
        <p14:creationId xmlns:p14="http://schemas.microsoft.com/office/powerpoint/2010/main" val="1146357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B4A3E6-C7BF-4DCA-9C93-55D132449215}" type="datetimeFigureOut">
              <a:rPr lang="en-IN" smtClean="0"/>
              <a:t>07-05-2024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27130756-73CA-4ACD-896A-65424C3CC728}" type="slidenum">
              <a:rPr lang="en-IN" smtClean="0"/>
              <a:t>‹#›</a:t>
            </a:fld>
            <a:endParaRPr lang="en-IN"/>
          </a:p>
        </p:txBody>
      </p:sp>
    </p:spTree>
    <p:extLst>
      <p:ext uri="{BB962C8B-B14F-4D97-AF65-F5344CB8AC3E}">
        <p14:creationId xmlns:p14="http://schemas.microsoft.com/office/powerpoint/2010/main" val="2322505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3BB4A3E6-C7BF-4DCA-9C93-55D132449215}" type="datetimeFigureOut">
              <a:rPr lang="en-IN" smtClean="0"/>
              <a:t>07-05-2024</a:t>
            </a:fld>
            <a:endParaRPr lang="en-IN"/>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27130756-73CA-4ACD-896A-65424C3CC728}" type="slidenum">
              <a:rPr lang="en-IN" smtClean="0"/>
              <a:t>‹#›</a:t>
            </a:fld>
            <a:endParaRPr lang="en-IN"/>
          </a:p>
        </p:txBody>
      </p:sp>
    </p:spTree>
    <p:extLst>
      <p:ext uri="{BB962C8B-B14F-4D97-AF65-F5344CB8AC3E}">
        <p14:creationId xmlns:p14="http://schemas.microsoft.com/office/powerpoint/2010/main" val="3450528696"/>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62"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1.xml"/><Relationship Id="rId6" Type="http://schemas.openxmlformats.org/officeDocument/2006/relationships/customXml" Target="../ink/ink4.xml"/><Relationship Id="rId5" Type="http://schemas.openxmlformats.org/officeDocument/2006/relationships/customXml" Target="../ink/ink3.xml"/><Relationship Id="rId4" Type="http://schemas.openxmlformats.org/officeDocument/2006/relationships/customXml" Target="../ink/ink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ustomXml" Target="../ink/ink6.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8" Type="http://schemas.openxmlformats.org/officeDocument/2006/relationships/customXml" Target="../ink/ink10.xml"/><Relationship Id="rId3" Type="http://schemas.openxmlformats.org/officeDocument/2006/relationships/customXml" Target="../ink/ink7.xml"/><Relationship Id="rId7" Type="http://schemas.openxmlformats.org/officeDocument/2006/relationships/customXml" Target="../ink/ink9.xml"/><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image" Target="../media/image20.png"/><Relationship Id="rId5" Type="http://schemas.openxmlformats.org/officeDocument/2006/relationships/customXml" Target="../ink/ink8.xml"/><Relationship Id="rId4" Type="http://schemas.openxmlformats.org/officeDocument/2006/relationships/image" Target="../media/image4.png"/><Relationship Id="rId9"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F0298-333E-76F5-58AA-F4837813C859}"/>
              </a:ext>
            </a:extLst>
          </p:cNvPr>
          <p:cNvSpPr>
            <a:spLocks noGrp="1"/>
          </p:cNvSpPr>
          <p:nvPr>
            <p:ph type="ctrTitle"/>
          </p:nvPr>
        </p:nvSpPr>
        <p:spPr>
          <a:xfrm>
            <a:off x="1683834" y="2514601"/>
            <a:ext cx="6859033" cy="2262781"/>
          </a:xfrm>
        </p:spPr>
        <p:txBody>
          <a:bodyPr/>
          <a:lstStyle/>
          <a:p>
            <a:r>
              <a:rPr lang="en-GB" dirty="0"/>
              <a:t>BIRCH</a:t>
            </a:r>
            <a:endParaRPr lang="en-IN" dirty="0"/>
          </a:p>
        </p:txBody>
      </p:sp>
      <p:sp>
        <p:nvSpPr>
          <p:cNvPr id="3" name="Subtitle 2">
            <a:extLst>
              <a:ext uri="{FF2B5EF4-FFF2-40B4-BE49-F238E27FC236}">
                <a16:creationId xmlns:a16="http://schemas.microsoft.com/office/drawing/2014/main" id="{B6B99072-7366-FF59-5027-941E6E08FE4C}"/>
              </a:ext>
            </a:extLst>
          </p:cNvPr>
          <p:cNvSpPr>
            <a:spLocks noGrp="1"/>
          </p:cNvSpPr>
          <p:nvPr>
            <p:ph type="subTitle" idx="1"/>
          </p:nvPr>
        </p:nvSpPr>
        <p:spPr>
          <a:xfrm>
            <a:off x="1755422" y="4820356"/>
            <a:ext cx="6787445" cy="1083307"/>
          </a:xfrm>
        </p:spPr>
        <p:txBody>
          <a:bodyPr/>
          <a:lstStyle/>
          <a:p>
            <a:r>
              <a:rPr lang="en-GB" sz="2400" dirty="0"/>
              <a:t>Clustering</a:t>
            </a:r>
            <a:r>
              <a:rPr lang="en-GB" dirty="0"/>
              <a:t> </a:t>
            </a:r>
            <a:r>
              <a:rPr lang="en-GB" sz="2400" dirty="0"/>
              <a:t>Algorithm</a:t>
            </a:r>
            <a:endParaRPr lang="en-IN" sz="2400"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F69AB04B-113B-D104-BF5A-F7816341251C}"/>
                  </a:ext>
                </a:extLst>
              </p14:cNvPr>
              <p14:cNvContentPartPr/>
              <p14:nvPr/>
            </p14:nvContentPartPr>
            <p14:xfrm>
              <a:off x="3448676" y="4397191"/>
              <a:ext cx="360" cy="360"/>
            </p14:xfrm>
          </p:contentPart>
        </mc:Choice>
        <mc:Fallback>
          <p:pic>
            <p:nvPicPr>
              <p:cNvPr id="4" name="Ink 3">
                <a:extLst>
                  <a:ext uri="{FF2B5EF4-FFF2-40B4-BE49-F238E27FC236}">
                    <a16:creationId xmlns:a16="http://schemas.microsoft.com/office/drawing/2014/main" id="{F69AB04B-113B-D104-BF5A-F7816341251C}"/>
                  </a:ext>
                </a:extLst>
              </p:cNvPr>
              <p:cNvPicPr/>
              <p:nvPr/>
            </p:nvPicPr>
            <p:blipFill>
              <a:blip r:embed="rId3"/>
              <a:stretch>
                <a:fillRect/>
              </a:stretch>
            </p:blipFill>
            <p:spPr>
              <a:xfrm>
                <a:off x="3442556" y="4391071"/>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3CAA3C31-EE92-D51F-08B2-D60E448D9D37}"/>
                  </a:ext>
                </a:extLst>
              </p14:cNvPr>
              <p14:cNvContentPartPr/>
              <p14:nvPr/>
            </p14:nvContentPartPr>
            <p14:xfrm>
              <a:off x="7506956" y="4515271"/>
              <a:ext cx="360" cy="360"/>
            </p14:xfrm>
          </p:contentPart>
        </mc:Choice>
        <mc:Fallback>
          <p:pic>
            <p:nvPicPr>
              <p:cNvPr id="5" name="Ink 4">
                <a:extLst>
                  <a:ext uri="{FF2B5EF4-FFF2-40B4-BE49-F238E27FC236}">
                    <a16:creationId xmlns:a16="http://schemas.microsoft.com/office/drawing/2014/main" id="{3CAA3C31-EE92-D51F-08B2-D60E448D9D37}"/>
                  </a:ext>
                </a:extLst>
              </p:cNvPr>
              <p:cNvPicPr/>
              <p:nvPr/>
            </p:nvPicPr>
            <p:blipFill>
              <a:blip r:embed="rId3"/>
              <a:stretch>
                <a:fillRect/>
              </a:stretch>
            </p:blipFill>
            <p:spPr>
              <a:xfrm>
                <a:off x="7500836" y="4509151"/>
                <a:ext cx="12600" cy="12600"/>
              </a:xfrm>
              <a:prstGeom prst="rect">
                <a:avLst/>
              </a:prstGeom>
            </p:spPr>
          </p:pic>
        </mc:Fallback>
      </mc:AlternateContent>
      <p:grpSp>
        <p:nvGrpSpPr>
          <p:cNvPr id="9" name="Group 8">
            <a:extLst>
              <a:ext uri="{FF2B5EF4-FFF2-40B4-BE49-F238E27FC236}">
                <a16:creationId xmlns:a16="http://schemas.microsoft.com/office/drawing/2014/main" id="{F8CEB7AE-7291-1734-278F-486A9C822478}"/>
              </a:ext>
            </a:extLst>
          </p:cNvPr>
          <p:cNvGrpSpPr/>
          <p:nvPr/>
        </p:nvGrpSpPr>
        <p:grpSpPr>
          <a:xfrm>
            <a:off x="3617876" y="4233031"/>
            <a:ext cx="5760" cy="6120"/>
            <a:chOff x="3617876" y="4233031"/>
            <a:chExt cx="5760" cy="6120"/>
          </a:xfrm>
        </p:grpSpPr>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FF47FBC2-0C15-9054-90FE-34B20F04213E}"/>
                    </a:ext>
                  </a:extLst>
                </p14:cNvPr>
                <p14:cNvContentPartPr/>
                <p14:nvPr/>
              </p14:nvContentPartPr>
              <p14:xfrm>
                <a:off x="3617876" y="4238791"/>
                <a:ext cx="360" cy="360"/>
              </p14:xfrm>
            </p:contentPart>
          </mc:Choice>
          <mc:Fallback>
            <p:pic>
              <p:nvPicPr>
                <p:cNvPr id="6" name="Ink 5">
                  <a:extLst>
                    <a:ext uri="{FF2B5EF4-FFF2-40B4-BE49-F238E27FC236}">
                      <a16:creationId xmlns:a16="http://schemas.microsoft.com/office/drawing/2014/main" id="{FF47FBC2-0C15-9054-90FE-34B20F04213E}"/>
                    </a:ext>
                  </a:extLst>
                </p:cNvPr>
                <p:cNvPicPr/>
                <p:nvPr/>
              </p:nvPicPr>
              <p:blipFill>
                <a:blip r:embed="rId3"/>
                <a:stretch>
                  <a:fillRect/>
                </a:stretch>
              </p:blipFill>
              <p:spPr>
                <a:xfrm>
                  <a:off x="3611756" y="4232671"/>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32B9CEBB-3C7E-F4D3-ACBC-91EC57CEB308}"/>
                    </a:ext>
                  </a:extLst>
                </p14:cNvPr>
                <p14:cNvContentPartPr/>
                <p14:nvPr/>
              </p14:nvContentPartPr>
              <p14:xfrm>
                <a:off x="3617876" y="4237711"/>
                <a:ext cx="1440" cy="1440"/>
              </p14:xfrm>
            </p:contentPart>
          </mc:Choice>
          <mc:Fallback>
            <p:pic>
              <p:nvPicPr>
                <p:cNvPr id="7" name="Ink 6">
                  <a:extLst>
                    <a:ext uri="{FF2B5EF4-FFF2-40B4-BE49-F238E27FC236}">
                      <a16:creationId xmlns:a16="http://schemas.microsoft.com/office/drawing/2014/main" id="{32B9CEBB-3C7E-F4D3-ACBC-91EC57CEB308}"/>
                    </a:ext>
                  </a:extLst>
                </p:cNvPr>
                <p:cNvPicPr/>
                <p:nvPr/>
              </p:nvPicPr>
              <p:blipFill>
                <a:blip r:embed="rId7"/>
                <a:stretch>
                  <a:fillRect/>
                </a:stretch>
              </p:blipFill>
              <p:spPr>
                <a:xfrm>
                  <a:off x="3611756" y="4231591"/>
                  <a:ext cx="13680" cy="136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D30E674A-8E0B-D220-4526-1446978D979B}"/>
                    </a:ext>
                  </a:extLst>
                </p14:cNvPr>
                <p14:cNvContentPartPr/>
                <p14:nvPr/>
              </p14:nvContentPartPr>
              <p14:xfrm>
                <a:off x="3623276" y="4233031"/>
                <a:ext cx="360" cy="360"/>
              </p14:xfrm>
            </p:contentPart>
          </mc:Choice>
          <mc:Fallback>
            <p:pic>
              <p:nvPicPr>
                <p:cNvPr id="8" name="Ink 7">
                  <a:extLst>
                    <a:ext uri="{FF2B5EF4-FFF2-40B4-BE49-F238E27FC236}">
                      <a16:creationId xmlns:a16="http://schemas.microsoft.com/office/drawing/2014/main" id="{D30E674A-8E0B-D220-4526-1446978D979B}"/>
                    </a:ext>
                  </a:extLst>
                </p:cNvPr>
                <p:cNvPicPr/>
                <p:nvPr/>
              </p:nvPicPr>
              <p:blipFill>
                <a:blip r:embed="rId3"/>
                <a:stretch>
                  <a:fillRect/>
                </a:stretch>
              </p:blipFill>
              <p:spPr>
                <a:xfrm>
                  <a:off x="3617156" y="4226911"/>
                  <a:ext cx="12600" cy="12600"/>
                </a:xfrm>
                <a:prstGeom prst="rect">
                  <a:avLst/>
                </a:prstGeom>
              </p:spPr>
            </p:pic>
          </mc:Fallback>
        </mc:AlternateContent>
      </p:grpSp>
    </p:spTree>
    <p:extLst>
      <p:ext uri="{BB962C8B-B14F-4D97-AF65-F5344CB8AC3E}">
        <p14:creationId xmlns:p14="http://schemas.microsoft.com/office/powerpoint/2010/main" val="3990005226"/>
      </p:ext>
    </p:extLst>
  </p:cSld>
  <p:clrMapOvr>
    <a:masterClrMapping/>
  </p:clrMapOvr>
  <mc:AlternateContent xmlns:mc="http://schemas.openxmlformats.org/markup-compatibility/2006" xmlns:p14="http://schemas.microsoft.com/office/powerpoint/2010/main">
    <mc:Choice Requires="p14">
      <p:transition spd="slow" p14:dur="2000" advTm="7702"/>
    </mc:Choice>
    <mc:Fallback xmlns="">
      <p:transition spd="slow" advTm="7702"/>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3E49F-93FC-3BB2-87F2-E74BD5A702B1}"/>
              </a:ext>
            </a:extLst>
          </p:cNvPr>
          <p:cNvSpPr>
            <a:spLocks noGrp="1"/>
          </p:cNvSpPr>
          <p:nvPr>
            <p:ph type="title"/>
          </p:nvPr>
        </p:nvSpPr>
        <p:spPr/>
        <p:txBody>
          <a:bodyPr/>
          <a:lstStyle/>
          <a:p>
            <a:r>
              <a:rPr lang="en-GB" dirty="0"/>
              <a:t>Introduction</a:t>
            </a:r>
            <a:endParaRPr lang="en-IN" dirty="0"/>
          </a:p>
        </p:txBody>
      </p:sp>
      <p:sp>
        <p:nvSpPr>
          <p:cNvPr id="3" name="Content Placeholder 2">
            <a:extLst>
              <a:ext uri="{FF2B5EF4-FFF2-40B4-BE49-F238E27FC236}">
                <a16:creationId xmlns:a16="http://schemas.microsoft.com/office/drawing/2014/main" id="{0811103D-F9D7-BB63-F55F-F5EF83C70B91}"/>
              </a:ext>
            </a:extLst>
          </p:cNvPr>
          <p:cNvSpPr>
            <a:spLocks noGrp="1"/>
          </p:cNvSpPr>
          <p:nvPr>
            <p:ph idx="1"/>
          </p:nvPr>
        </p:nvSpPr>
        <p:spPr>
          <a:xfrm>
            <a:off x="1773044" y="2419815"/>
            <a:ext cx="7206719" cy="2533186"/>
          </a:xfrm>
        </p:spPr>
        <p:txBody>
          <a:bodyPr>
            <a:noAutofit/>
          </a:bodyPr>
          <a:lstStyle/>
          <a:p>
            <a:pPr>
              <a:lnSpc>
                <a:spcPct val="200000"/>
              </a:lnSpc>
            </a:pPr>
            <a:r>
              <a:rPr lang="en-GB" sz="1600" dirty="0"/>
              <a:t>Clustering is an unsupervised machine learning task.</a:t>
            </a:r>
          </a:p>
          <a:p>
            <a:pPr>
              <a:lnSpc>
                <a:spcPct val="200000"/>
              </a:lnSpc>
            </a:pPr>
            <a:r>
              <a:rPr lang="en-GB" sz="1600" dirty="0"/>
              <a:t>Unsupervised means you will have a dataset that is completely unlabelled.</a:t>
            </a:r>
          </a:p>
          <a:p>
            <a:pPr>
              <a:lnSpc>
                <a:spcPct val="200000"/>
              </a:lnSpc>
            </a:pPr>
            <a:r>
              <a:rPr lang="en-GB" sz="1600" dirty="0"/>
              <a:t>Grouping of data points are called clustering.</a:t>
            </a:r>
          </a:p>
          <a:p>
            <a:pPr>
              <a:lnSpc>
                <a:spcPct val="200000"/>
              </a:lnSpc>
            </a:pPr>
            <a:endParaRPr lang="en-IN" sz="1600" dirty="0"/>
          </a:p>
        </p:txBody>
      </p:sp>
    </p:spTree>
    <p:extLst>
      <p:ext uri="{BB962C8B-B14F-4D97-AF65-F5344CB8AC3E}">
        <p14:creationId xmlns:p14="http://schemas.microsoft.com/office/powerpoint/2010/main" val="487024173"/>
      </p:ext>
    </p:extLst>
  </p:cSld>
  <p:clrMapOvr>
    <a:masterClrMapping/>
  </p:clrMapOvr>
  <mc:AlternateContent xmlns:mc="http://schemas.openxmlformats.org/markup-compatibility/2006" xmlns:p14="http://schemas.microsoft.com/office/powerpoint/2010/main">
    <mc:Choice Requires="p14">
      <p:transition spd="slow" p14:dur="2000" advTm="29214"/>
    </mc:Choice>
    <mc:Fallback xmlns="">
      <p:transition spd="slow" advTm="2921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CF4E6-7B0B-03D8-CF16-36CDA2E9EEC4}"/>
              </a:ext>
            </a:extLst>
          </p:cNvPr>
          <p:cNvSpPr>
            <a:spLocks noGrp="1"/>
          </p:cNvSpPr>
          <p:nvPr>
            <p:ph type="title"/>
          </p:nvPr>
        </p:nvSpPr>
        <p:spPr>
          <a:xfrm>
            <a:off x="2090854" y="624110"/>
            <a:ext cx="6539502" cy="1187757"/>
          </a:xfrm>
        </p:spPr>
        <p:txBody>
          <a:bodyPr>
            <a:normAutofit fontScale="90000"/>
          </a:bodyPr>
          <a:lstStyle/>
          <a:p>
            <a:r>
              <a:rPr lang="en-GB" b="1" dirty="0"/>
              <a:t>B</a:t>
            </a:r>
            <a:r>
              <a:rPr lang="en-GB" dirty="0"/>
              <a:t>alanced </a:t>
            </a:r>
            <a:r>
              <a:rPr lang="en-GB" b="1" dirty="0"/>
              <a:t>I</a:t>
            </a:r>
            <a:r>
              <a:rPr lang="en-GB" dirty="0"/>
              <a:t>terative</a:t>
            </a:r>
            <a:r>
              <a:rPr lang="en-GB" b="0" i="0" dirty="0">
                <a:solidFill>
                  <a:srgbClr val="0D0D0D"/>
                </a:solidFill>
                <a:effectLst/>
                <a:highlight>
                  <a:srgbClr val="FFFFFF"/>
                </a:highlight>
                <a:latin typeface="Söhne"/>
              </a:rPr>
              <a:t> </a:t>
            </a:r>
            <a:r>
              <a:rPr lang="en-GB" b="1" dirty="0"/>
              <a:t>R</a:t>
            </a:r>
            <a:r>
              <a:rPr lang="en-GB" dirty="0"/>
              <a:t>educing</a:t>
            </a:r>
            <a:r>
              <a:rPr lang="en-GB" b="0" i="0" dirty="0">
                <a:solidFill>
                  <a:srgbClr val="0D0D0D"/>
                </a:solidFill>
                <a:effectLst/>
                <a:highlight>
                  <a:srgbClr val="FFFFFF"/>
                </a:highlight>
                <a:latin typeface="Söhne"/>
              </a:rPr>
              <a:t> </a:t>
            </a:r>
            <a:r>
              <a:rPr lang="en-GB" dirty="0"/>
              <a:t>and</a:t>
            </a:r>
            <a:r>
              <a:rPr lang="en-GB" b="0" i="0" dirty="0">
                <a:solidFill>
                  <a:srgbClr val="0D0D0D"/>
                </a:solidFill>
                <a:effectLst/>
                <a:highlight>
                  <a:srgbClr val="FFFFFF"/>
                </a:highlight>
                <a:latin typeface="Söhne"/>
              </a:rPr>
              <a:t> </a:t>
            </a:r>
            <a:r>
              <a:rPr lang="en-GB" b="1" dirty="0"/>
              <a:t>C</a:t>
            </a:r>
            <a:r>
              <a:rPr lang="en-GB" dirty="0"/>
              <a:t>lustering</a:t>
            </a:r>
            <a:r>
              <a:rPr lang="en-GB" b="0" i="0" dirty="0">
                <a:solidFill>
                  <a:srgbClr val="0D0D0D"/>
                </a:solidFill>
                <a:effectLst/>
                <a:highlight>
                  <a:srgbClr val="FFFFFF"/>
                </a:highlight>
                <a:latin typeface="Söhne"/>
              </a:rPr>
              <a:t> </a:t>
            </a:r>
            <a:r>
              <a:rPr lang="en-GB" dirty="0"/>
              <a:t>using</a:t>
            </a:r>
            <a:r>
              <a:rPr lang="en-GB" b="0" i="0" dirty="0">
                <a:solidFill>
                  <a:srgbClr val="0D0D0D"/>
                </a:solidFill>
                <a:effectLst/>
                <a:highlight>
                  <a:srgbClr val="FFFFFF"/>
                </a:highlight>
                <a:latin typeface="Söhne"/>
              </a:rPr>
              <a:t> </a:t>
            </a:r>
            <a:r>
              <a:rPr lang="en-GB" b="1" dirty="0"/>
              <a:t>H</a:t>
            </a:r>
            <a:r>
              <a:rPr lang="en-GB" dirty="0"/>
              <a:t>ierarchies</a:t>
            </a:r>
            <a:endParaRPr lang="en-IN" dirty="0"/>
          </a:p>
        </p:txBody>
      </p:sp>
      <p:sp>
        <p:nvSpPr>
          <p:cNvPr id="3" name="Content Placeholder 2">
            <a:extLst>
              <a:ext uri="{FF2B5EF4-FFF2-40B4-BE49-F238E27FC236}">
                <a16:creationId xmlns:a16="http://schemas.microsoft.com/office/drawing/2014/main" id="{23369A70-DDD5-CBC6-716F-FC6FAE487CAE}"/>
              </a:ext>
            </a:extLst>
          </p:cNvPr>
          <p:cNvSpPr>
            <a:spLocks noGrp="1"/>
          </p:cNvSpPr>
          <p:nvPr>
            <p:ph idx="1"/>
          </p:nvPr>
        </p:nvSpPr>
        <p:spPr>
          <a:xfrm>
            <a:off x="1945201" y="2536902"/>
            <a:ext cx="6589199" cy="3646448"/>
          </a:xfrm>
        </p:spPr>
        <p:txBody>
          <a:bodyPr>
            <a:normAutofit/>
          </a:bodyPr>
          <a:lstStyle/>
          <a:p>
            <a:pPr marL="0" indent="0">
              <a:lnSpc>
                <a:spcPct val="150000"/>
              </a:lnSpc>
              <a:buNone/>
            </a:pPr>
            <a:r>
              <a:rPr lang="en-GB" sz="1600" dirty="0"/>
              <a:t>BRICH aims to create a hierarchical clustering of a dataset by iteratively merging clusters until a termination condition is met. The key difference between BRICH and BIRCH lies in how they handle the clusters. BRICH, in addition to maintaining a Clustering Feature (CF) Tree like BIRCH, also constructs a CF-Tree for each cluster. This allows BRICH to maintain the clustering information at different granularities, which facilitates hierarchical clustering.</a:t>
            </a:r>
            <a:endParaRPr lang="en-IN" sz="1600" dirty="0"/>
          </a:p>
        </p:txBody>
      </p:sp>
    </p:spTree>
    <p:extLst>
      <p:ext uri="{BB962C8B-B14F-4D97-AF65-F5344CB8AC3E}">
        <p14:creationId xmlns:p14="http://schemas.microsoft.com/office/powerpoint/2010/main" val="2617600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68BF4-532B-1B7F-D49F-D679C792E1BF}"/>
              </a:ext>
            </a:extLst>
          </p:cNvPr>
          <p:cNvSpPr>
            <a:spLocks noGrp="1"/>
          </p:cNvSpPr>
          <p:nvPr>
            <p:ph type="title"/>
          </p:nvPr>
        </p:nvSpPr>
        <p:spPr>
          <a:xfrm>
            <a:off x="1399822" y="197556"/>
            <a:ext cx="7744178" cy="1168400"/>
          </a:xfrm>
        </p:spPr>
        <p:txBody>
          <a:bodyPr>
            <a:normAutofit/>
          </a:bodyPr>
          <a:lstStyle/>
          <a:p>
            <a:r>
              <a:rPr lang="en-GB" sz="3200" dirty="0"/>
              <a:t>The algorithm operates in two phases:</a:t>
            </a:r>
            <a:endParaRPr lang="en-IN" sz="3200" dirty="0"/>
          </a:p>
        </p:txBody>
      </p:sp>
      <p:sp>
        <p:nvSpPr>
          <p:cNvPr id="3" name="Content Placeholder 2">
            <a:extLst>
              <a:ext uri="{FF2B5EF4-FFF2-40B4-BE49-F238E27FC236}">
                <a16:creationId xmlns:a16="http://schemas.microsoft.com/office/drawing/2014/main" id="{8496C419-7B7A-CBEE-4E86-BC9B2FF88CB0}"/>
              </a:ext>
            </a:extLst>
          </p:cNvPr>
          <p:cNvSpPr>
            <a:spLocks noGrp="1"/>
          </p:cNvSpPr>
          <p:nvPr>
            <p:ph sz="half" idx="1"/>
          </p:nvPr>
        </p:nvSpPr>
        <p:spPr>
          <a:xfrm>
            <a:off x="1802018" y="1496138"/>
            <a:ext cx="3150564" cy="5220391"/>
          </a:xfrm>
        </p:spPr>
        <p:txBody>
          <a:bodyPr>
            <a:normAutofit fontScale="77500" lnSpcReduction="20000"/>
          </a:bodyPr>
          <a:lstStyle/>
          <a:p>
            <a:pPr marL="0" indent="0" algn="l">
              <a:buNone/>
            </a:pPr>
            <a:r>
              <a:rPr lang="en-GB" b="1" i="0" dirty="0">
                <a:solidFill>
                  <a:srgbClr val="0D0D0D"/>
                </a:solidFill>
                <a:effectLst/>
                <a:highlight>
                  <a:srgbClr val="FFFFFF"/>
                </a:highlight>
                <a:latin typeface="Söhne"/>
              </a:rPr>
              <a:t>Clustering Phase</a:t>
            </a:r>
            <a:r>
              <a:rPr lang="en-GB" b="0" i="0" dirty="0">
                <a:solidFill>
                  <a:srgbClr val="0D0D0D"/>
                </a:solidFill>
                <a:effectLst/>
                <a:highlight>
                  <a:srgbClr val="FFFFFF"/>
                </a:highlight>
                <a:latin typeface="Söhne"/>
              </a:rPr>
              <a:t>:</a:t>
            </a:r>
          </a:p>
          <a:p>
            <a:pPr marL="742950" lvl="1" indent="-285750" algn="l">
              <a:buFont typeface="+mj-lt"/>
              <a:buAutoNum type="arabicPeriod"/>
            </a:pPr>
            <a:r>
              <a:rPr lang="en-GB" b="0" i="0" dirty="0">
                <a:solidFill>
                  <a:srgbClr val="0D0D0D"/>
                </a:solidFill>
                <a:effectLst/>
                <a:highlight>
                  <a:srgbClr val="FFFFFF"/>
                </a:highlight>
                <a:latin typeface="Söhne"/>
              </a:rPr>
              <a:t>During this phase, BRICH constructs a Clustering Feature (CF) Tree, which is essentially a hierarchical structure that summarizes the distribution of points in the dataset.</a:t>
            </a:r>
          </a:p>
          <a:p>
            <a:pPr marL="742950" lvl="1" indent="-285750" algn="l">
              <a:buFont typeface="+mj-lt"/>
              <a:buAutoNum type="arabicPeriod"/>
            </a:pPr>
            <a:r>
              <a:rPr lang="en-GB" b="0" i="0" dirty="0">
                <a:solidFill>
                  <a:srgbClr val="0D0D0D"/>
                </a:solidFill>
                <a:effectLst/>
                <a:highlight>
                  <a:srgbClr val="FFFFFF"/>
                </a:highlight>
                <a:latin typeface="Söhne"/>
              </a:rPr>
              <a:t>It recursively inserts data points into leaf nodes of the CF-Tree while maintaining certain conditions to ensure balance and compactness of the tree.</a:t>
            </a:r>
          </a:p>
          <a:p>
            <a:pPr marL="742950" lvl="1" indent="-285750" algn="l">
              <a:buFont typeface="+mj-lt"/>
              <a:buAutoNum type="arabicPeriod"/>
            </a:pPr>
            <a:r>
              <a:rPr lang="en-GB" b="0" i="0" dirty="0">
                <a:solidFill>
                  <a:srgbClr val="0D0D0D"/>
                </a:solidFill>
                <a:effectLst/>
                <a:highlight>
                  <a:srgbClr val="FFFFFF"/>
                </a:highlight>
                <a:latin typeface="Söhne"/>
              </a:rPr>
              <a:t>When a leaf node exceeds a predefined threshold, it splits to maintain balance.</a:t>
            </a:r>
          </a:p>
          <a:p>
            <a:pPr marL="0" indent="0" algn="l">
              <a:buNone/>
            </a:pPr>
            <a:r>
              <a:rPr lang="en-GB" b="1" i="0" dirty="0">
                <a:solidFill>
                  <a:srgbClr val="0D0D0D"/>
                </a:solidFill>
                <a:effectLst/>
                <a:highlight>
                  <a:srgbClr val="FFFFFF"/>
                </a:highlight>
                <a:latin typeface="Söhne"/>
              </a:rPr>
              <a:t>Hierarchical Clustering Phase</a:t>
            </a:r>
            <a:r>
              <a:rPr lang="en-GB" b="0" i="0" dirty="0">
                <a:solidFill>
                  <a:srgbClr val="0D0D0D"/>
                </a:solidFill>
                <a:effectLst/>
                <a:highlight>
                  <a:srgbClr val="FFFFFF"/>
                </a:highlight>
                <a:latin typeface="Söhne"/>
              </a:rPr>
              <a:t>:</a:t>
            </a:r>
          </a:p>
          <a:p>
            <a:pPr marL="742950" lvl="1" indent="-285750" algn="l">
              <a:buFont typeface="+mj-lt"/>
              <a:buAutoNum type="arabicPeriod"/>
            </a:pPr>
            <a:r>
              <a:rPr lang="en-GB" b="0" i="0" dirty="0">
                <a:solidFill>
                  <a:srgbClr val="0D0D0D"/>
                </a:solidFill>
                <a:effectLst/>
                <a:highlight>
                  <a:srgbClr val="FFFFFF"/>
                </a:highlight>
                <a:latin typeface="Söhne"/>
              </a:rPr>
              <a:t>Once the CF Tree is constructed, BRICH utilizes it to perform hierarchical clustering.</a:t>
            </a:r>
          </a:p>
          <a:p>
            <a:pPr marL="742950" lvl="1" indent="-285750" algn="l">
              <a:buFont typeface="+mj-lt"/>
              <a:buAutoNum type="arabicPeriod"/>
            </a:pPr>
            <a:r>
              <a:rPr lang="en-GB" b="0" i="0" dirty="0">
                <a:solidFill>
                  <a:srgbClr val="0D0D0D"/>
                </a:solidFill>
                <a:effectLst/>
                <a:highlight>
                  <a:srgbClr val="FFFFFF"/>
                </a:highlight>
                <a:latin typeface="Söhne"/>
              </a:rPr>
              <a:t>It identifies pairs of clusters to merge based on certain criteria, such as distance or similarity, and merges them into larger clusters.</a:t>
            </a:r>
          </a:p>
          <a:p>
            <a:pPr marL="742950" lvl="1" indent="-285750" algn="l">
              <a:buFont typeface="+mj-lt"/>
              <a:buAutoNum type="arabicPeriod"/>
            </a:pPr>
            <a:r>
              <a:rPr lang="en-GB" b="0" i="0" dirty="0">
                <a:solidFill>
                  <a:srgbClr val="0D0D0D"/>
                </a:solidFill>
                <a:effectLst/>
                <a:highlight>
                  <a:srgbClr val="FFFFFF"/>
                </a:highlight>
                <a:latin typeface="Söhne"/>
              </a:rPr>
              <a:t>This process continues until a termination condition is met, such as reaching a desired number of clusters or until further merging doesn't improve the clustering quality significantly.</a:t>
            </a:r>
          </a:p>
          <a:p>
            <a:pPr marL="0" indent="0" algn="l">
              <a:buNone/>
            </a:pPr>
            <a:endParaRPr lang="en-GB" b="0" i="0" dirty="0">
              <a:solidFill>
                <a:srgbClr val="0D0D0D"/>
              </a:solidFill>
              <a:effectLst/>
              <a:highlight>
                <a:srgbClr val="FFFFFF"/>
              </a:highlight>
              <a:latin typeface="Söhne"/>
            </a:endParaRPr>
          </a:p>
        </p:txBody>
      </p:sp>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AB682E4F-8F30-CA1B-FFD8-D91A81D0B605}"/>
                  </a:ext>
                </a:extLst>
              </p14:cNvPr>
              <p14:cNvContentPartPr/>
              <p14:nvPr/>
            </p14:nvContentPartPr>
            <p14:xfrm>
              <a:off x="6729770" y="2285719"/>
              <a:ext cx="360" cy="360"/>
            </p14:xfrm>
          </p:contentPart>
        </mc:Choice>
        <mc:Fallback xmlns="">
          <p:pic>
            <p:nvPicPr>
              <p:cNvPr id="9" name="Ink 8">
                <a:extLst>
                  <a:ext uri="{FF2B5EF4-FFF2-40B4-BE49-F238E27FC236}">
                    <a16:creationId xmlns:a16="http://schemas.microsoft.com/office/drawing/2014/main" id="{AB682E4F-8F30-CA1B-FFD8-D91A81D0B605}"/>
                  </a:ext>
                </a:extLst>
              </p:cNvPr>
              <p:cNvPicPr/>
              <p:nvPr/>
            </p:nvPicPr>
            <p:blipFill>
              <a:blip r:embed="rId4"/>
              <a:stretch>
                <a:fillRect/>
              </a:stretch>
            </p:blipFill>
            <p:spPr>
              <a:xfrm>
                <a:off x="6723650" y="2279599"/>
                <a:ext cx="12600" cy="12600"/>
              </a:xfrm>
              <a:prstGeom prst="rect">
                <a:avLst/>
              </a:prstGeom>
            </p:spPr>
          </p:pic>
        </mc:Fallback>
      </mc:AlternateContent>
      <p:pic>
        <p:nvPicPr>
          <p:cNvPr id="7" name="Content Placeholder 6" descr="A diagram of a tree&#10;&#10;Description automatically generated">
            <a:extLst>
              <a:ext uri="{FF2B5EF4-FFF2-40B4-BE49-F238E27FC236}">
                <a16:creationId xmlns:a16="http://schemas.microsoft.com/office/drawing/2014/main" id="{6A428A97-DAF4-F090-3488-5B7F4542794F}"/>
              </a:ext>
            </a:extLst>
          </p:cNvPr>
          <p:cNvPicPr>
            <a:picLocks noGrp="1" noChangeAspect="1"/>
          </p:cNvPicPr>
          <p:nvPr>
            <p:ph sz="half" idx="2"/>
          </p:nvPr>
        </p:nvPicPr>
        <p:blipFill>
          <a:blip r:embed="rId5">
            <a:extLst>
              <a:ext uri="{28A0092B-C50C-407E-A947-70E740481C1C}">
                <a14:useLocalDpi xmlns:a14="http://schemas.microsoft.com/office/drawing/2010/main" val="0"/>
              </a:ext>
            </a:extLst>
          </a:blip>
          <a:stretch>
            <a:fillRect/>
          </a:stretch>
        </p:blipFill>
        <p:spPr>
          <a:xfrm>
            <a:off x="5337175" y="2752359"/>
            <a:ext cx="3806105" cy="2185873"/>
          </a:xfrm>
        </p:spPr>
      </p:pic>
    </p:spTree>
    <p:extLst>
      <p:ext uri="{BB962C8B-B14F-4D97-AF65-F5344CB8AC3E}">
        <p14:creationId xmlns:p14="http://schemas.microsoft.com/office/powerpoint/2010/main" val="2444509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683C9DF7-CDBA-6B3B-76EB-769A638F7BAE}"/>
              </a:ext>
            </a:extLst>
          </p:cNvPr>
          <p:cNvGrpSpPr/>
          <p:nvPr/>
        </p:nvGrpSpPr>
        <p:grpSpPr>
          <a:xfrm>
            <a:off x="4994021" y="4788047"/>
            <a:ext cx="22320" cy="62640"/>
            <a:chOff x="4994021" y="4788047"/>
            <a:chExt cx="22320" cy="62640"/>
          </a:xfrm>
        </p:grpSpPr>
        <mc:AlternateContent xmlns:mc="http://schemas.openxmlformats.org/markup-compatibility/2006" xmlns:p14="http://schemas.microsoft.com/office/powerpoint/2010/main">
          <mc:Choice Requires="p14">
            <p:contentPart p14:bwMode="auto" r:id="rId3">
              <p14:nvContentPartPr>
                <p14:cNvPr id="18" name="Ink 17">
                  <a:extLst>
                    <a:ext uri="{FF2B5EF4-FFF2-40B4-BE49-F238E27FC236}">
                      <a16:creationId xmlns:a16="http://schemas.microsoft.com/office/drawing/2014/main" id="{6DB28FF8-D236-340F-5150-610E68171C66}"/>
                    </a:ext>
                  </a:extLst>
                </p14:cNvPr>
                <p14:cNvContentPartPr/>
                <p14:nvPr/>
              </p14:nvContentPartPr>
              <p14:xfrm>
                <a:off x="4994021" y="4816847"/>
                <a:ext cx="22320" cy="33840"/>
              </p14:xfrm>
            </p:contentPart>
          </mc:Choice>
          <mc:Fallback xmlns="">
            <p:pic>
              <p:nvPicPr>
                <p:cNvPr id="18" name="Ink 17">
                  <a:extLst>
                    <a:ext uri="{FF2B5EF4-FFF2-40B4-BE49-F238E27FC236}">
                      <a16:creationId xmlns:a16="http://schemas.microsoft.com/office/drawing/2014/main" id="{6DB28FF8-D236-340F-5150-610E68171C66}"/>
                    </a:ext>
                  </a:extLst>
                </p:cNvPr>
                <p:cNvPicPr/>
                <p:nvPr/>
              </p:nvPicPr>
              <p:blipFill>
                <a:blip r:embed="rId4"/>
                <a:stretch>
                  <a:fillRect/>
                </a:stretch>
              </p:blipFill>
              <p:spPr>
                <a:xfrm>
                  <a:off x="4987901" y="4810727"/>
                  <a:ext cx="3456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9" name="Ink 18">
                  <a:extLst>
                    <a:ext uri="{FF2B5EF4-FFF2-40B4-BE49-F238E27FC236}">
                      <a16:creationId xmlns:a16="http://schemas.microsoft.com/office/drawing/2014/main" id="{62C99B8D-ABB2-7635-4D3B-6DDF7DBA5FB7}"/>
                    </a:ext>
                  </a:extLst>
                </p14:cNvPr>
                <p14:cNvContentPartPr/>
                <p14:nvPr/>
              </p14:nvContentPartPr>
              <p14:xfrm>
                <a:off x="4997981" y="4808207"/>
                <a:ext cx="360" cy="360"/>
              </p14:xfrm>
            </p:contentPart>
          </mc:Choice>
          <mc:Fallback xmlns="">
            <p:pic>
              <p:nvPicPr>
                <p:cNvPr id="19" name="Ink 18">
                  <a:extLst>
                    <a:ext uri="{FF2B5EF4-FFF2-40B4-BE49-F238E27FC236}">
                      <a16:creationId xmlns:a16="http://schemas.microsoft.com/office/drawing/2014/main" id="{62C99B8D-ABB2-7635-4D3B-6DDF7DBA5FB7}"/>
                    </a:ext>
                  </a:extLst>
                </p:cNvPr>
                <p:cNvPicPr/>
                <p:nvPr/>
              </p:nvPicPr>
              <p:blipFill>
                <a:blip r:embed="rId6"/>
                <a:stretch>
                  <a:fillRect/>
                </a:stretch>
              </p:blipFill>
              <p:spPr>
                <a:xfrm>
                  <a:off x="4991861" y="4802087"/>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0" name="Ink 19">
                  <a:extLst>
                    <a:ext uri="{FF2B5EF4-FFF2-40B4-BE49-F238E27FC236}">
                      <a16:creationId xmlns:a16="http://schemas.microsoft.com/office/drawing/2014/main" id="{009F4DDD-3FD4-E6CB-C73A-D3EAD4E1A473}"/>
                    </a:ext>
                  </a:extLst>
                </p14:cNvPr>
                <p14:cNvContentPartPr/>
                <p14:nvPr/>
              </p14:nvContentPartPr>
              <p14:xfrm>
                <a:off x="5009501" y="4788047"/>
                <a:ext cx="360" cy="360"/>
              </p14:xfrm>
            </p:contentPart>
          </mc:Choice>
          <mc:Fallback xmlns="">
            <p:pic>
              <p:nvPicPr>
                <p:cNvPr id="20" name="Ink 19">
                  <a:extLst>
                    <a:ext uri="{FF2B5EF4-FFF2-40B4-BE49-F238E27FC236}">
                      <a16:creationId xmlns:a16="http://schemas.microsoft.com/office/drawing/2014/main" id="{009F4DDD-3FD4-E6CB-C73A-D3EAD4E1A473}"/>
                    </a:ext>
                  </a:extLst>
                </p:cNvPr>
                <p:cNvPicPr/>
                <p:nvPr/>
              </p:nvPicPr>
              <p:blipFill>
                <a:blip r:embed="rId6"/>
                <a:stretch>
                  <a:fillRect/>
                </a:stretch>
              </p:blipFill>
              <p:spPr>
                <a:xfrm>
                  <a:off x="5003381" y="4781927"/>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
            <p14:nvContentPartPr>
              <p14:cNvPr id="21" name="Ink 20">
                <a:extLst>
                  <a:ext uri="{FF2B5EF4-FFF2-40B4-BE49-F238E27FC236}">
                    <a16:creationId xmlns:a16="http://schemas.microsoft.com/office/drawing/2014/main" id="{D74FC666-80B3-A9D3-AE63-5650D10E258A}"/>
                  </a:ext>
                </a:extLst>
              </p14:cNvPr>
              <p14:cNvContentPartPr/>
              <p14:nvPr/>
            </p14:nvContentPartPr>
            <p14:xfrm>
              <a:off x="5043701" y="5053007"/>
              <a:ext cx="360" cy="360"/>
            </p14:xfrm>
          </p:contentPart>
        </mc:Choice>
        <mc:Fallback xmlns="">
          <p:pic>
            <p:nvPicPr>
              <p:cNvPr id="21" name="Ink 20">
                <a:extLst>
                  <a:ext uri="{FF2B5EF4-FFF2-40B4-BE49-F238E27FC236}">
                    <a16:creationId xmlns:a16="http://schemas.microsoft.com/office/drawing/2014/main" id="{D74FC666-80B3-A9D3-AE63-5650D10E258A}"/>
                  </a:ext>
                </a:extLst>
              </p:cNvPr>
              <p:cNvPicPr/>
              <p:nvPr/>
            </p:nvPicPr>
            <p:blipFill>
              <a:blip r:embed="rId6"/>
              <a:stretch>
                <a:fillRect/>
              </a:stretch>
            </p:blipFill>
            <p:spPr>
              <a:xfrm>
                <a:off x="5037581" y="5046887"/>
                <a:ext cx="12600" cy="12600"/>
              </a:xfrm>
              <a:prstGeom prst="rect">
                <a:avLst/>
              </a:prstGeom>
            </p:spPr>
          </p:pic>
        </mc:Fallback>
      </mc:AlternateContent>
      <p:pic>
        <p:nvPicPr>
          <p:cNvPr id="10" name="Picture Placeholder 9" descr="A diagram of a tree&#10;&#10;Description automatically generated">
            <a:extLst>
              <a:ext uri="{FF2B5EF4-FFF2-40B4-BE49-F238E27FC236}">
                <a16:creationId xmlns:a16="http://schemas.microsoft.com/office/drawing/2014/main" id="{09F8B6A8-FF78-90D7-2B3F-F25C91F88CC4}"/>
              </a:ext>
            </a:extLst>
          </p:cNvPr>
          <p:cNvPicPr>
            <a:picLocks noGrp="1" noChangeAspect="1"/>
          </p:cNvPicPr>
          <p:nvPr>
            <p:ph type="pic" idx="1"/>
          </p:nvPr>
        </p:nvPicPr>
        <p:blipFill>
          <a:blip r:embed="rId9">
            <a:extLst>
              <a:ext uri="{28A0092B-C50C-407E-A947-70E740481C1C}">
                <a14:useLocalDpi xmlns:a14="http://schemas.microsoft.com/office/drawing/2010/main" val="0"/>
              </a:ext>
            </a:extLst>
          </a:blip>
          <a:srcRect t="2478" b="2478"/>
          <a:stretch>
            <a:fillRect/>
          </a:stretch>
        </p:blipFill>
        <p:spPr>
          <a:xfrm>
            <a:off x="1517650" y="55563"/>
            <a:ext cx="7294563" cy="6802437"/>
          </a:xfrm>
        </p:spPr>
      </p:pic>
    </p:spTree>
    <p:extLst>
      <p:ext uri="{BB962C8B-B14F-4D97-AF65-F5344CB8AC3E}">
        <p14:creationId xmlns:p14="http://schemas.microsoft.com/office/powerpoint/2010/main" val="4285279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1C725-7048-002F-E9D6-727ABCB9E154}"/>
              </a:ext>
            </a:extLst>
          </p:cNvPr>
          <p:cNvSpPr>
            <a:spLocks noGrp="1"/>
          </p:cNvSpPr>
          <p:nvPr>
            <p:ph type="title"/>
          </p:nvPr>
        </p:nvSpPr>
        <p:spPr>
          <a:xfrm>
            <a:off x="1597378" y="1089377"/>
            <a:ext cx="6378222" cy="3200401"/>
          </a:xfrm>
        </p:spPr>
        <p:txBody>
          <a:bodyPr>
            <a:normAutofit fontScale="90000"/>
          </a:bodyPr>
          <a:lstStyle/>
          <a:p>
            <a:pPr>
              <a:lnSpc>
                <a:spcPct val="150000"/>
              </a:lnSpc>
            </a:pPr>
            <a:r>
              <a:rPr lang="en-GB" dirty="0"/>
              <a:t>Advantage</a:t>
            </a:r>
            <a:br>
              <a:rPr lang="en-GB" dirty="0"/>
            </a:br>
            <a:r>
              <a:rPr lang="en-GB" sz="1800" dirty="0">
                <a:solidFill>
                  <a:schemeClr val="tx1">
                    <a:lumMod val="75000"/>
                    <a:lumOff val="25000"/>
                  </a:schemeClr>
                </a:solidFill>
                <a:latin typeface="+mn-lt"/>
                <a:ea typeface="+mn-ea"/>
                <a:cs typeface="+mn-cs"/>
              </a:rPr>
              <a:t>BRICH is a powerful algorithm for hierarchical clustering of large datasets, providing both efficiency and scalability while producing meaningful hierarchical clustering structures. It can be applied to tasks such as document clustering, customer segmentation, and image clustering. Handles outliers better.</a:t>
            </a:r>
            <a:br>
              <a:rPr lang="en-GB" sz="1200" b="0" i="0" dirty="0">
                <a:solidFill>
                  <a:srgbClr val="0D0D0D"/>
                </a:solidFill>
                <a:effectLst/>
                <a:highlight>
                  <a:srgbClr val="FFFFFF"/>
                </a:highlight>
                <a:latin typeface="Söhne"/>
              </a:rPr>
            </a:br>
            <a:endParaRPr lang="en-IN" sz="2200" dirty="0">
              <a:solidFill>
                <a:srgbClr val="0D0D0D"/>
              </a:solidFill>
              <a:highlight>
                <a:srgbClr val="FFFFFF"/>
              </a:highlight>
              <a:latin typeface="Söhne"/>
            </a:endParaRPr>
          </a:p>
        </p:txBody>
      </p:sp>
    </p:spTree>
    <p:extLst>
      <p:ext uri="{BB962C8B-B14F-4D97-AF65-F5344CB8AC3E}">
        <p14:creationId xmlns:p14="http://schemas.microsoft.com/office/powerpoint/2010/main" val="2133073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26E8F-51E2-448C-F7C4-960207771C5A}"/>
              </a:ext>
            </a:extLst>
          </p:cNvPr>
          <p:cNvSpPr>
            <a:spLocks noGrp="1"/>
          </p:cNvSpPr>
          <p:nvPr>
            <p:ph type="title"/>
          </p:nvPr>
        </p:nvSpPr>
        <p:spPr>
          <a:xfrm>
            <a:off x="1377175" y="1226635"/>
            <a:ext cx="6995533" cy="2899317"/>
          </a:xfrm>
        </p:spPr>
        <p:txBody>
          <a:bodyPr>
            <a:normAutofit/>
          </a:bodyPr>
          <a:lstStyle/>
          <a:p>
            <a:pPr algn="ctr"/>
            <a:r>
              <a:rPr lang="en-GB" sz="6000" b="1" dirty="0"/>
              <a:t>Thank you</a:t>
            </a:r>
            <a:endParaRPr lang="en-IN" sz="6000" b="1" dirty="0"/>
          </a:p>
        </p:txBody>
      </p:sp>
    </p:spTree>
    <p:extLst>
      <p:ext uri="{BB962C8B-B14F-4D97-AF65-F5344CB8AC3E}">
        <p14:creationId xmlns:p14="http://schemas.microsoft.com/office/powerpoint/2010/main" val="230224287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Wisp</Template>
  <TotalTime>0</TotalTime>
  <Words>320</Words>
  <Application>Microsoft Office PowerPoint</Application>
  <PresentationFormat>On-screen Show (4:3)</PresentationFormat>
  <Paragraphs>20</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Aptos</vt:lpstr>
      <vt:lpstr>Arial</vt:lpstr>
      <vt:lpstr>Century Gothic</vt:lpstr>
      <vt:lpstr>Söhne</vt:lpstr>
      <vt:lpstr>Wingdings 3</vt:lpstr>
      <vt:lpstr>Wisp</vt:lpstr>
      <vt:lpstr>BIRCH</vt:lpstr>
      <vt:lpstr>Introduction</vt:lpstr>
      <vt:lpstr>Balanced Iterative Reducing and Clustering using Hierarchies</vt:lpstr>
      <vt:lpstr>The algorithm operates in two phases:</vt:lpstr>
      <vt:lpstr>PowerPoint Presentation</vt:lpstr>
      <vt:lpstr>Advantage BRICH is a powerful algorithm for hierarchical clustering of large datasets, providing both efficiency and scalability while producing meaningful hierarchical clustering structures. It can be applied to tasks such as document clustering, customer segmentation, and image clustering. Handles outliers better.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DBSCAN</dc:title>
  <dc:creator>Kathiravan Govindhasamy</dc:creator>
  <cp:lastModifiedBy>Kathiravan Govindhasamy</cp:lastModifiedBy>
  <cp:revision>10</cp:revision>
  <dcterms:created xsi:type="dcterms:W3CDTF">2024-04-30T00:23:03Z</dcterms:created>
  <dcterms:modified xsi:type="dcterms:W3CDTF">2024-05-07T06:54:03Z</dcterms:modified>
</cp:coreProperties>
</file>