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2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8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95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9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3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7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341-D34B-DEC1-2A46-5CB58AE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4493-22B3-3FFB-56DD-79794959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4788-1928-C26D-A3F5-9D35F8ED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8C04-7706-D600-E68C-0816122C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5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0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A3E6-C7BF-4DCA-9C93-55D13244921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130756-73CA-4ACD-896A-65424C3CC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0298-333E-76F5-58AA-F4837813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9072-7366-FF59-5027-941E6E08F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Clustering</a:t>
            </a:r>
            <a:r>
              <a:rPr lang="en-GB" dirty="0"/>
              <a:t> </a:t>
            </a:r>
            <a:r>
              <a:rPr lang="en-GB" sz="2400" dirty="0"/>
              <a:t>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0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2"/>
    </mc:Choice>
    <mc:Fallback xmlns="">
      <p:transition spd="slow" advTm="77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49F-93FC-3BB2-87F2-E74BD5A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03D-F9D7-BB63-F55F-F5EF83C7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044" y="2419815"/>
            <a:ext cx="7206719" cy="253318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dirty="0"/>
              <a:t>Clustering is an unsupervised machine learning task.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Unsupervised means you will have a dataset that is completely unlabelled.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Grouping of data points are called clustering.</a:t>
            </a: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7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14"/>
    </mc:Choice>
    <mc:Fallback xmlns="">
      <p:transition spd="slow" advTm="292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4E6-7B0B-03D8-CF16-36CDA2E9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</a:t>
            </a:r>
            <a:r>
              <a:rPr lang="en-GB" dirty="0"/>
              <a:t>rdering </a:t>
            </a:r>
            <a:r>
              <a:rPr lang="en-GB" b="1" dirty="0"/>
              <a:t>P</a:t>
            </a:r>
            <a:r>
              <a:rPr lang="en-GB" dirty="0"/>
              <a:t>oints </a:t>
            </a:r>
            <a:r>
              <a:rPr lang="en-GB" b="1" dirty="0"/>
              <a:t>T</a:t>
            </a:r>
            <a:r>
              <a:rPr lang="en-GB" dirty="0"/>
              <a:t>o </a:t>
            </a:r>
            <a:r>
              <a:rPr lang="en-GB" b="1" dirty="0"/>
              <a:t>Identify </a:t>
            </a:r>
            <a:r>
              <a:rPr lang="en-GB" dirty="0"/>
              <a:t>the </a:t>
            </a:r>
            <a:r>
              <a:rPr lang="en-GB" b="1" dirty="0"/>
              <a:t>C</a:t>
            </a:r>
            <a:r>
              <a:rPr lang="en-GB" dirty="0"/>
              <a:t>lustering </a:t>
            </a:r>
            <a:r>
              <a:rPr lang="en-GB" b="1" dirty="0"/>
              <a:t>S</a:t>
            </a:r>
            <a:r>
              <a:rPr lang="en-GB" dirty="0"/>
              <a:t>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9A70-DDD5-CBC6-716F-FC6FAE48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2536902"/>
            <a:ext cx="6589199" cy="3646448"/>
          </a:xfrm>
        </p:spPr>
        <p:txBody>
          <a:bodyPr/>
          <a:lstStyle/>
          <a:p>
            <a:r>
              <a:rPr lang="en-GB" dirty="0"/>
              <a:t>It is a density-based clustering algorithm.</a:t>
            </a:r>
          </a:p>
          <a:p>
            <a:r>
              <a:rPr lang="en-GB" dirty="0"/>
              <a:t>It depends on two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Reachability Distance Threshold</a:t>
            </a:r>
            <a:r>
              <a:rPr lang="en-GB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GB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determines the maximum distance between two points for one point to be considered reachable from the other. </a:t>
            </a:r>
            <a:r>
              <a:rPr lang="en-IN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Influences cluster identification.</a:t>
            </a: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MinPts</a:t>
            </a:r>
            <a:r>
              <a:rPr lang="en-GB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GB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Another parameter is </a:t>
            </a:r>
            <a:r>
              <a:rPr lang="en-GB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MinPts</a:t>
            </a:r>
            <a:r>
              <a:rPr lang="en-GB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specifies the minimum number of points required to form a dense region. Points with more than </a:t>
            </a:r>
            <a:r>
              <a:rPr lang="en-GB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MinPts</a:t>
            </a:r>
            <a:r>
              <a:rPr lang="en-GB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neighbours within distance ε are considered core points.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BF4-532B-1B7F-D49F-D679C792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C419-7B7A-CBEE-4E86-BC9B2FF8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9952" y="2136706"/>
            <a:ext cx="3299996" cy="39128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Reachability Distance: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Measures dissimilarity between points considering distance and local density.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Core Distance:</a:t>
            </a:r>
            <a:endParaRPr lang="en-GB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GB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Distance to the kth nearest neighbour, used to identify core points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Optics Ordering: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Arranges points based on their reachability distances.</a:t>
            </a:r>
          </a:p>
          <a:p>
            <a:pPr marL="0" indent="0" algn="l">
              <a:buNone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11" name="Content Placeholder 10" descr="A diagram of a circle with numbers and points">
            <a:extLst>
              <a:ext uri="{FF2B5EF4-FFF2-40B4-BE49-F238E27FC236}">
                <a16:creationId xmlns:a16="http://schemas.microsoft.com/office/drawing/2014/main" id="{83714CF5-EAC6-95EB-6937-DEBBE7EC1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85" y="2627201"/>
            <a:ext cx="3724988" cy="2440509"/>
          </a:xfrm>
        </p:spPr>
      </p:pic>
    </p:spTree>
    <p:extLst>
      <p:ext uri="{BB962C8B-B14F-4D97-AF65-F5344CB8AC3E}">
        <p14:creationId xmlns:p14="http://schemas.microsoft.com/office/powerpoint/2010/main" val="244450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96B63BEB-2BBE-95BE-A6CE-0595878867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>
          <a:xfrm>
            <a:off x="1814176" y="2293250"/>
            <a:ext cx="6591985" cy="38549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E83B-9874-556F-46DC-5F3D673C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2005" y="936701"/>
            <a:ext cx="6432395" cy="535259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Scatter Plot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52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725-7048-002F-E9D6-727ABCB9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90" y="624109"/>
            <a:ext cx="7023410" cy="461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Advantage</a:t>
            </a:r>
            <a:br>
              <a:rPr lang="en-GB" dirty="0"/>
            </a:br>
            <a:br>
              <a:rPr lang="en-GB" dirty="0"/>
            </a:br>
            <a:r>
              <a:rPr lang="en-GB" sz="2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OPTICS is a powerful clustering algorithm for handling complex datasets.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2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It’s ability to adapt to varying densities and noise makes it valuable in real-world applications. Robust to noise and outliers.</a:t>
            </a:r>
            <a:br>
              <a:rPr lang="en-GB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307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6E8F-51E2-448C-F7C4-9602077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75" y="1226635"/>
            <a:ext cx="6995533" cy="2899317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302242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Wisp</vt:lpstr>
      <vt:lpstr>OPTICS</vt:lpstr>
      <vt:lpstr>Introduction</vt:lpstr>
      <vt:lpstr>Ordering Points To Identify the Clustering Structure</vt:lpstr>
      <vt:lpstr>Key Concepts</vt:lpstr>
      <vt:lpstr>PowerPoint Presentation</vt:lpstr>
      <vt:lpstr>Advantage  OPTICS is a powerful clustering algorithm for handling complex datasets. It’s ability to adapt to varying densities and noise makes it valuable in real-world applications. Robust to noise and outliers. 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Kathiravan Govindhasamy</dc:creator>
  <cp:lastModifiedBy>Kathiravan Govindhasamy</cp:lastModifiedBy>
  <cp:revision>4</cp:revision>
  <dcterms:created xsi:type="dcterms:W3CDTF">2024-04-30T00:23:03Z</dcterms:created>
  <dcterms:modified xsi:type="dcterms:W3CDTF">2024-05-06T07:24:09Z</dcterms:modified>
</cp:coreProperties>
</file>