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1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1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2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03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54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05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56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07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738812" y="1436674"/>
            <a:ext cx="7046218" cy="1005672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3265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38812" y="2899470"/>
            <a:ext cx="7047449" cy="58773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905" b="0" baseline="0">
                <a:solidFill>
                  <a:schemeClr val="accent2"/>
                </a:solidFill>
                <a:latin typeface="+mj-lt"/>
              </a:defRPr>
            </a:lvl1pPr>
            <a:lvl2pPr marL="46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Cover Date"/>
          <p:cNvSpPr>
            <a:spLocks noGrp="1"/>
          </p:cNvSpPr>
          <p:nvPr>
            <p:ph type="body" sz="quarter" idx="10" hasCustomPrompt="1"/>
          </p:nvPr>
        </p:nvSpPr>
        <p:spPr>
          <a:xfrm>
            <a:off x="738813" y="3944324"/>
            <a:ext cx="4506755" cy="251418"/>
          </a:xfrm>
        </p:spPr>
        <p:txBody>
          <a:bodyPr/>
          <a:lstStyle>
            <a:lvl1pPr>
              <a:defRPr sz="1633" b="0" baseline="0"/>
            </a:lvl1pPr>
          </a:lstStyle>
          <a:p>
            <a:pPr lvl="0"/>
            <a:r>
              <a:rPr lang="en-GB" noProof="0" dirty="0"/>
              <a:t>Click to add cover date</a:t>
            </a:r>
          </a:p>
        </p:txBody>
      </p:sp>
    </p:spTree>
    <p:extLst>
      <p:ext uri="{BB962C8B-B14F-4D97-AF65-F5344CB8AC3E}">
        <p14:creationId xmlns:p14="http://schemas.microsoft.com/office/powerpoint/2010/main" val="383197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411272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7338869" y="1697888"/>
            <a:ext cx="411272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47653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2934728" y="1697888"/>
            <a:ext cx="8517748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2934727" y="3983506"/>
            <a:ext cx="8517749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84165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41127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7338869" y="1697888"/>
            <a:ext cx="41127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2934727" y="3983506"/>
            <a:ext cx="41127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7338869" y="3983506"/>
            <a:ext cx="41127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16375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9454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8804180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2934727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 hasCustomPrompt="1"/>
          </p:nvPr>
        </p:nvSpPr>
        <p:spPr bwMode="gray">
          <a:xfrm>
            <a:off x="5869454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7" hasCustomPrompt="1"/>
          </p:nvPr>
        </p:nvSpPr>
        <p:spPr bwMode="gray">
          <a:xfrm>
            <a:off x="8804180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49320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9454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8804180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08995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9569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55CE1-5F45-D6BD-3CFA-4C511E3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8A8F-8EA4-455F-ABA5-48CA7488785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6B616-A7E8-1A99-9F5A-F686CC2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D6F0-D736-1A2F-207B-05AADF9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7319-5624-49E2-A371-AFD1A86C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2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738812" y="1436674"/>
            <a:ext cx="5212390" cy="1005672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3265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38813" y="2899470"/>
            <a:ext cx="5213301" cy="58773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905" b="0" baseline="0">
                <a:solidFill>
                  <a:schemeClr val="accent2"/>
                </a:solidFill>
                <a:latin typeface="+mj-lt"/>
              </a:defRPr>
            </a:lvl1pPr>
            <a:lvl2pPr marL="46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22133" y="6386411"/>
            <a:ext cx="4231397" cy="248153"/>
            <a:chOff x="6488400" y="7194000"/>
            <a:chExt cx="3711288" cy="273600"/>
          </a:xfrm>
        </p:grpSpPr>
        <p:sp>
          <p:nvSpPr>
            <p:cNvPr id="10" name="Footer Placeholder"/>
            <p:cNvSpPr txBox="1">
              <a:spLocks/>
            </p:cNvSpPr>
            <p:nvPr/>
          </p:nvSpPr>
          <p:spPr>
            <a:xfrm>
              <a:off x="6488400" y="7194000"/>
              <a:ext cx="3387725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defRPr sz="900" kern="1200">
                  <a:solidFill>
                    <a:srgbClr val="575756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>
                  <a:solidFill>
                    <a:schemeClr val="bg1"/>
                  </a:solidFill>
                </a:rPr>
                <a:t>Presentation title</a:t>
              </a:r>
            </a:p>
          </p:txBody>
        </p:sp>
        <p:sp>
          <p:nvSpPr>
            <p:cNvPr id="13" name="Slide Number Placeholder"/>
            <p:cNvSpPr txBox="1">
              <a:spLocks/>
            </p:cNvSpPr>
            <p:nvPr/>
          </p:nvSpPr>
          <p:spPr>
            <a:xfrm>
              <a:off x="9947688" y="7194000"/>
              <a:ext cx="252000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tabLst>
                  <a:tab pos="252000" algn="r"/>
                </a:tabLst>
                <a:defRPr sz="9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|	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03753" y="6438232"/>
            <a:ext cx="249777" cy="1555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FE61AB8A-D2EB-470E-AA21-57B55BFCE052}" type="slidenum">
              <a:rPr lang="en-GB" sz="816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GB" sz="816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7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70" y="1697888"/>
            <a:ext cx="10712779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238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38812" y="587730"/>
            <a:ext cx="10716528" cy="615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812" y="1697889"/>
            <a:ext cx="521273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6238860" y="1697888"/>
            <a:ext cx="521273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54627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70" y="1697888"/>
            <a:ext cx="10712779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738470" y="3983506"/>
            <a:ext cx="10712779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6930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9" hasCustomPrompt="1"/>
          </p:nvPr>
        </p:nvSpPr>
        <p:spPr bwMode="gray">
          <a:xfrm>
            <a:off x="738470" y="1697888"/>
            <a:ext cx="521273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8861" y="1697888"/>
            <a:ext cx="52109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 bwMode="gray">
          <a:xfrm>
            <a:off x="738470" y="3983506"/>
            <a:ext cx="521273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 bwMode="gray">
          <a:xfrm>
            <a:off x="6238861" y="3983506"/>
            <a:ext cx="52109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32773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812" y="1697888"/>
            <a:ext cx="3378014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404143" y="1697888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8069473" y="1697888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 bwMode="gray">
          <a:xfrm>
            <a:off x="738812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5" hasCustomPrompt="1"/>
          </p:nvPr>
        </p:nvSpPr>
        <p:spPr bwMode="gray">
          <a:xfrm>
            <a:off x="4404143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6" hasCustomPrompt="1"/>
          </p:nvPr>
        </p:nvSpPr>
        <p:spPr bwMode="gray">
          <a:xfrm>
            <a:off x="8069473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1651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69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404143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8069473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88818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23" hasCustomPrompt="1"/>
          </p:nvPr>
        </p:nvSpPr>
        <p:spPr bwMode="gray">
          <a:xfrm>
            <a:off x="2935958" y="1697888"/>
            <a:ext cx="8515633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0701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 bwMode="gray">
          <a:xfrm>
            <a:off x="738812" y="587730"/>
            <a:ext cx="10712779" cy="61545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idx="1"/>
          </p:nvPr>
        </p:nvSpPr>
        <p:spPr bwMode="gray">
          <a:xfrm>
            <a:off x="742561" y="1697887"/>
            <a:ext cx="10712779" cy="4342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2133" y="6386411"/>
            <a:ext cx="4231397" cy="248153"/>
            <a:chOff x="6488400" y="7194000"/>
            <a:chExt cx="3711288" cy="273600"/>
          </a:xfrm>
        </p:grpSpPr>
        <p:sp>
          <p:nvSpPr>
            <p:cNvPr id="12" name="Footer Placeholder"/>
            <p:cNvSpPr txBox="1">
              <a:spLocks/>
            </p:cNvSpPr>
            <p:nvPr/>
          </p:nvSpPr>
          <p:spPr>
            <a:xfrm>
              <a:off x="6488400" y="7194000"/>
              <a:ext cx="3387725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defRPr sz="900" kern="1200">
                  <a:solidFill>
                    <a:srgbClr val="575756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Presentation title</a:t>
              </a:r>
            </a:p>
          </p:txBody>
        </p:sp>
        <p:sp>
          <p:nvSpPr>
            <p:cNvPr id="13" name="Slide Number Placeholder"/>
            <p:cNvSpPr txBox="1">
              <a:spLocks/>
            </p:cNvSpPr>
            <p:nvPr/>
          </p:nvSpPr>
          <p:spPr>
            <a:xfrm>
              <a:off x="9947688" y="7194000"/>
              <a:ext cx="252000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tabLst>
                  <a:tab pos="252000" algn="r"/>
                </a:tabLst>
                <a:defRPr sz="9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|	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203753" y="6438232"/>
            <a:ext cx="249777" cy="1555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FE61AB8A-D2EB-470E-AA21-57B55BFCE052}" type="slidenum">
              <a:rPr lang="en-GB" sz="816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GB" sz="816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xStyles>
    <p:titleStyle>
      <a:lvl1pPr algn="l" defTabSz="938474" rtl="0" eaLnBrk="1" latinLnBrk="0" hangingPunct="1">
        <a:lnSpc>
          <a:spcPct val="100000"/>
        </a:lnSpc>
        <a:spcBef>
          <a:spcPct val="0"/>
        </a:spcBef>
        <a:buNone/>
        <a:defRPr sz="1995" b="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38474" rtl="0" eaLnBrk="1" latinLnBrk="0" hangingPunct="1">
        <a:spcBef>
          <a:spcPts val="635"/>
        </a:spcBef>
        <a:buClr>
          <a:schemeClr val="tx2"/>
        </a:buClr>
        <a:buSzPct val="100000"/>
        <a:buFont typeface="Symbol" panose="05050102010706020507" pitchFamily="18" charset="2"/>
        <a:buNone/>
        <a:defRPr sz="1179" b="1" kern="1200" baseline="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38474" rtl="0" eaLnBrk="1" latinLnBrk="0" hangingPunct="1">
        <a:spcBef>
          <a:spcPts val="635"/>
        </a:spcBef>
        <a:buClr>
          <a:srgbClr val="575756"/>
        </a:buClr>
        <a:buSzPct val="100000"/>
        <a:buFont typeface="Symbol" panose="05050102010706020507" pitchFamily="18" charset="2"/>
        <a:buNone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2pPr>
      <a:lvl3pPr marL="169904" indent="-169904" algn="l" defTabSz="938474" rtl="0" eaLnBrk="1" latinLnBrk="0" hangingPunct="1">
        <a:spcBef>
          <a:spcPts val="363"/>
        </a:spcBef>
        <a:buClr>
          <a:srgbClr val="575756"/>
        </a:buClr>
        <a:buFont typeface="Symbol" panose="05050102010706020507" pitchFamily="18" charset="2"/>
        <a:buChar char="·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3pPr>
      <a:lvl4pPr marL="339808" indent="-169904" algn="l" defTabSz="938474" rtl="0" eaLnBrk="1" latinLnBrk="0" hangingPunct="1">
        <a:spcBef>
          <a:spcPts val="363"/>
        </a:spcBef>
        <a:buClr>
          <a:srgbClr val="575756"/>
        </a:buClr>
        <a:buFont typeface="Arial" pitchFamily="34" charset="0"/>
        <a:buChar char="–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4pPr>
      <a:lvl5pPr marL="509711" indent="-169904" algn="l" defTabSz="938474" rtl="0" eaLnBrk="1" latinLnBrk="0" hangingPunct="1">
        <a:spcBef>
          <a:spcPts val="363"/>
        </a:spcBef>
        <a:buClr>
          <a:srgbClr val="575756"/>
        </a:buClr>
        <a:buFont typeface="Arial" pitchFamily="34" charset="0"/>
        <a:buChar char="–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5pPr>
      <a:lvl6pPr marL="679615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6pPr>
      <a:lvl7pPr marL="849519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7pPr>
      <a:lvl8pPr marL="1019423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8pPr>
      <a:lvl9pPr marL="1189326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69238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38474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0771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76948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46185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15421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8466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53895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F2290-E135-E779-B576-86288667DB71}"/>
              </a:ext>
            </a:extLst>
          </p:cNvPr>
          <p:cNvSpPr txBox="1"/>
          <p:nvPr/>
        </p:nvSpPr>
        <p:spPr>
          <a:xfrm>
            <a:off x="3486615" y="2888166"/>
            <a:ext cx="5218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83838"/>
                </a:solidFill>
                <a:latin typeface="Inter"/>
              </a:rPr>
              <a:t>Light Gradient Boosting Machine(</a:t>
            </a:r>
            <a:r>
              <a:rPr lang="en-GB" b="1" dirty="0">
                <a:solidFill>
                  <a:srgbClr val="383838"/>
                </a:solidFill>
                <a:latin typeface="Inter"/>
              </a:rPr>
              <a:t>Light GBM)</a:t>
            </a:r>
            <a:endParaRPr lang="en-IN" b="1" dirty="0">
              <a:solidFill>
                <a:srgbClr val="383838"/>
              </a:solidFill>
              <a:latin typeface="Inter"/>
            </a:endParaRPr>
          </a:p>
          <a:p>
            <a:endParaRPr lang="en-IN" b="1" dirty="0">
              <a:solidFill>
                <a:srgbClr val="3838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179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F48D3220-AA2A-C511-A857-61B8A4A1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31" y="2416602"/>
            <a:ext cx="8523737" cy="2024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DBFC4-66C9-126E-A3BA-33D6F0757BEF}"/>
              </a:ext>
            </a:extLst>
          </p:cNvPr>
          <p:cNvSpPr txBox="1"/>
          <p:nvPr/>
        </p:nvSpPr>
        <p:spPr>
          <a:xfrm>
            <a:off x="4718825" y="468351"/>
            <a:ext cx="2754351" cy="4571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Model</a:t>
            </a:r>
            <a:endParaRPr lang="en-IN" sz="3200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7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84C45B-B8C0-D387-2D7C-481363257E84}"/>
              </a:ext>
            </a:extLst>
          </p:cNvPr>
          <p:cNvGrpSpPr/>
          <p:nvPr/>
        </p:nvGrpSpPr>
        <p:grpSpPr>
          <a:xfrm>
            <a:off x="3005254" y="2291576"/>
            <a:ext cx="6140139" cy="2227571"/>
            <a:chOff x="3005254" y="2291576"/>
            <a:chExt cx="6140139" cy="22275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51328-423E-704E-A751-A9C0396774C6}"/>
                </a:ext>
              </a:extLst>
            </p:cNvPr>
            <p:cNvSpPr txBox="1"/>
            <p:nvPr/>
          </p:nvSpPr>
          <p:spPr>
            <a:xfrm>
              <a:off x="3005254" y="3244334"/>
              <a:ext cx="614013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383838"/>
                  </a:solidFill>
                  <a:latin typeface="Inter"/>
                </a:rPr>
                <a:t>S</a:t>
              </a:r>
              <a:r>
                <a:rPr lang="en-IN" b="1" i="0" dirty="0">
                  <a:solidFill>
                    <a:srgbClr val="383838"/>
                  </a:solidFill>
                  <a:effectLst/>
                  <a:latin typeface="Inter"/>
                </a:rPr>
                <a:t>upports parallel learning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966E30-6DB9-A590-B966-899783401319}"/>
                </a:ext>
              </a:extLst>
            </p:cNvPr>
            <p:cNvSpPr txBox="1"/>
            <p:nvPr/>
          </p:nvSpPr>
          <p:spPr>
            <a:xfrm>
              <a:off x="3005254" y="4103649"/>
              <a:ext cx="553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383838"/>
                  </a:solidFill>
                  <a:latin typeface="Inter"/>
                </a:rPr>
                <a:t>Supports both regression and classification</a:t>
              </a:r>
              <a:endParaRPr lang="en-IN" b="1" dirty="0">
                <a:solidFill>
                  <a:srgbClr val="383838"/>
                </a:solidFill>
                <a:latin typeface="Inte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112C3-2F4C-7081-6E71-B76377AF83BD}"/>
                </a:ext>
              </a:extLst>
            </p:cNvPr>
            <p:cNvSpPr txBox="1"/>
            <p:nvPr/>
          </p:nvSpPr>
          <p:spPr>
            <a:xfrm>
              <a:off x="3005254" y="2291576"/>
              <a:ext cx="5670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383838"/>
                  </a:solidFill>
                  <a:latin typeface="Inter"/>
                </a:rPr>
                <a:t>Built-in Regularization to prevent overfitting</a:t>
              </a:r>
              <a:endParaRPr lang="en-IN" b="1" dirty="0">
                <a:solidFill>
                  <a:srgbClr val="383838"/>
                </a:solidFill>
                <a:latin typeface="Inter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622B6C-FD80-2C00-0F31-0A6A394BC105}"/>
              </a:ext>
            </a:extLst>
          </p:cNvPr>
          <p:cNvSpPr txBox="1"/>
          <p:nvPr/>
        </p:nvSpPr>
        <p:spPr>
          <a:xfrm>
            <a:off x="3812323" y="557561"/>
            <a:ext cx="4567354" cy="646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IN" sz="3200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0E0AC-8789-0C1D-3155-3AB16D016C27}"/>
              </a:ext>
            </a:extLst>
          </p:cNvPr>
          <p:cNvSpPr txBox="1"/>
          <p:nvPr/>
        </p:nvSpPr>
        <p:spPr>
          <a:xfrm>
            <a:off x="2981557" y="2403757"/>
            <a:ext cx="609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83838"/>
                </a:solidFill>
                <a:effectLst/>
                <a:latin typeface="Inter"/>
              </a:rPr>
              <a:t>Faster training speed and higher efficiency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813DB-89D0-E02C-B687-26922E073163}"/>
              </a:ext>
            </a:extLst>
          </p:cNvPr>
          <p:cNvSpPr txBox="1"/>
          <p:nvPr/>
        </p:nvSpPr>
        <p:spPr>
          <a:xfrm>
            <a:off x="2981557" y="3132151"/>
            <a:ext cx="551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383838"/>
                </a:solidFill>
                <a:effectLst/>
                <a:latin typeface="Inter"/>
              </a:rPr>
              <a:t>Lower memory usage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BBF47-2E3A-6494-5668-7F13C94003F3}"/>
              </a:ext>
            </a:extLst>
          </p:cNvPr>
          <p:cNvSpPr txBox="1"/>
          <p:nvPr/>
        </p:nvSpPr>
        <p:spPr>
          <a:xfrm>
            <a:off x="2981557" y="3991466"/>
            <a:ext cx="609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83838"/>
                </a:solidFill>
                <a:effectLst/>
                <a:latin typeface="Inter"/>
              </a:rPr>
              <a:t>Better accuracy than any other boosting algorithm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B7421-C935-F2B0-3232-A381E8698864}"/>
              </a:ext>
            </a:extLst>
          </p:cNvPr>
          <p:cNvSpPr txBox="1"/>
          <p:nvPr/>
        </p:nvSpPr>
        <p:spPr>
          <a:xfrm>
            <a:off x="4809661" y="496229"/>
            <a:ext cx="2572679" cy="4683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endParaRPr lang="en-IN" sz="3200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E992B48-7017-2D0E-A7A6-2840219A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51" y="2149895"/>
            <a:ext cx="6999697" cy="2558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1E577-1D31-B025-B6CC-9F7B1589C609}"/>
              </a:ext>
            </a:extLst>
          </p:cNvPr>
          <p:cNvSpPr txBox="1"/>
          <p:nvPr/>
        </p:nvSpPr>
        <p:spPr>
          <a:xfrm>
            <a:off x="4152900" y="524106"/>
            <a:ext cx="3886200" cy="6523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Creation</a:t>
            </a:r>
            <a:endParaRPr lang="en-IN" sz="3200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2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WM (New)">
      <a:dk1>
        <a:sysClr val="windowText" lastClr="000000"/>
      </a:dk1>
      <a:lt1>
        <a:sysClr val="window" lastClr="FFFFFF"/>
      </a:lt1>
      <a:dk2>
        <a:srgbClr val="575756"/>
      </a:dk2>
      <a:lt2>
        <a:srgbClr val="EEECE1"/>
      </a:lt2>
      <a:accent1>
        <a:srgbClr val="42145F"/>
      </a:accent1>
      <a:accent2>
        <a:srgbClr val="06B3BB"/>
      </a:accent2>
      <a:accent3>
        <a:srgbClr val="516CB4"/>
      </a:accent3>
      <a:accent4>
        <a:srgbClr val="E84261"/>
      </a:accent4>
      <a:accent5>
        <a:srgbClr val="F9B122"/>
      </a:accent5>
      <a:accent6>
        <a:srgbClr val="81AA28"/>
      </a:accent6>
      <a:hlink>
        <a:srgbClr val="42145F"/>
      </a:hlink>
      <a:folHlink>
        <a:srgbClr val="42145F"/>
      </a:folHlink>
    </a:clrScheme>
    <a:fontScheme name="NWM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mbria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Yiii" typeface="Microsoft Yi Baiti"/>
        <a:font script="Cher" typeface="Plantagenet Cherokee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6961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Purple 100% Accent 1">
      <a:srgbClr val="42145F"/>
    </a:custClr>
    <a:custClr name="Aqua 100% Accent 2">
      <a:srgbClr val="06B3BB"/>
    </a:custClr>
    <a:custClr name="Blue 100% Accent 3">
      <a:srgbClr val="516CB4"/>
    </a:custClr>
    <a:custClr name="Crimson 100% Accent 4">
      <a:srgbClr val="E84261"/>
    </a:custClr>
    <a:custClr name="Yellow 100% Accent 5">
      <a:srgbClr val="F9B122"/>
    </a:custClr>
    <a:custClr name="Green 100% Accent 6">
      <a:srgbClr val="81AA28"/>
    </a:custClr>
    <a:custClr name="Brown 100%">
      <a:srgbClr val="A6791D"/>
    </a:custClr>
    <a:custClr name="Orange 100%">
      <a:srgbClr val="F36F21"/>
    </a:custClr>
    <a:custClr name="Light Purple 100%">
      <a:srgbClr val="9C71B4"/>
    </a:custClr>
    <a:custClr name="Grey 100%">
      <a:srgbClr val="696161"/>
    </a:custClr>
    <a:custClr name="Purple 70% Accent 1">
      <a:srgbClr val="8629C1"/>
    </a:custClr>
    <a:custClr name="Aqua 70% Accent 2">
      <a:srgbClr val="28EFF8"/>
    </a:custClr>
    <a:custClr name="Blue 70% Accent 3">
      <a:srgbClr val="8598CA"/>
    </a:custClr>
    <a:custClr name="Crimson 70% Accent 4">
      <a:srgbClr val="EF7B90"/>
    </a:custClr>
    <a:custClr name="Yellow 70% Accent 5">
      <a:srgbClr val="FBC864"/>
    </a:custClr>
    <a:custClr name="Green 70% Accent 6">
      <a:srgbClr val="AED755"/>
    </a:custClr>
    <a:custClr name="Brown 70%">
      <a:srgbClr val="DEAB43"/>
    </a:custClr>
    <a:custClr name="Orange 70%">
      <a:srgbClr val="F79A64"/>
    </a:custClr>
    <a:custClr name="Light Purple 70%">
      <a:srgbClr val="BA9CCA"/>
    </a:custClr>
    <a:custClr name="Grey 70%">
      <a:srgbClr val="978F8F"/>
    </a:custClr>
    <a:custClr name="Purple 50% Accent 1">
      <a:srgbClr val="AB5CDD"/>
    </a:custClr>
    <a:custClr name="Aqua 50% Accent 2">
      <a:srgbClr val="65F4FA"/>
    </a:custClr>
    <a:custClr name="Blue 50% Accent  3">
      <a:srgbClr val="A8B6D9"/>
    </a:custClr>
    <a:custClr name="Crimson 50% Accent 4">
      <a:srgbClr val="F4A0B0"/>
    </a:custClr>
    <a:custClr name="Yellow 50% Accent 5">
      <a:srgbClr val="FCD891"/>
    </a:custClr>
    <a:custClr name="Green 50% Accent 6">
      <a:srgbClr val="C5E286"/>
    </a:custClr>
    <a:custClr name="Brown 50%">
      <a:srgbClr val="E8C379"/>
    </a:custClr>
    <a:custClr name="Orange 50%">
      <a:srgbClr val="F9B790"/>
    </a:custClr>
    <a:custClr name="Light Purple 50%">
      <a:srgbClr val="CDB8D9"/>
    </a:custClr>
    <a:custClr name="Grey 50%">
      <a:srgbClr val="B5AFAF"/>
    </a:custClr>
    <a:custClr name="Purple 30% Accent 1">
      <a:srgbClr val="CD9DEA"/>
    </a:custClr>
    <a:custClr name="Aqua 30% Accent 2">
      <a:srgbClr val="A3F8FC"/>
    </a:custClr>
    <a:custClr name="Blue 30% Accent 3">
      <a:srgbClr val="CBD3E8"/>
    </a:custClr>
    <a:custClr name="Crimson 30% Accent 4">
      <a:srgbClr val="F8C6D0"/>
    </a:custClr>
    <a:custClr name="Yellow 30% Accent 5">
      <a:srgbClr val="FDE8BD"/>
    </a:custClr>
    <a:custClr name="Green 30% Accent 6">
      <a:srgbClr val="DCEEB6"/>
    </a:custClr>
    <a:custClr name="Brown 30%">
      <a:srgbClr val="F1DBAF"/>
    </a:custClr>
    <a:custClr name="Orange 30%">
      <a:srgbClr val="FBD4BC"/>
    </a:custClr>
    <a:custClr name="Light Purple 30%">
      <a:srgbClr val="E1D4E8"/>
    </a:custClr>
    <a:custClr name="Grey 30%">
      <a:srgbClr val="D3CFCF"/>
    </a:custClr>
  </a:custClrLst>
  <a:extLst>
    <a:ext uri="{05A4C25C-085E-4340-85A3-A5531E510DB2}">
      <thm15:themeFamily xmlns:thm15="http://schemas.microsoft.com/office/thememl/2012/main" name="Theme1" id="{AD15B9F3-31CE-47C6-8C91-F83690BD2134}" vid="{EF2475F5-2F44-4AB0-A65A-0755F56E4B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Inter</vt:lpstr>
      <vt:lpstr>Symbol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Kathiravan Govindhasamy</dc:creator>
  <cp:lastModifiedBy>Kathiravan Govindhasamy</cp:lastModifiedBy>
  <cp:revision>7</cp:revision>
  <dcterms:created xsi:type="dcterms:W3CDTF">2024-02-16T00:21:43Z</dcterms:created>
  <dcterms:modified xsi:type="dcterms:W3CDTF">2024-02-17T10:09:09Z</dcterms:modified>
</cp:coreProperties>
</file>