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sldIdLst>
    <p:sldId id="261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10430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10" algn="l" defTabSz="10430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19" algn="l" defTabSz="10430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28" algn="l" defTabSz="10430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038" algn="l" defTabSz="10430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549" algn="l" defTabSz="10430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058" algn="l" defTabSz="10430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567" algn="l" defTabSz="10430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077" algn="l" defTabSz="10430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98" d="100"/>
          <a:sy n="98" d="100"/>
        </p:scale>
        <p:origin x="8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/>
          <p:cNvSpPr>
            <a:spLocks noGrp="1"/>
          </p:cNvSpPr>
          <p:nvPr>
            <p:ph type="ctrTitle" hasCustomPrompt="1"/>
          </p:nvPr>
        </p:nvSpPr>
        <p:spPr bwMode="gray">
          <a:xfrm>
            <a:off x="738812" y="1436674"/>
            <a:ext cx="7046218" cy="1005672"/>
          </a:xfrm>
        </p:spPr>
        <p:txBody>
          <a:bodyPr wrap="square" anchor="t" anchorCtr="0">
            <a:noAutofit/>
          </a:bodyPr>
          <a:lstStyle>
            <a:lvl1pPr marL="0" indent="0">
              <a:lnSpc>
                <a:spcPct val="100000"/>
              </a:lnSpc>
              <a:defRPr sz="3265" b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add Presentation title</a:t>
            </a:r>
          </a:p>
        </p:txBody>
      </p:sp>
      <p:sp>
        <p:nvSpPr>
          <p:cNvPr id="5" name="Subtitle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38812" y="2899470"/>
            <a:ext cx="7047449" cy="587730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905" b="0" baseline="0">
                <a:solidFill>
                  <a:schemeClr val="accent2"/>
                </a:solidFill>
                <a:latin typeface="+mj-lt"/>
              </a:defRPr>
            </a:lvl1pPr>
            <a:lvl2pPr marL="469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8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7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6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46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1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8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53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Click to add subtitle</a:t>
            </a:r>
          </a:p>
        </p:txBody>
      </p:sp>
      <p:sp>
        <p:nvSpPr>
          <p:cNvPr id="3" name="Cover Date"/>
          <p:cNvSpPr>
            <a:spLocks noGrp="1"/>
          </p:cNvSpPr>
          <p:nvPr>
            <p:ph type="body" sz="quarter" idx="10" hasCustomPrompt="1"/>
          </p:nvPr>
        </p:nvSpPr>
        <p:spPr>
          <a:xfrm>
            <a:off x="738813" y="3944324"/>
            <a:ext cx="4506755" cy="251418"/>
          </a:xfrm>
        </p:spPr>
        <p:txBody>
          <a:bodyPr/>
          <a:lstStyle>
            <a:lvl1pPr>
              <a:defRPr sz="1633" b="0" baseline="0"/>
            </a:lvl1pPr>
          </a:lstStyle>
          <a:p>
            <a:pPr lvl="0"/>
            <a:r>
              <a:rPr lang="en-GB" noProof="0" dirty="0"/>
              <a:t>Click to add cover date</a:t>
            </a:r>
          </a:p>
        </p:txBody>
      </p:sp>
    </p:spTree>
    <p:extLst>
      <p:ext uri="{BB962C8B-B14F-4D97-AF65-F5344CB8AC3E}">
        <p14:creationId xmlns:p14="http://schemas.microsoft.com/office/powerpoint/2010/main" val="268490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"/>
    </mc:Choice>
    <mc:Fallback xmlns="">
      <p:transition spd="slow"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idebar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812" y="587730"/>
            <a:ext cx="10712779" cy="61545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1"/>
          <p:cNvSpPr>
            <a:spLocks noGrp="1"/>
          </p:cNvSpPr>
          <p:nvPr>
            <p:ph sz="quarter" idx="12" hasCustomPrompt="1"/>
          </p:nvPr>
        </p:nvSpPr>
        <p:spPr bwMode="gray">
          <a:xfrm>
            <a:off x="2934727" y="1697888"/>
            <a:ext cx="4112722" cy="434267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13" hasCustomPrompt="1"/>
          </p:nvPr>
        </p:nvSpPr>
        <p:spPr bwMode="gray">
          <a:xfrm>
            <a:off x="7338869" y="1697888"/>
            <a:ext cx="4112722" cy="434267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412536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"/>
    </mc:Choice>
    <mc:Fallback xmlns="">
      <p:transition spd="slow" advClick="0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idebar and 2 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1" hasCustomPrompt="1"/>
          </p:nvPr>
        </p:nvSpPr>
        <p:spPr bwMode="gray">
          <a:xfrm>
            <a:off x="2934728" y="1697888"/>
            <a:ext cx="8517748" cy="205754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 hasCustomPrompt="1"/>
          </p:nvPr>
        </p:nvSpPr>
        <p:spPr bwMode="gray">
          <a:xfrm>
            <a:off x="2934727" y="3983506"/>
            <a:ext cx="8517749" cy="205610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187818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"/>
    </mc:Choice>
    <mc:Fallback xmlns="">
      <p:transition spd="slow" advClick="0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idebar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812" y="587730"/>
            <a:ext cx="10712779" cy="61545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2" hasCustomPrompt="1"/>
          </p:nvPr>
        </p:nvSpPr>
        <p:spPr bwMode="gray">
          <a:xfrm>
            <a:off x="2934727" y="1697888"/>
            <a:ext cx="4112722" cy="205754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 hasCustomPrompt="1"/>
          </p:nvPr>
        </p:nvSpPr>
        <p:spPr bwMode="gray">
          <a:xfrm>
            <a:off x="7338869" y="1697888"/>
            <a:ext cx="4112722" cy="205754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4" hasCustomPrompt="1"/>
          </p:nvPr>
        </p:nvSpPr>
        <p:spPr bwMode="gray">
          <a:xfrm>
            <a:off x="2934727" y="3983506"/>
            <a:ext cx="4112722" cy="205610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15" hasCustomPrompt="1"/>
          </p:nvPr>
        </p:nvSpPr>
        <p:spPr bwMode="gray">
          <a:xfrm>
            <a:off x="7338869" y="3983506"/>
            <a:ext cx="4112722" cy="205610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274739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"/>
    </mc:Choice>
    <mc:Fallback xmlns="">
      <p:transition spd="slow" advClick="0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idebar and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2" hasCustomPrompt="1"/>
          </p:nvPr>
        </p:nvSpPr>
        <p:spPr bwMode="gray">
          <a:xfrm>
            <a:off x="2934727" y="1697888"/>
            <a:ext cx="2647411" cy="205754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 hasCustomPrompt="1"/>
          </p:nvPr>
        </p:nvSpPr>
        <p:spPr bwMode="gray">
          <a:xfrm>
            <a:off x="5869454" y="1697888"/>
            <a:ext cx="2647411" cy="205754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4" hasCustomPrompt="1"/>
          </p:nvPr>
        </p:nvSpPr>
        <p:spPr bwMode="gray">
          <a:xfrm>
            <a:off x="8804180" y="1697888"/>
            <a:ext cx="2647411" cy="205754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15" hasCustomPrompt="1"/>
          </p:nvPr>
        </p:nvSpPr>
        <p:spPr bwMode="gray">
          <a:xfrm>
            <a:off x="2934727" y="3983506"/>
            <a:ext cx="2647411" cy="205610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6" hasCustomPrompt="1"/>
          </p:nvPr>
        </p:nvSpPr>
        <p:spPr bwMode="gray">
          <a:xfrm>
            <a:off x="5869454" y="3983506"/>
            <a:ext cx="2647411" cy="205610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  <p:sp>
        <p:nvSpPr>
          <p:cNvPr id="17" name="Content Placeholder 6"/>
          <p:cNvSpPr>
            <a:spLocks noGrp="1"/>
          </p:cNvSpPr>
          <p:nvPr>
            <p:ph sz="quarter" idx="17" hasCustomPrompt="1"/>
          </p:nvPr>
        </p:nvSpPr>
        <p:spPr bwMode="gray">
          <a:xfrm>
            <a:off x="8804180" y="3983506"/>
            <a:ext cx="2647411" cy="205610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259122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"/>
    </mc:Choice>
    <mc:Fallback xmlns="">
      <p:transition spd="slow" advClick="0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idebar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2" hasCustomPrompt="1"/>
          </p:nvPr>
        </p:nvSpPr>
        <p:spPr bwMode="gray">
          <a:xfrm>
            <a:off x="2934727" y="1697888"/>
            <a:ext cx="2647411" cy="434267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 hasCustomPrompt="1"/>
          </p:nvPr>
        </p:nvSpPr>
        <p:spPr bwMode="gray">
          <a:xfrm>
            <a:off x="5869454" y="1697888"/>
            <a:ext cx="2647411" cy="434267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4" hasCustomPrompt="1"/>
          </p:nvPr>
        </p:nvSpPr>
        <p:spPr bwMode="gray">
          <a:xfrm>
            <a:off x="8804180" y="1697888"/>
            <a:ext cx="2647411" cy="434267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43225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"/>
    </mc:Choice>
    <mc:Fallback xmlns="">
      <p:transition spd="slow" advClick="0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5304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"/>
    </mc:Choice>
    <mc:Fallback xmlns="">
      <p:transition spd="slow" advClick="0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1852B-031B-23EA-B647-EB29DDE4D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91836-F3DD-4B92-AB21-A4B48A870CB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2C6B24-AE93-E50A-4604-2B1D995E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35B1C-0446-9AAF-6D9E-04DFD211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373D-CFB8-416C-8466-DA8579676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87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"/>
    </mc:Choice>
    <mc:Fallback xmlns="">
      <p:transition spd="slow" advClick="0"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2CDB1-6A04-709D-1E2C-DE365D0FE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C2664-7034-C574-8B35-3D9F9456D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B1659-4209-A22E-6BF5-47634CCD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FA37-B2E8-4D89-BEC7-A57C17A3CC15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F999A-FC47-5EA9-4981-9B62EE43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51C50-D6C9-A7CF-AEC3-10A93C3D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870F-1A02-44C0-8E95-53A4ED735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43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"/>
    </mc:Choice>
    <mc:Fallback xmlns="">
      <p:transition spd="slow" advClick="0"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72D25-196C-AED5-B19D-C8C327C9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CBE87-BCC6-CED2-A3CA-864969A5B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F8F43-CAA2-A54B-46F0-C3051F7AC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FA37-B2E8-4D89-BEC7-A57C17A3CC15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FA69C-2669-78BA-90C1-943ACB8C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1ED72-52ED-1559-F2F9-09330950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870F-1A02-44C0-8E95-53A4ED735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74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"/>
    </mc:Choice>
    <mc:Fallback xmlns="">
      <p:transition spd="slow" advClick="0"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F8D-A17C-4410-8DCB-42F4CCB85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89C85-92A0-C19D-3E11-2BD5382F4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9ADEC-4966-2299-C091-6714FF35B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FA37-B2E8-4D89-BEC7-A57C17A3CC15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7ADD8-EC3E-1B5B-0C33-6E898195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FBFAF-FA8A-23F1-5085-43BDD0AF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870F-1A02-44C0-8E95-53A4ED735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02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"/>
    </mc:Choice>
    <mc:Fallback xmlns="">
      <p:transition spd="slow"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/>
          <p:cNvSpPr>
            <a:spLocks noGrp="1"/>
          </p:cNvSpPr>
          <p:nvPr>
            <p:ph type="ctrTitle" hasCustomPrompt="1"/>
          </p:nvPr>
        </p:nvSpPr>
        <p:spPr bwMode="gray">
          <a:xfrm>
            <a:off x="738812" y="1436674"/>
            <a:ext cx="5212390" cy="1005672"/>
          </a:xfrm>
        </p:spPr>
        <p:txBody>
          <a:bodyPr wrap="square" anchor="t" anchorCtr="0">
            <a:noAutofit/>
          </a:bodyPr>
          <a:lstStyle>
            <a:lvl1pPr marL="0" indent="0">
              <a:lnSpc>
                <a:spcPct val="100000"/>
              </a:lnSpc>
              <a:defRPr sz="3265" b="1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5" name="Subtitle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38813" y="2899470"/>
            <a:ext cx="5213301" cy="587730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905" b="0" baseline="0">
                <a:solidFill>
                  <a:schemeClr val="accent2"/>
                </a:solidFill>
                <a:latin typeface="+mj-lt"/>
              </a:defRPr>
            </a:lvl1pPr>
            <a:lvl2pPr marL="469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8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7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6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46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1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8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53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add subtitle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222133" y="6386411"/>
            <a:ext cx="4231397" cy="248153"/>
            <a:chOff x="6488400" y="7194000"/>
            <a:chExt cx="3711288" cy="273600"/>
          </a:xfrm>
        </p:grpSpPr>
        <p:sp>
          <p:nvSpPr>
            <p:cNvPr id="10" name="Footer Placeholder"/>
            <p:cNvSpPr txBox="1">
              <a:spLocks/>
            </p:cNvSpPr>
            <p:nvPr/>
          </p:nvSpPr>
          <p:spPr>
            <a:xfrm>
              <a:off x="6488400" y="7194000"/>
              <a:ext cx="3387725" cy="273600"/>
            </a:xfrm>
            <a:prstGeom prst="rect">
              <a:avLst/>
            </a:prstGeom>
          </p:spPr>
          <p:txBody>
            <a:bodyPr vert="horz" lIns="0" tIns="0" rIns="0" bIns="0" rtlCol="0" anchor="ctr"/>
            <a:lstStyle>
              <a:defPPr>
                <a:defRPr lang="en-US"/>
              </a:defPPr>
              <a:lvl1pPr marL="0" algn="r" defTabSz="1043019" rtl="0" eaLnBrk="1" latinLnBrk="0" hangingPunct="1">
                <a:defRPr sz="900" kern="1200">
                  <a:solidFill>
                    <a:srgbClr val="575756"/>
                  </a:solidFill>
                  <a:latin typeface="+mn-lt"/>
                  <a:ea typeface="+mn-ea"/>
                  <a:cs typeface="+mn-cs"/>
                </a:defRPr>
              </a:lvl1pPr>
              <a:lvl2pPr marL="521510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19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28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038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549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058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567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077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816" dirty="0">
                  <a:solidFill>
                    <a:schemeClr val="bg1"/>
                  </a:solidFill>
                </a:rPr>
                <a:t>Presentation title</a:t>
              </a:r>
            </a:p>
          </p:txBody>
        </p:sp>
        <p:sp>
          <p:nvSpPr>
            <p:cNvPr id="13" name="Slide Number Placeholder"/>
            <p:cNvSpPr txBox="1">
              <a:spLocks/>
            </p:cNvSpPr>
            <p:nvPr/>
          </p:nvSpPr>
          <p:spPr>
            <a:xfrm>
              <a:off x="9947688" y="7194000"/>
              <a:ext cx="252000" cy="273600"/>
            </a:xfrm>
            <a:prstGeom prst="rect">
              <a:avLst/>
            </a:prstGeom>
          </p:spPr>
          <p:txBody>
            <a:bodyPr vert="horz" lIns="0" tIns="0" rIns="0" bIns="0" rtlCol="0" anchor="ctr"/>
            <a:lstStyle>
              <a:defPPr>
                <a:defRPr lang="en-US"/>
              </a:defPPr>
              <a:lvl1pPr marL="0" algn="r" defTabSz="1043019" rtl="0" eaLnBrk="1" latinLnBrk="0" hangingPunct="1">
                <a:tabLst>
                  <a:tab pos="252000" algn="r"/>
                </a:tabLst>
                <a:defRPr sz="900" b="1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521510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19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28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038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549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058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567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077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816" dirty="0"/>
                <a:t>|	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203753" y="6438232"/>
            <a:ext cx="249777" cy="15550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FE61AB8A-D2EB-470E-AA21-57B55BFCE052}" type="slidenum">
              <a:rPr lang="en-GB" sz="816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GB" sz="816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1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"/>
    </mc:Choice>
    <mc:Fallback xmlns="">
      <p:transition spd="slow" advClick="0"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8D25-557B-6BB5-79E3-CCEFD175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6E59E-3B55-3220-3CB5-32BEA5B62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6C141-2028-A1F0-9234-8799DB952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6557B-8121-F848-B710-E24F81BBD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FA37-B2E8-4D89-BEC7-A57C17A3CC15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A4D1A-4D1A-451A-714E-5807EBEB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E2CA3-24A0-F47F-2654-B0390F7B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870F-1A02-44C0-8E95-53A4ED735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77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"/>
    </mc:Choice>
    <mc:Fallback xmlns="">
      <p:transition spd="slow" advClick="0" advTm="3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F21E-C0B7-4783-F002-353E6527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30CBC-6B25-1280-05A7-A345009BC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4D131-D84C-E512-6C59-F8CB800E6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E934F-1586-D361-24CD-BE11860C2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BC46B1-FA55-87B5-A349-627A264E5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96717-5F66-E4F4-06E3-680F072C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FA37-B2E8-4D89-BEC7-A57C17A3CC15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6F3039-1789-7254-F916-A2CEEC30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2B48AE-C675-A6A9-B3D1-CC1187EF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870F-1A02-44C0-8E95-53A4ED735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72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"/>
    </mc:Choice>
    <mc:Fallback xmlns="">
      <p:transition spd="slow" advClick="0" advTm="3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B39A-9D7F-107E-6EBE-7E374FF4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B85D5-08C2-D781-EB68-9057F7BEE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FA37-B2E8-4D89-BEC7-A57C17A3CC15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54F3E-3979-133D-DA75-70B543E7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B8981-796C-0B34-D729-04480F84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870F-1A02-44C0-8E95-53A4ED735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73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"/>
    </mc:Choice>
    <mc:Fallback xmlns="">
      <p:transition spd="slow" advClick="0" advTm="3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115FEE-2638-0AF1-7B14-555648BBB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91836-F3DD-4B92-AB21-A4B48A870CB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FEE3A-8AE1-89F1-47AC-CB6910CA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B4DA7-1F3D-065A-1F82-D95C14DE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373D-CFB8-416C-8466-DA8579676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66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"/>
    </mc:Choice>
    <mc:Fallback xmlns="">
      <p:transition spd="slow" advClick="0" advTm="3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6311-3D31-F5E3-CE49-BD2368E43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4EBA3-5B2A-92CE-1733-6D33410F5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55DF7-B172-9377-4749-CD3912BAF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56D3C-9900-CE75-A647-9BE41CA05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FA37-B2E8-4D89-BEC7-A57C17A3CC15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2D88D-443B-B133-88F1-1AD65C87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674C4-6620-0E74-2BB4-A6332C81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870F-1A02-44C0-8E95-53A4ED735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52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"/>
    </mc:Choice>
    <mc:Fallback xmlns="">
      <p:transition spd="slow" advClick="0" advTm="3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3A30-BDB4-2C35-D429-8190131B4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9B824-29AB-5C21-1313-3B33A8272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D0DA4-AAA0-3AED-7DF7-EDFDE9E18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42D4B-9208-65E7-3D47-6B829079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FA37-B2E8-4D89-BEC7-A57C17A3CC15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557D9-AF7C-E1E7-611B-FDB6C14CD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AE012-39B0-52DC-FDB4-D42B8C64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870F-1A02-44C0-8E95-53A4ED735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8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"/>
    </mc:Choice>
    <mc:Fallback xmlns="">
      <p:transition spd="slow" advClick="0" advTm="3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85DF-7629-E10E-8309-C5350F70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D6925-29E4-8358-6B4E-01F685D9B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0F5FA-CB4D-1E88-2B2D-99E1B8CD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FA37-B2E8-4D89-BEC7-A57C17A3CC15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A863D-FD88-8FF2-D33F-E7DEFDE37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B7274-8300-20AE-BA53-7CA400B7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870F-1A02-44C0-8E95-53A4ED735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21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"/>
    </mc:Choice>
    <mc:Fallback xmlns="">
      <p:transition spd="slow" advClick="0" advTm="3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F62AAE-48E0-41F4-0744-D70084863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82E5C-D41F-6D79-C716-CE72777F8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E3808-39E0-38C0-965E-9BC5C3B3C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FA37-B2E8-4D89-BEC7-A57C17A3CC15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CC0ED-1976-222F-AFD9-487E87B0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5EF4A-6FD5-1715-63E9-2E0716BF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870F-1A02-44C0-8E95-53A4ED735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45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"/>
    </mc:Choice>
    <mc:Fallback xmlns="">
      <p:transition spd="slow"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1" hasCustomPrompt="1"/>
          </p:nvPr>
        </p:nvSpPr>
        <p:spPr bwMode="gray">
          <a:xfrm>
            <a:off x="738470" y="1697888"/>
            <a:ext cx="10712779" cy="4342674"/>
          </a:xfrm>
        </p:spPr>
        <p:txBody>
          <a:bodyPr vert="horz" lIns="0" tIns="0" rIns="0" bIns="0" rtlCol="0">
            <a:noAutofit/>
          </a:bodyPr>
          <a:lstStyle>
            <a:lvl1pPr>
              <a:defRPr lang="en-GB" dirty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9454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"/>
    </mc:Choice>
    <mc:Fallback xmlns="">
      <p:transition spd="slow"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738812" y="587730"/>
            <a:ext cx="10716528" cy="61545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1" hasCustomPrompt="1"/>
          </p:nvPr>
        </p:nvSpPr>
        <p:spPr bwMode="gray">
          <a:xfrm>
            <a:off x="738812" y="1697889"/>
            <a:ext cx="5212732" cy="434267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 hasCustomPrompt="1"/>
          </p:nvPr>
        </p:nvSpPr>
        <p:spPr bwMode="gray">
          <a:xfrm>
            <a:off x="6238860" y="1697888"/>
            <a:ext cx="5212732" cy="434267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2225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"/>
    </mc:Choice>
    <mc:Fallback xmlns="">
      <p:transition spd="slow"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1" hasCustomPrompt="1"/>
          </p:nvPr>
        </p:nvSpPr>
        <p:spPr bwMode="gray">
          <a:xfrm>
            <a:off x="738470" y="1697888"/>
            <a:ext cx="10712779" cy="205754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 hasCustomPrompt="1"/>
          </p:nvPr>
        </p:nvSpPr>
        <p:spPr bwMode="gray">
          <a:xfrm>
            <a:off x="738470" y="3983506"/>
            <a:ext cx="10712779" cy="205610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357798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"/>
    </mc:Choice>
    <mc:Fallback xmlns="">
      <p:transition spd="slow"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9" hasCustomPrompt="1"/>
          </p:nvPr>
        </p:nvSpPr>
        <p:spPr bwMode="gray">
          <a:xfrm>
            <a:off x="738470" y="1697888"/>
            <a:ext cx="5212732" cy="205754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15" hasCustomPrompt="1"/>
          </p:nvPr>
        </p:nvSpPr>
        <p:spPr bwMode="gray">
          <a:xfrm>
            <a:off x="6238861" y="1697888"/>
            <a:ext cx="5210922" cy="205754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6" hasCustomPrompt="1"/>
          </p:nvPr>
        </p:nvSpPr>
        <p:spPr bwMode="gray">
          <a:xfrm>
            <a:off x="738470" y="3983506"/>
            <a:ext cx="5212732" cy="205610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17" hasCustomPrompt="1"/>
          </p:nvPr>
        </p:nvSpPr>
        <p:spPr bwMode="gray">
          <a:xfrm>
            <a:off x="6238861" y="3983506"/>
            <a:ext cx="5210922" cy="205610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11561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"/>
    </mc:Choice>
    <mc:Fallback xmlns="">
      <p:transition spd="slow"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812" y="587730"/>
            <a:ext cx="10712779" cy="61545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1" hasCustomPrompt="1"/>
          </p:nvPr>
        </p:nvSpPr>
        <p:spPr bwMode="gray">
          <a:xfrm>
            <a:off x="738812" y="1697888"/>
            <a:ext cx="3378014" cy="205754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 hasCustomPrompt="1"/>
          </p:nvPr>
        </p:nvSpPr>
        <p:spPr bwMode="gray">
          <a:xfrm>
            <a:off x="4404143" y="1697888"/>
            <a:ext cx="3378014" cy="205705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 bwMode="gray">
          <a:xfrm>
            <a:off x="8069473" y="1697888"/>
            <a:ext cx="3378014" cy="205705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4" hasCustomPrompt="1"/>
          </p:nvPr>
        </p:nvSpPr>
        <p:spPr bwMode="gray">
          <a:xfrm>
            <a:off x="738812" y="3983506"/>
            <a:ext cx="3378014" cy="205705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5" hasCustomPrompt="1"/>
          </p:nvPr>
        </p:nvSpPr>
        <p:spPr bwMode="gray">
          <a:xfrm>
            <a:off x="4404143" y="3983506"/>
            <a:ext cx="3378014" cy="205705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6" hasCustomPrompt="1"/>
          </p:nvPr>
        </p:nvSpPr>
        <p:spPr bwMode="gray">
          <a:xfrm>
            <a:off x="8069473" y="3983506"/>
            <a:ext cx="3378014" cy="205705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234580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"/>
    </mc:Choice>
    <mc:Fallback xmlns="">
      <p:transition spd="slow"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1" hasCustomPrompt="1"/>
          </p:nvPr>
        </p:nvSpPr>
        <p:spPr bwMode="gray">
          <a:xfrm>
            <a:off x="738469" y="1697888"/>
            <a:ext cx="3378014" cy="434267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 hasCustomPrompt="1"/>
          </p:nvPr>
        </p:nvSpPr>
        <p:spPr bwMode="gray">
          <a:xfrm>
            <a:off x="4404143" y="1697888"/>
            <a:ext cx="3378014" cy="434267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 bwMode="gray">
          <a:xfrm>
            <a:off x="8069473" y="1697888"/>
            <a:ext cx="3378014" cy="434267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304958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"/>
    </mc:Choice>
    <mc:Fallback xmlns="">
      <p:transition spd="slow"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ideba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812" y="587730"/>
            <a:ext cx="10712779" cy="61545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23" hasCustomPrompt="1"/>
          </p:nvPr>
        </p:nvSpPr>
        <p:spPr bwMode="gray">
          <a:xfrm>
            <a:off x="2935958" y="1697888"/>
            <a:ext cx="8515633" cy="434267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>
                <a:latin typeface="+mj-lt"/>
              </a:defRPr>
            </a:lvl2pPr>
            <a:lvl3pPr>
              <a:defRPr lang="en-US" dirty="0" smtClean="0">
                <a:latin typeface="+mj-lt"/>
              </a:defRPr>
            </a:lvl3pPr>
            <a:lvl4pPr>
              <a:defRPr lang="en-US" dirty="0" smtClean="0">
                <a:latin typeface="+mj-lt"/>
              </a:defRPr>
            </a:lvl4pPr>
            <a:lvl5pPr>
              <a:defRPr lang="en-US" dirty="0" smtClean="0">
                <a:latin typeface="+mj-lt"/>
              </a:defRPr>
            </a:lvl5pPr>
            <a:lvl6pPr>
              <a:defRPr lang="en-US" dirty="0" smtClean="0">
                <a:latin typeface="+mj-lt"/>
              </a:defRPr>
            </a:lvl6pPr>
            <a:lvl7pPr>
              <a:defRPr lang="en-US" dirty="0" smtClean="0">
                <a:latin typeface="+mj-lt"/>
              </a:defRPr>
            </a:lvl7pPr>
            <a:lvl8pPr>
              <a:defRPr lang="en-US" dirty="0" smtClean="0">
                <a:latin typeface="+mj-lt"/>
              </a:defRPr>
            </a:lvl8pPr>
            <a:lvl9pPr>
              <a:defRPr lang="en-US" dirty="0" smtClean="0">
                <a:latin typeface="+mj-lt"/>
              </a:defRPr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166485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"/>
    </mc:Choice>
    <mc:Fallback xmlns="">
      <p:transition spd="slow"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1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/>
          </p:nvPr>
        </p:nvSpPr>
        <p:spPr bwMode="gray">
          <a:xfrm>
            <a:off x="738812" y="587730"/>
            <a:ext cx="10712779" cy="615457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7" name="Text Placeholder"/>
          <p:cNvSpPr>
            <a:spLocks noGrp="1"/>
          </p:cNvSpPr>
          <p:nvPr>
            <p:ph type="body" idx="1"/>
          </p:nvPr>
        </p:nvSpPr>
        <p:spPr bwMode="gray">
          <a:xfrm>
            <a:off x="742561" y="1697887"/>
            <a:ext cx="10712779" cy="4342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Body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  <a:p>
            <a:pPr lvl="5"/>
            <a:r>
              <a:rPr lang="en-GB" noProof="0" dirty="0"/>
              <a:t>Fourth Level</a:t>
            </a:r>
          </a:p>
          <a:p>
            <a:pPr lvl="6"/>
            <a:r>
              <a:rPr lang="en-GB" noProof="0" dirty="0"/>
              <a:t>Fifth Level</a:t>
            </a:r>
          </a:p>
          <a:p>
            <a:pPr lvl="7"/>
            <a:r>
              <a:rPr lang="en-GB" noProof="0" dirty="0"/>
              <a:t>Sixth Level</a:t>
            </a:r>
          </a:p>
          <a:p>
            <a:pPr lvl="8"/>
            <a:r>
              <a:rPr lang="en-GB" noProof="0" dirty="0"/>
              <a:t>Seventh Level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222133" y="6386411"/>
            <a:ext cx="4231397" cy="248153"/>
            <a:chOff x="6488400" y="7194000"/>
            <a:chExt cx="3711288" cy="273600"/>
          </a:xfrm>
        </p:grpSpPr>
        <p:sp>
          <p:nvSpPr>
            <p:cNvPr id="12" name="Footer Placeholder"/>
            <p:cNvSpPr txBox="1">
              <a:spLocks/>
            </p:cNvSpPr>
            <p:nvPr/>
          </p:nvSpPr>
          <p:spPr>
            <a:xfrm>
              <a:off x="6488400" y="7194000"/>
              <a:ext cx="3387725" cy="273600"/>
            </a:xfrm>
            <a:prstGeom prst="rect">
              <a:avLst/>
            </a:prstGeom>
          </p:spPr>
          <p:txBody>
            <a:bodyPr vert="horz" lIns="0" tIns="0" rIns="0" bIns="0" rtlCol="0" anchor="ctr"/>
            <a:lstStyle>
              <a:defPPr>
                <a:defRPr lang="en-US"/>
              </a:defPPr>
              <a:lvl1pPr marL="0" algn="r" defTabSz="1043019" rtl="0" eaLnBrk="1" latinLnBrk="0" hangingPunct="1">
                <a:defRPr sz="900" kern="1200">
                  <a:solidFill>
                    <a:srgbClr val="575756"/>
                  </a:solidFill>
                  <a:latin typeface="+mn-lt"/>
                  <a:ea typeface="+mn-ea"/>
                  <a:cs typeface="+mn-cs"/>
                </a:defRPr>
              </a:lvl1pPr>
              <a:lvl2pPr marL="521510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19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28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038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549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058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567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077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816" dirty="0"/>
                <a:t>Presentation title</a:t>
              </a:r>
            </a:p>
          </p:txBody>
        </p:sp>
        <p:sp>
          <p:nvSpPr>
            <p:cNvPr id="13" name="Slide Number Placeholder"/>
            <p:cNvSpPr txBox="1">
              <a:spLocks/>
            </p:cNvSpPr>
            <p:nvPr/>
          </p:nvSpPr>
          <p:spPr>
            <a:xfrm>
              <a:off x="9947688" y="7194000"/>
              <a:ext cx="252000" cy="273600"/>
            </a:xfrm>
            <a:prstGeom prst="rect">
              <a:avLst/>
            </a:prstGeom>
          </p:spPr>
          <p:txBody>
            <a:bodyPr vert="horz" lIns="0" tIns="0" rIns="0" bIns="0" rtlCol="0" anchor="ctr"/>
            <a:lstStyle>
              <a:defPPr>
                <a:defRPr lang="en-US"/>
              </a:defPPr>
              <a:lvl1pPr marL="0" algn="r" defTabSz="1043019" rtl="0" eaLnBrk="1" latinLnBrk="0" hangingPunct="1">
                <a:tabLst>
                  <a:tab pos="252000" algn="r"/>
                </a:tabLst>
                <a:defRPr sz="900" b="1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521510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19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28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038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549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058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567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077" algn="l" defTabSz="1043019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816" dirty="0"/>
                <a:t>|	 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203753" y="6438232"/>
            <a:ext cx="249777" cy="15550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FE61AB8A-D2EB-470E-AA21-57B55BFCE052}" type="slidenum">
              <a:rPr lang="en-GB" sz="816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GB" sz="816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14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3000" advClick="0" advTm="3000"/>
    </mc:Choice>
    <mc:Fallback xmlns="">
      <p:transition spd="slow" advClick="0" advTm="3000"/>
    </mc:Fallback>
  </mc:AlternateContent>
  <p:txStyles>
    <p:titleStyle>
      <a:lvl1pPr algn="l" defTabSz="938474" rtl="0" eaLnBrk="1" latinLnBrk="0" hangingPunct="1">
        <a:lnSpc>
          <a:spcPct val="100000"/>
        </a:lnSpc>
        <a:spcBef>
          <a:spcPct val="0"/>
        </a:spcBef>
        <a:buNone/>
        <a:defRPr sz="1995" b="0" kern="1200" baseline="0"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0" indent="0" algn="l" defTabSz="938474" rtl="0" eaLnBrk="1" latinLnBrk="0" hangingPunct="1">
        <a:spcBef>
          <a:spcPts val="635"/>
        </a:spcBef>
        <a:buClr>
          <a:schemeClr val="tx2"/>
        </a:buClr>
        <a:buSzPct val="100000"/>
        <a:buFont typeface="Symbol" panose="05050102010706020507" pitchFamily="18" charset="2"/>
        <a:buNone/>
        <a:defRPr sz="1179" b="1" kern="1200" baseline="0">
          <a:solidFill>
            <a:schemeClr val="accent2"/>
          </a:solidFill>
          <a:latin typeface="+mj-lt"/>
          <a:ea typeface="+mn-ea"/>
          <a:cs typeface="+mn-cs"/>
        </a:defRPr>
      </a:lvl1pPr>
      <a:lvl2pPr marL="0" indent="0" algn="l" defTabSz="938474" rtl="0" eaLnBrk="1" latinLnBrk="0" hangingPunct="1">
        <a:spcBef>
          <a:spcPts val="635"/>
        </a:spcBef>
        <a:buClr>
          <a:srgbClr val="575756"/>
        </a:buClr>
        <a:buSzPct val="100000"/>
        <a:buFont typeface="Symbol" panose="05050102010706020507" pitchFamily="18" charset="2"/>
        <a:buNone/>
        <a:defRPr sz="998" kern="1200" baseline="0">
          <a:solidFill>
            <a:schemeClr val="tx2"/>
          </a:solidFill>
          <a:latin typeface="+mj-lt"/>
          <a:ea typeface="+mn-ea"/>
          <a:cs typeface="+mn-cs"/>
        </a:defRPr>
      </a:lvl2pPr>
      <a:lvl3pPr marL="169904" indent="-169904" algn="l" defTabSz="938474" rtl="0" eaLnBrk="1" latinLnBrk="0" hangingPunct="1">
        <a:spcBef>
          <a:spcPts val="363"/>
        </a:spcBef>
        <a:buClr>
          <a:srgbClr val="575756"/>
        </a:buClr>
        <a:buFont typeface="Symbol" panose="05050102010706020507" pitchFamily="18" charset="2"/>
        <a:buChar char="·"/>
        <a:defRPr sz="998" kern="1200" baseline="0">
          <a:solidFill>
            <a:schemeClr val="tx2"/>
          </a:solidFill>
          <a:latin typeface="+mj-lt"/>
          <a:ea typeface="+mn-ea"/>
          <a:cs typeface="+mn-cs"/>
        </a:defRPr>
      </a:lvl3pPr>
      <a:lvl4pPr marL="339808" indent="-169904" algn="l" defTabSz="938474" rtl="0" eaLnBrk="1" latinLnBrk="0" hangingPunct="1">
        <a:spcBef>
          <a:spcPts val="363"/>
        </a:spcBef>
        <a:buClr>
          <a:srgbClr val="575756"/>
        </a:buClr>
        <a:buFont typeface="Arial" pitchFamily="34" charset="0"/>
        <a:buChar char="–"/>
        <a:defRPr sz="998" kern="1200" baseline="0">
          <a:solidFill>
            <a:schemeClr val="tx2"/>
          </a:solidFill>
          <a:latin typeface="+mj-lt"/>
          <a:ea typeface="+mn-ea"/>
          <a:cs typeface="+mn-cs"/>
        </a:defRPr>
      </a:lvl4pPr>
      <a:lvl5pPr marL="509711" indent="-169904" algn="l" defTabSz="938474" rtl="0" eaLnBrk="1" latinLnBrk="0" hangingPunct="1">
        <a:spcBef>
          <a:spcPts val="363"/>
        </a:spcBef>
        <a:buClr>
          <a:srgbClr val="575756"/>
        </a:buClr>
        <a:buFont typeface="Arial" pitchFamily="34" charset="0"/>
        <a:buChar char="–"/>
        <a:defRPr sz="998" kern="1200" baseline="0">
          <a:solidFill>
            <a:schemeClr val="tx2"/>
          </a:solidFill>
          <a:latin typeface="+mj-lt"/>
          <a:ea typeface="+mn-ea"/>
          <a:cs typeface="+mn-cs"/>
        </a:defRPr>
      </a:lvl5pPr>
      <a:lvl6pPr marL="679615" indent="-169904" algn="l" defTabSz="938474" rtl="0" eaLnBrk="1" latinLnBrk="0" hangingPunct="1">
        <a:spcBef>
          <a:spcPts val="363"/>
        </a:spcBef>
        <a:buClr>
          <a:srgbClr val="575756"/>
        </a:buClr>
        <a:buFont typeface="Arial" panose="020B0604020202020204" pitchFamily="34" charset="0"/>
        <a:buChar char="–"/>
        <a:defRPr sz="998" kern="1200">
          <a:solidFill>
            <a:schemeClr val="tx2"/>
          </a:solidFill>
          <a:latin typeface="+mj-lt"/>
          <a:ea typeface="+mn-ea"/>
          <a:cs typeface="Arial" panose="020B0604020202020204" pitchFamily="34" charset="0"/>
        </a:defRPr>
      </a:lvl6pPr>
      <a:lvl7pPr marL="849519" indent="-169904" algn="l" defTabSz="938474" rtl="0" eaLnBrk="1" latinLnBrk="0" hangingPunct="1">
        <a:spcBef>
          <a:spcPts val="363"/>
        </a:spcBef>
        <a:buClr>
          <a:srgbClr val="575756"/>
        </a:buClr>
        <a:buFont typeface="Arial" panose="020B0604020202020204" pitchFamily="34" charset="0"/>
        <a:buChar char="–"/>
        <a:defRPr sz="998" kern="1200">
          <a:solidFill>
            <a:schemeClr val="tx2"/>
          </a:solidFill>
          <a:latin typeface="+mj-lt"/>
          <a:ea typeface="+mn-ea"/>
          <a:cs typeface="Arial" panose="020B0604020202020204" pitchFamily="34" charset="0"/>
        </a:defRPr>
      </a:lvl7pPr>
      <a:lvl8pPr marL="1019423" indent="-169904" algn="l" defTabSz="938474" rtl="0" eaLnBrk="1" latinLnBrk="0" hangingPunct="1">
        <a:spcBef>
          <a:spcPts val="363"/>
        </a:spcBef>
        <a:buClr>
          <a:srgbClr val="575756"/>
        </a:buClr>
        <a:buFont typeface="Arial" panose="020B0604020202020204" pitchFamily="34" charset="0"/>
        <a:buChar char="–"/>
        <a:defRPr sz="998" kern="1200">
          <a:solidFill>
            <a:schemeClr val="tx2"/>
          </a:solidFill>
          <a:latin typeface="+mj-lt"/>
          <a:ea typeface="+mn-ea"/>
          <a:cs typeface="Arial" panose="020B0604020202020204" pitchFamily="34" charset="0"/>
        </a:defRPr>
      </a:lvl8pPr>
      <a:lvl9pPr marL="1189326" indent="-169904" algn="l" defTabSz="938474" rtl="0" eaLnBrk="1" latinLnBrk="0" hangingPunct="1">
        <a:spcBef>
          <a:spcPts val="363"/>
        </a:spcBef>
        <a:buClr>
          <a:srgbClr val="575756"/>
        </a:buClr>
        <a:buFont typeface="Arial" panose="020B0604020202020204" pitchFamily="34" charset="0"/>
        <a:buChar char="–"/>
        <a:defRPr sz="998" kern="1200">
          <a:solidFill>
            <a:schemeClr val="tx2"/>
          </a:solidFill>
          <a:latin typeface="+mj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38474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69238" algn="l" defTabSz="938474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38474" algn="l" defTabSz="938474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07710" algn="l" defTabSz="938474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876948" algn="l" defTabSz="938474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346185" algn="l" defTabSz="938474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815421" algn="l" defTabSz="938474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284660" algn="l" defTabSz="938474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753895" algn="l" defTabSz="938474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7C541-B911-694F-47BE-4B545FCA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CF8AD-9C45-EE99-C528-0F6401778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5E08E-86C3-90D6-9A1D-A12C277E3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4FA37-B2E8-4D89-BEC7-A57C17A3CC15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CD47E-9306-B0D8-2F95-AD5068D7B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80D32-DBB6-3E75-4B8E-020077B1E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6870F-1A02-44C0-8E95-53A4ED735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10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mc:AlternateContent xmlns:mc="http://schemas.openxmlformats.org/markup-compatibility/2006" xmlns:p14="http://schemas.microsoft.com/office/powerpoint/2010/main">
    <mc:Choice Requires="p14">
      <p:transition spd="slow" p14:dur="3000" advClick="0" advTm="3000"/>
    </mc:Choice>
    <mc:Fallback xmlns="">
      <p:transition spd="slow" advClick="0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802D6-45D2-56BF-F92D-A503C1B2CFD7}"/>
              </a:ext>
            </a:extLst>
          </p:cNvPr>
          <p:cNvSpPr txBox="1"/>
          <p:nvPr/>
        </p:nvSpPr>
        <p:spPr>
          <a:xfrm>
            <a:off x="719255" y="864219"/>
            <a:ext cx="5190891" cy="14398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1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XGBoost</a:t>
            </a:r>
            <a:endParaRPr lang="en-US" sz="11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1AC2E-A4BB-EF22-E7D2-DF259EC321FA}"/>
              </a:ext>
            </a:extLst>
          </p:cNvPr>
          <p:cNvSpPr txBox="1"/>
          <p:nvPr/>
        </p:nvSpPr>
        <p:spPr>
          <a:xfrm>
            <a:off x="1847248" y="3532076"/>
            <a:ext cx="6729472" cy="690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689691">
              <a:spcAft>
                <a:spcPts val="972"/>
              </a:spcAft>
            </a:pPr>
            <a:r>
              <a:rPr lang="en-IN" sz="388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Ensemble learning method</a:t>
            </a:r>
            <a:endParaRPr lang="en-IN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1A5DD0-8F45-F830-894D-7C191F4585AD}"/>
              </a:ext>
            </a:extLst>
          </p:cNvPr>
          <p:cNvSpPr txBox="1"/>
          <p:nvPr/>
        </p:nvSpPr>
        <p:spPr>
          <a:xfrm>
            <a:off x="1847248" y="4661131"/>
            <a:ext cx="6638883" cy="690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689691">
              <a:spcAft>
                <a:spcPts val="972"/>
              </a:spcAft>
            </a:pPr>
            <a:r>
              <a:rPr lang="en-GB" sz="388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 tree building algorithm</a:t>
            </a:r>
            <a:endParaRPr lang="en-IN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C0026-EEA9-2C22-D6B6-93282474757A}"/>
              </a:ext>
            </a:extLst>
          </p:cNvPr>
          <p:cNvSpPr txBox="1"/>
          <p:nvPr/>
        </p:nvSpPr>
        <p:spPr>
          <a:xfrm>
            <a:off x="1847248" y="2487774"/>
            <a:ext cx="6616750" cy="690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689691">
              <a:spcAft>
                <a:spcPts val="600"/>
              </a:spcAft>
            </a:pPr>
            <a:r>
              <a:rPr lang="en-US" sz="388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eXtreme</a:t>
            </a:r>
            <a:r>
              <a:rPr lang="en-US" sz="38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Gradient Boosting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8730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"/>
    </mc:Choice>
    <mc:Fallback xmlns="">
      <p:transition spd="slow" advClick="0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0D9248-7ADB-BE3B-DCDB-D1E0B393366C}"/>
              </a:ext>
            </a:extLst>
          </p:cNvPr>
          <p:cNvSpPr txBox="1"/>
          <p:nvPr/>
        </p:nvSpPr>
        <p:spPr>
          <a:xfrm>
            <a:off x="825190" y="2075139"/>
            <a:ext cx="8697951" cy="828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868680">
              <a:lnSpc>
                <a:spcPct val="90000"/>
              </a:lnSpc>
              <a:spcAft>
                <a:spcPts val="570"/>
              </a:spcAft>
            </a:pPr>
            <a:r>
              <a:rPr lang="en-US" sz="389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Supports regression and classification</a:t>
            </a:r>
            <a:endParaRPr lang="en-US" sz="389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D41A8F-EEBE-3884-349B-8CF1D0079A29}"/>
              </a:ext>
            </a:extLst>
          </p:cNvPr>
          <p:cNvSpPr txBox="1"/>
          <p:nvPr/>
        </p:nvSpPr>
        <p:spPr>
          <a:xfrm>
            <a:off x="795297" y="3297560"/>
            <a:ext cx="7489420" cy="690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90868">
              <a:spcAft>
                <a:spcPts val="570"/>
              </a:spcAft>
            </a:pPr>
            <a:r>
              <a:rPr lang="en-GB" sz="3890" dirty="0"/>
              <a:t>Provides parallel tree boosting</a:t>
            </a:r>
            <a:endParaRPr lang="en-IN" sz="389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0D1F29-A584-BF7C-1EC1-A3D6A24656EF}"/>
              </a:ext>
            </a:extLst>
          </p:cNvPr>
          <p:cNvSpPr txBox="1"/>
          <p:nvPr/>
        </p:nvSpPr>
        <p:spPr>
          <a:xfrm>
            <a:off x="724829" y="4547109"/>
            <a:ext cx="10710747" cy="690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90868">
              <a:spcAft>
                <a:spcPts val="570"/>
              </a:spcAft>
            </a:pPr>
            <a:r>
              <a:rPr lang="fr-FR" sz="3890" dirty="0"/>
              <a:t>Uses</a:t>
            </a:r>
            <a:r>
              <a:rPr lang="fr-FR" sz="1995" kern="1200" dirty="0">
                <a:solidFill>
                  <a:srgbClr val="383838"/>
                </a:solidFill>
                <a:latin typeface="Inter"/>
                <a:ea typeface="+mn-ea"/>
                <a:cs typeface="+mn-cs"/>
              </a:rPr>
              <a:t> </a:t>
            </a:r>
            <a:r>
              <a:rPr lang="fr-FR" sz="3890" dirty="0"/>
              <a:t>a</a:t>
            </a:r>
            <a:r>
              <a:rPr lang="fr-FR" sz="1995" kern="1200" dirty="0">
                <a:solidFill>
                  <a:srgbClr val="383838"/>
                </a:solidFill>
                <a:latin typeface="Inter"/>
                <a:ea typeface="+mn-ea"/>
                <a:cs typeface="+mn-cs"/>
              </a:rPr>
              <a:t> </a:t>
            </a:r>
            <a:r>
              <a:rPr lang="fr-FR" sz="3890" dirty="0"/>
              <a:t>gradient</a:t>
            </a:r>
            <a:r>
              <a:rPr lang="fr-FR" sz="1995" kern="1200" dirty="0">
                <a:solidFill>
                  <a:srgbClr val="383838"/>
                </a:solidFill>
                <a:latin typeface="Inter"/>
                <a:ea typeface="+mn-ea"/>
                <a:cs typeface="+mn-cs"/>
              </a:rPr>
              <a:t> </a:t>
            </a:r>
            <a:r>
              <a:rPr lang="fr-FR" sz="3890" dirty="0" err="1"/>
              <a:t>descent</a:t>
            </a:r>
            <a:r>
              <a:rPr lang="fr-FR" sz="1995" kern="1200" dirty="0">
                <a:solidFill>
                  <a:srgbClr val="383838"/>
                </a:solidFill>
                <a:latin typeface="Inter"/>
                <a:ea typeface="+mn-ea"/>
                <a:cs typeface="+mn-cs"/>
              </a:rPr>
              <a:t> </a:t>
            </a:r>
            <a:r>
              <a:rPr lang="fr-FR" sz="3890" dirty="0" err="1"/>
              <a:t>optimization</a:t>
            </a:r>
            <a:r>
              <a:rPr lang="fr-FR" sz="1995" kern="1200" dirty="0">
                <a:solidFill>
                  <a:srgbClr val="383838"/>
                </a:solidFill>
                <a:latin typeface="Inter"/>
                <a:ea typeface="+mn-ea"/>
                <a:cs typeface="+mn-cs"/>
              </a:rPr>
              <a:t> </a:t>
            </a:r>
            <a:r>
              <a:rPr lang="fr-FR" sz="3890" dirty="0"/>
              <a:t>technique</a:t>
            </a:r>
            <a:endParaRPr lang="en-IN" sz="3890" dirty="0"/>
          </a:p>
        </p:txBody>
      </p:sp>
    </p:spTree>
    <p:extLst>
      <p:ext uri="{BB962C8B-B14F-4D97-AF65-F5344CB8AC3E}">
        <p14:creationId xmlns:p14="http://schemas.microsoft.com/office/powerpoint/2010/main" val="12001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"/>
    </mc:Choice>
    <mc:Fallback xmlns="">
      <p:transition spd="slow" advClick="0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028B3E-C6BB-DD45-7C67-3ACB30E1AF2F}"/>
              </a:ext>
            </a:extLst>
          </p:cNvPr>
          <p:cNvSpPr txBox="1"/>
          <p:nvPr/>
        </p:nvSpPr>
        <p:spPr>
          <a:xfrm>
            <a:off x="1437113" y="1087244"/>
            <a:ext cx="7745916" cy="4810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1481328">
              <a:lnSpc>
                <a:spcPct val="90000"/>
              </a:lnSpc>
              <a:spcAft>
                <a:spcPts val="972"/>
              </a:spcAft>
            </a:pPr>
            <a:r>
              <a:rPr lang="en-US" sz="388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2400"/>
          </a:p>
        </p:txBody>
      </p:sp>
      <p:pic>
        <p:nvPicPr>
          <p:cNvPr id="12" name="Picture 11" descr="A diagram of a level-wise tree&#10;&#10;Description automatically generated">
            <a:extLst>
              <a:ext uri="{FF2B5EF4-FFF2-40B4-BE49-F238E27FC236}">
                <a16:creationId xmlns:a16="http://schemas.microsoft.com/office/drawing/2014/main" id="{B49BE720-B1FA-76AF-8DB7-36F3110F3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12" y="880913"/>
            <a:ext cx="10081118" cy="236766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DCF69168-E4A4-D35A-EAF6-4F15FEFD436B}"/>
              </a:ext>
            </a:extLst>
          </p:cNvPr>
          <p:cNvGrpSpPr/>
          <p:nvPr/>
        </p:nvGrpSpPr>
        <p:grpSpPr>
          <a:xfrm>
            <a:off x="2011130" y="3347002"/>
            <a:ext cx="6903164" cy="2357151"/>
            <a:chOff x="2011130" y="3347002"/>
            <a:chExt cx="6903164" cy="235715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DBC191-030B-032F-64B8-47CBF328FDA5}"/>
                </a:ext>
              </a:extLst>
            </p:cNvPr>
            <p:cNvSpPr txBox="1"/>
            <p:nvPr/>
          </p:nvSpPr>
          <p:spPr>
            <a:xfrm>
              <a:off x="2037148" y="4262243"/>
              <a:ext cx="6877146" cy="543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/>
                <a:t>Tree pruning: results in deeper, but optimized trees</a:t>
              </a:r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32AA246-F41A-53BF-B32F-C4919401524D}"/>
                </a:ext>
              </a:extLst>
            </p:cNvPr>
            <p:cNvSpPr txBox="1"/>
            <p:nvPr/>
          </p:nvSpPr>
          <p:spPr>
            <a:xfrm>
              <a:off x="2057099" y="3347002"/>
              <a:ext cx="6766284" cy="543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/>
                <a:t>Can handle missing values automatically</a:t>
              </a:r>
              <a:endParaRPr lang="en-IN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15AB49-FB48-2E86-96C5-665071C0105B}"/>
                </a:ext>
              </a:extLst>
            </p:cNvPr>
            <p:cNvSpPr txBox="1"/>
            <p:nvPr/>
          </p:nvSpPr>
          <p:spPr>
            <a:xfrm>
              <a:off x="2011130" y="5160775"/>
              <a:ext cx="5875012" cy="543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/>
                <a:t>Incremental training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62091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"/>
    </mc:Choice>
    <mc:Fallback xmlns="">
      <p:transition spd="slow" advClick="0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process&#10;&#10;Description automatically generated">
            <a:extLst>
              <a:ext uri="{FF2B5EF4-FFF2-40B4-BE49-F238E27FC236}">
                <a16:creationId xmlns:a16="http://schemas.microsoft.com/office/drawing/2014/main" id="{27D33CA4-6AE3-C9BA-A8DF-C86DDB344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1374702"/>
            <a:ext cx="7746709" cy="406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4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"/>
    </mc:Choice>
    <mc:Fallback xmlns="">
      <p:transition spd="slow" advClick="0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FC5574-BFE3-7D31-900F-C8136C999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627624"/>
              </p:ext>
            </p:extLst>
          </p:nvPr>
        </p:nvGraphicFramePr>
        <p:xfrm>
          <a:off x="1077339" y="1159821"/>
          <a:ext cx="8607495" cy="38203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05091">
                  <a:extLst>
                    <a:ext uri="{9D8B030D-6E8A-4147-A177-3AD203B41FA5}">
                      <a16:colId xmlns:a16="http://schemas.microsoft.com/office/drawing/2014/main" val="1647252973"/>
                    </a:ext>
                  </a:extLst>
                </a:gridCol>
                <a:gridCol w="5302404">
                  <a:extLst>
                    <a:ext uri="{9D8B030D-6E8A-4147-A177-3AD203B41FA5}">
                      <a16:colId xmlns:a16="http://schemas.microsoft.com/office/drawing/2014/main" val="2759512058"/>
                    </a:ext>
                  </a:extLst>
                </a:gridCol>
              </a:tblGrid>
              <a:tr h="975886">
                <a:tc>
                  <a:txBody>
                    <a:bodyPr/>
                    <a:lstStyle/>
                    <a:p>
                      <a:r>
                        <a:rPr lang="en-GB" sz="3300" b="0" cap="none" spc="0" dirty="0">
                          <a:solidFill>
                            <a:schemeClr val="bg1"/>
                          </a:solidFill>
                        </a:rPr>
                        <a:t>Pros</a:t>
                      </a:r>
                      <a:endParaRPr lang="en-IN" sz="33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80373" marR="584382" marT="215672" marB="2156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3300" b="0" cap="none" spc="0">
                          <a:solidFill>
                            <a:schemeClr val="bg1"/>
                          </a:solidFill>
                        </a:rPr>
                        <a:t>Cons</a:t>
                      </a:r>
                      <a:endParaRPr lang="en-IN" sz="33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280373" marR="584382" marT="215672" marB="2156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636219"/>
                  </a:ext>
                </a:extLst>
              </a:tr>
              <a:tr h="852820">
                <a:tc>
                  <a:txBody>
                    <a:bodyPr/>
                    <a:lstStyle/>
                    <a:p>
                      <a:r>
                        <a:rPr lang="en-GB" sz="3300" cap="none" spc="0" dirty="0">
                          <a:solidFill>
                            <a:schemeClr val="tx1"/>
                          </a:solidFill>
                        </a:rPr>
                        <a:t>High accuracy</a:t>
                      </a:r>
                      <a:endParaRPr lang="en-IN" sz="3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80373" marR="584382" marT="215672" marB="21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3300" cap="none" spc="0" dirty="0">
                          <a:solidFill>
                            <a:schemeClr val="tx1"/>
                          </a:solidFill>
                        </a:rPr>
                        <a:t>Overfitting</a:t>
                      </a:r>
                      <a:endParaRPr lang="en-IN" sz="3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80373" marR="584382" marT="215672" marB="21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251826"/>
                  </a:ext>
                </a:extLst>
              </a:tr>
              <a:tr h="9758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300" cap="none" spc="0">
                          <a:solidFill>
                            <a:schemeClr val="tx1"/>
                          </a:solidFill>
                        </a:rPr>
                        <a:t>Speed</a:t>
                      </a:r>
                      <a:endParaRPr lang="en-IN"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80373" marR="584382" marT="215672" marB="21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3300" cap="none" spc="0">
                          <a:solidFill>
                            <a:schemeClr val="tx1"/>
                          </a:solidFill>
                        </a:rPr>
                        <a:t>Memory usage</a:t>
                      </a:r>
                      <a:endParaRPr lang="en-IN"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80373" marR="584382" marT="215672" marB="21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84967"/>
                  </a:ext>
                </a:extLst>
              </a:tr>
              <a:tr h="894133">
                <a:tc>
                  <a:txBody>
                    <a:bodyPr/>
                    <a:lstStyle/>
                    <a:p>
                      <a:r>
                        <a:rPr lang="en-GB" sz="3300" cap="none" spc="0">
                          <a:solidFill>
                            <a:schemeClr val="tx1"/>
                          </a:solidFill>
                        </a:rPr>
                        <a:t>Flexibility</a:t>
                      </a:r>
                      <a:endParaRPr lang="en-IN"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80373" marR="584382" marT="215672" marB="21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3300" cap="none" spc="0" dirty="0">
                          <a:solidFill>
                            <a:schemeClr val="tx1"/>
                          </a:solidFill>
                        </a:rPr>
                        <a:t>Lack of transparency</a:t>
                      </a:r>
                      <a:endParaRPr lang="en-IN" sz="3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80373" marR="584382" marT="215672" marB="21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856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91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"/>
    </mc:Choice>
    <mc:Fallback xmlns="">
      <p:transition spd="slow" advClick="0" advTm="300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NWM (New)">
      <a:dk1>
        <a:sysClr val="windowText" lastClr="000000"/>
      </a:dk1>
      <a:lt1>
        <a:sysClr val="window" lastClr="FFFFFF"/>
      </a:lt1>
      <a:dk2>
        <a:srgbClr val="575756"/>
      </a:dk2>
      <a:lt2>
        <a:srgbClr val="EEECE1"/>
      </a:lt2>
      <a:accent1>
        <a:srgbClr val="42145F"/>
      </a:accent1>
      <a:accent2>
        <a:srgbClr val="06B3BB"/>
      </a:accent2>
      <a:accent3>
        <a:srgbClr val="516CB4"/>
      </a:accent3>
      <a:accent4>
        <a:srgbClr val="E84261"/>
      </a:accent4>
      <a:accent5>
        <a:srgbClr val="F9B122"/>
      </a:accent5>
      <a:accent6>
        <a:srgbClr val="81AA28"/>
      </a:accent6>
      <a:hlink>
        <a:srgbClr val="42145F"/>
      </a:hlink>
      <a:folHlink>
        <a:srgbClr val="42145F"/>
      </a:folHlink>
    </a:clrScheme>
    <a:fontScheme name="NWM">
      <a:majorFont>
        <a:latin typeface="Arial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Grek" typeface="Calibri"/>
        <a:font script="Cyrl" typeface="Cambria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Yiii" typeface="Microsoft Yi Baiti"/>
        <a:font script="Cher" typeface="Plantagenet Cherokee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RB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5000" dir="5400000" rotWithShape="0">
              <a:srgbClr val="000000">
                <a:alpha val="36000"/>
              </a:srgbClr>
            </a:outerShdw>
          </a:effectLst>
        </a:effectStyle>
        <a:effectStyle>
          <a:effectLst>
            <a:outerShdw blurRad="40000" dist="25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9525">
          <a:noFill/>
        </a:ln>
      </a:spPr>
      <a:bodyPr rot="0" spcFirstLastPara="0" vertOverflow="overflow" horzOverflow="overflow" vert="horz" wrap="non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69616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>
          <a:defRPr sz="1100" dirty="0" err="1" smtClean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custClrLst>
    <a:custClr name="Purple 100% Accent 1">
      <a:srgbClr val="42145F"/>
    </a:custClr>
    <a:custClr name="Aqua 100% Accent 2">
      <a:srgbClr val="06B3BB"/>
    </a:custClr>
    <a:custClr name="Blue 100% Accent 3">
      <a:srgbClr val="516CB4"/>
    </a:custClr>
    <a:custClr name="Crimson 100% Accent 4">
      <a:srgbClr val="E84261"/>
    </a:custClr>
    <a:custClr name="Yellow 100% Accent 5">
      <a:srgbClr val="F9B122"/>
    </a:custClr>
    <a:custClr name="Green 100% Accent 6">
      <a:srgbClr val="81AA28"/>
    </a:custClr>
    <a:custClr name="Brown 100%">
      <a:srgbClr val="A6791D"/>
    </a:custClr>
    <a:custClr name="Orange 100%">
      <a:srgbClr val="F36F21"/>
    </a:custClr>
    <a:custClr name="Light Purple 100%">
      <a:srgbClr val="9C71B4"/>
    </a:custClr>
    <a:custClr name="Grey 100%">
      <a:srgbClr val="696161"/>
    </a:custClr>
    <a:custClr name="Purple 70% Accent 1">
      <a:srgbClr val="8629C1"/>
    </a:custClr>
    <a:custClr name="Aqua 70% Accent 2">
      <a:srgbClr val="28EFF8"/>
    </a:custClr>
    <a:custClr name="Blue 70% Accent 3">
      <a:srgbClr val="8598CA"/>
    </a:custClr>
    <a:custClr name="Crimson 70% Accent 4">
      <a:srgbClr val="EF7B90"/>
    </a:custClr>
    <a:custClr name="Yellow 70% Accent 5">
      <a:srgbClr val="FBC864"/>
    </a:custClr>
    <a:custClr name="Green 70% Accent 6">
      <a:srgbClr val="AED755"/>
    </a:custClr>
    <a:custClr name="Brown 70%">
      <a:srgbClr val="DEAB43"/>
    </a:custClr>
    <a:custClr name="Orange 70%">
      <a:srgbClr val="F79A64"/>
    </a:custClr>
    <a:custClr name="Light Purple 70%">
      <a:srgbClr val="BA9CCA"/>
    </a:custClr>
    <a:custClr name="Grey 70%">
      <a:srgbClr val="978F8F"/>
    </a:custClr>
    <a:custClr name="Purple 50% Accent 1">
      <a:srgbClr val="AB5CDD"/>
    </a:custClr>
    <a:custClr name="Aqua 50% Accent 2">
      <a:srgbClr val="65F4FA"/>
    </a:custClr>
    <a:custClr name="Blue 50% Accent  3">
      <a:srgbClr val="A8B6D9"/>
    </a:custClr>
    <a:custClr name="Crimson 50% Accent 4">
      <a:srgbClr val="F4A0B0"/>
    </a:custClr>
    <a:custClr name="Yellow 50% Accent 5">
      <a:srgbClr val="FCD891"/>
    </a:custClr>
    <a:custClr name="Green 50% Accent 6">
      <a:srgbClr val="C5E286"/>
    </a:custClr>
    <a:custClr name="Brown 50%">
      <a:srgbClr val="E8C379"/>
    </a:custClr>
    <a:custClr name="Orange 50%">
      <a:srgbClr val="F9B790"/>
    </a:custClr>
    <a:custClr name="Light Purple 50%">
      <a:srgbClr val="CDB8D9"/>
    </a:custClr>
    <a:custClr name="Grey 50%">
      <a:srgbClr val="B5AFAF"/>
    </a:custClr>
    <a:custClr name="Purple 30% Accent 1">
      <a:srgbClr val="CD9DEA"/>
    </a:custClr>
    <a:custClr name="Aqua 30% Accent 2">
      <a:srgbClr val="A3F8FC"/>
    </a:custClr>
    <a:custClr name="Blue 30% Accent 3">
      <a:srgbClr val="CBD3E8"/>
    </a:custClr>
    <a:custClr name="Crimson 30% Accent 4">
      <a:srgbClr val="F8C6D0"/>
    </a:custClr>
    <a:custClr name="Yellow 30% Accent 5">
      <a:srgbClr val="FDE8BD"/>
    </a:custClr>
    <a:custClr name="Green 30% Accent 6">
      <a:srgbClr val="DCEEB6"/>
    </a:custClr>
    <a:custClr name="Brown 30%">
      <a:srgbClr val="F1DBAF"/>
    </a:custClr>
    <a:custClr name="Orange 30%">
      <a:srgbClr val="FBD4BC"/>
    </a:custClr>
    <a:custClr name="Light Purple 30%">
      <a:srgbClr val="E1D4E8"/>
    </a:custClr>
    <a:custClr name="Grey 30%">
      <a:srgbClr val="D3CFCF"/>
    </a:custClr>
  </a:custClrLst>
  <a:extLst>
    <a:ext uri="{05A4C25C-085E-4340-85A3-A5531E510DB2}">
      <thm15:themeFamily xmlns:thm15="http://schemas.microsoft.com/office/thememl/2012/main" name="Theme1" id="{AD15B9F3-31CE-47C6-8C91-F83690BD2134}" vid="{EF2475F5-2F44-4AB0-A65A-0755F56E4B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55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Inter</vt:lpstr>
      <vt:lpstr>Symbol</vt:lpstr>
      <vt:lpstr>Theme1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Kathiravan Govindhasamy</dc:creator>
  <cp:lastModifiedBy>Kathiravan Govindhasamy</cp:lastModifiedBy>
  <cp:revision>11</cp:revision>
  <dcterms:created xsi:type="dcterms:W3CDTF">2024-02-15T08:33:17Z</dcterms:created>
  <dcterms:modified xsi:type="dcterms:W3CDTF">2024-02-17T09:31:33Z</dcterms:modified>
</cp:coreProperties>
</file>