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  <p:sldId id="276" r:id="rId19"/>
    <p:sldId id="282" r:id="rId20"/>
    <p:sldId id="271" r:id="rId21"/>
    <p:sldId id="277" r:id="rId22"/>
    <p:sldId id="278" r:id="rId23"/>
    <p:sldId id="279" r:id="rId24"/>
    <p:sldId id="281" r:id="rId25"/>
    <p:sldId id="283" r:id="rId26"/>
    <p:sldId id="284" r:id="rId27"/>
    <p:sldId id="280" r:id="rId28"/>
    <p:sldId id="285" r:id="rId29"/>
    <p:sldId id="272" r:id="rId30"/>
    <p:sldId id="273" r:id="rId31"/>
    <p:sldId id="286" r:id="rId32"/>
    <p:sldId id="287" r:id="rId33"/>
    <p:sldId id="288" r:id="rId34"/>
    <p:sldId id="306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9" r:id="rId44"/>
    <p:sldId id="300" r:id="rId45"/>
    <p:sldId id="301" r:id="rId46"/>
    <p:sldId id="302" r:id="rId47"/>
    <p:sldId id="303" r:id="rId48"/>
    <p:sldId id="298" r:id="rId49"/>
    <p:sldId id="297" r:id="rId50"/>
    <p:sldId id="304" r:id="rId51"/>
    <p:sldId id="30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2AE0-7F6E-47DB-A3C9-68469009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F9DD1C-1962-4BD2-86CF-FC8E5586F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870D2-54B5-4B28-BD8E-5A5A8812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E0057-837C-4325-A0CD-7FF61B1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87FB-6E0F-458A-86B6-EFE2683A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9DEA-2B9E-462C-9BDB-C62FBE2D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1693E-D1FA-4BBE-BE09-3DD25539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5B2C1-45DB-4845-AFFF-CFAF752A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907B-68DB-4C00-800F-BCC111C2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2E110-D570-4199-8B24-2D601174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14C9B-E2EF-44A8-ADF6-A06209CC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28FA0-07F1-4063-8976-7700712B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10DF-D4AD-4A99-AB02-2E78A59F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B9BA2-AF5F-4D12-A929-5FBB1A7B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25EB8-EF18-4ACB-B3D3-5C14103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5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13079-9CF5-4D82-A16D-893859A3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37E2F-6C25-4B0C-AA19-4DD9C71A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7D184-40FC-4475-ACCB-A8FD842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2EE91-E8D5-4957-987E-1D8AE6EF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A0193-8E18-4CBB-B7A2-E8051562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58016-E909-42F2-85CF-9E092656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A487-2F6F-42E9-8F87-3BE7C510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2BBB6-6D9B-4961-8CE0-99AD9247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EE63F-0553-448B-85E7-BF59966D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E1364-92AC-4F52-81EE-BED4182A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AF63-80AD-43E9-AA18-D01FABD8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2D2AB-2CB6-400B-8E47-95FDCF217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E3BBB-9465-4C93-84F8-016F9001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93D8F-9D1F-49A2-A8AA-8E885A1D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88019-F5B4-4750-90E8-BFEAF6F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67B7-CCD1-4B48-8C15-1DB502BB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2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B0BA-C6E5-4C54-99DB-DB5B7AE0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2D1D8-5809-44EF-968D-B306F717C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1C5E3-DE64-4B3A-AEAB-016954AB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D15555-5EC5-40AF-829A-AA7EAA8AF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1F3B2D-969F-4866-A99C-F78A17E0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AF038-F349-40D1-A29D-AFA1DDB0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DEE4F-0057-4103-B580-D41E52EF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F67C1-8D09-40D0-8CBC-43A558CF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0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E893-7074-45AD-AF3B-CA04ABEB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A41BD-AAAA-4299-BCC8-59CC19C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1C4F9-378C-413D-9384-22CDB010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656BC-D832-42AE-B3E0-D69C9C4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7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9B341-9872-4BFF-B01A-1F01041F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6E8540-FA3B-40DA-B58E-16E099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274BC-CFA4-4CFD-A1A4-FCA9110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83DB-409A-45FB-8463-1A60A043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A5582-DF66-427A-B305-A0435DEA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CF334-EE26-453B-BAF6-B838AB72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CE371-58C2-46E5-9FDF-D39999A0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BCBCA-BB28-414B-B5DB-8F9716B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7000D-99B0-495D-B172-62858A4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B98D-0C45-45BA-9563-C6AA1EB1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08612F-8A35-4EEA-A4AE-77F6E3EF7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87A22-6F70-4DC1-B8DC-08E13F38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91F4B-C3C8-41F3-A6DA-BCEA8474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B1802-D2D7-40AD-86E5-074BA293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77284-22DC-4D67-A1DC-D647C8AF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23CCF2-503D-40B2-B047-68092658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1AB2E-CD84-4B0D-831C-9F1CA912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6E029-C07D-485C-AD2F-D9C3E3F10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F62A-EA05-472D-980E-DBB5104073F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F6B65-3EFF-41AC-B848-70F11756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BE24E-DB41-495B-8139-84345CE3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5EE7-7C9A-4A05-8BFF-859C6FA91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nfosys.beckhoff.com/english.php?content=../content/1033/tc3_c/63050394893879947.html&amp;id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0.0.0.0:102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2BDE2-E96B-4F61-B683-3C3F83D4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make </a:t>
            </a:r>
            <a:r>
              <a:rPr lang="en-US" altLang="ko-KR" dirty="0" err="1"/>
              <a:t>Twincat-Ecat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EE7B3-B456-439F-9E99-854A942D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897" y="5956664"/>
            <a:ext cx="9144000" cy="598713"/>
          </a:xfrm>
        </p:spPr>
        <p:txBody>
          <a:bodyPr/>
          <a:lstStyle/>
          <a:p>
            <a:pPr algn="r"/>
            <a:r>
              <a:rPr lang="en-US" altLang="ko-KR" dirty="0"/>
              <a:t>Written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ko-KR" altLang="en-US" dirty="0"/>
              <a:t>심재훈</a:t>
            </a:r>
            <a:endParaRPr lang="en-US" altLang="ko-KR" dirty="0"/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114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93BA4-A87F-4394-A58B-656EBA6C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4FB8-4DF7-407F-966B-1F510E0A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6783" cy="4351338"/>
          </a:xfrm>
        </p:spPr>
        <p:txBody>
          <a:bodyPr/>
          <a:lstStyle/>
          <a:p>
            <a:r>
              <a:rPr lang="ko-KR" altLang="en-US" dirty="0"/>
              <a:t>여러가지 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ko-KR" altLang="en-US" dirty="0"/>
              <a:t>모듈간 데이터 통신을 하기 위해선 </a:t>
            </a:r>
            <a:r>
              <a:rPr lang="en-US" altLang="ko-KR" dirty="0"/>
              <a:t>Symbol</a:t>
            </a:r>
            <a:r>
              <a:rPr lang="ko-KR" altLang="en-US" dirty="0"/>
              <a:t>이라는 기능을 통해 데이터가 전달됨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심볼은 </a:t>
            </a:r>
            <a:r>
              <a:rPr lang="en-US" altLang="ko-KR" dirty="0" err="1"/>
              <a:t>tcCom</a:t>
            </a:r>
            <a:r>
              <a:rPr lang="ko-KR" altLang="en-US" dirty="0"/>
              <a:t>을 통해 여러 프로그램 간에 데이터 통신이 전달됨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11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662C-5A0E-4B0A-A59F-DD78410B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6B2A-8E77-417B-AC21-FB6D3BA1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324" y="1825625"/>
            <a:ext cx="3371851" cy="4351338"/>
          </a:xfrm>
        </p:spPr>
        <p:txBody>
          <a:bodyPr/>
          <a:lstStyle/>
          <a:p>
            <a:r>
              <a:rPr lang="en-US" altLang="ko-KR" dirty="0" err="1"/>
              <a:t>Tmc</a:t>
            </a:r>
            <a:r>
              <a:rPr lang="ko-KR" altLang="en-US" dirty="0"/>
              <a:t>파일 </a:t>
            </a:r>
            <a:r>
              <a:rPr lang="ko-KR" altLang="en-US" dirty="0" err="1"/>
              <a:t>선택시</a:t>
            </a:r>
            <a:r>
              <a:rPr lang="ko-KR" altLang="en-US" dirty="0"/>
              <a:t> 좌측에 탐색 트리에서 인풋과 아웃풋 변수 생성이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B1055-A9E2-4826-A0DF-F3457F66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" y="1690687"/>
            <a:ext cx="7528788" cy="4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8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F013C-ED7E-4F3A-BE9E-D27C3F36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</a:t>
            </a:r>
            <a:r>
              <a:rPr lang="ko-KR" altLang="en-US" dirty="0"/>
              <a:t>생성 후 </a:t>
            </a:r>
            <a:r>
              <a:rPr lang="en-US" altLang="ko-KR" dirty="0"/>
              <a:t>C++ </a:t>
            </a:r>
            <a:r>
              <a:rPr lang="ko-KR" altLang="en-US" dirty="0"/>
              <a:t>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02218-12D5-40E4-9E76-0E3A1799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로 만든 심볼을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클래스에 자동으로 추가해줌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에서 심볼 편집이후 </a:t>
            </a:r>
            <a:r>
              <a:rPr lang="en-US" altLang="ko-KR" dirty="0" err="1"/>
              <a:t>tmc</a:t>
            </a:r>
            <a:r>
              <a:rPr lang="ko-KR" altLang="en-US" dirty="0"/>
              <a:t> 코드 생성을 해줘야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모듈에 추가됨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69DB8-10BF-4812-874D-427F5CAE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69" y="3429000"/>
            <a:ext cx="5695238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850B-2277-4084-A297-C41CAA24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1B2F5-66D6-48ED-A526-000157AC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전역변수 헤더의 </a:t>
            </a:r>
            <a:r>
              <a:rPr lang="en-US" altLang="ko-KR" dirty="0"/>
              <a:t> Module1Inputs</a:t>
            </a:r>
            <a:r>
              <a:rPr lang="ko-KR" altLang="en-US" dirty="0"/>
              <a:t>와 </a:t>
            </a:r>
            <a:r>
              <a:rPr lang="en-US" altLang="ko-KR" dirty="0"/>
              <a:t>Outputs</a:t>
            </a:r>
            <a:r>
              <a:rPr lang="ko-KR" altLang="en-US" dirty="0"/>
              <a:t> 클래스에 심볼이 추가되고  오토 </a:t>
            </a:r>
            <a:r>
              <a:rPr lang="ko-KR" altLang="en-US" dirty="0" err="1"/>
              <a:t>제너레이티드</a:t>
            </a:r>
            <a:r>
              <a:rPr lang="ko-KR" altLang="en-US" dirty="0"/>
              <a:t> 콘텐츠 아래에 본인이 쓰고자 하는 심볼이외의 전역변수 선언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AB595-D65D-456C-9E3B-A5724CC1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07" y="2883384"/>
            <a:ext cx="4990293" cy="30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CA281-E941-446A-AAA2-D325B557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certificate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5964B-ADF0-445C-ABCE-4665D3AF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45"/>
            <a:ext cx="4963510" cy="435133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https://infosys.beckhoff.com/</a:t>
            </a:r>
            <a:r>
              <a:rPr lang="en-US" altLang="ko-KR" sz="2000" dirty="0" err="1">
                <a:hlinkClick r:id="rId2"/>
              </a:rPr>
              <a:t>english.php?content</a:t>
            </a:r>
            <a:r>
              <a:rPr lang="en-US" altLang="ko-KR" sz="2000" dirty="0">
                <a:hlinkClick r:id="rId2"/>
              </a:rPr>
              <a:t>=../content/1033/tc3_c/63050394893879947.html&amp;id=</a:t>
            </a:r>
            <a:endParaRPr lang="en-US" altLang="ko-KR" sz="20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프로젝트 설정에서 </a:t>
            </a:r>
            <a:r>
              <a:rPr lang="en-US" altLang="ko-KR" sz="2000" dirty="0" err="1"/>
              <a:t>TcSign</a:t>
            </a:r>
            <a:r>
              <a:rPr lang="ko-KR" altLang="en-US" sz="2000" dirty="0"/>
              <a:t>에서 인증서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인증서 설정 전에 위 링크에서 테스트 서명 생성 참고</a:t>
            </a:r>
            <a:r>
              <a:rPr lang="en-US" altLang="ko-KR" sz="2000" dirty="0"/>
              <a:t>. </a:t>
            </a:r>
            <a:r>
              <a:rPr lang="ko-KR" altLang="en-US" sz="2000" dirty="0"/>
              <a:t>재부팅 필수 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F6C6A9-84C2-4C2C-A141-3758B373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0" y="3720514"/>
            <a:ext cx="6050179" cy="2772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9091AC-53B2-4DB3-BF74-E028C053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22" y="1027906"/>
            <a:ext cx="5280148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77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716B-A619-4400-8A81-1303562C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8766E-AC93-4F42-A083-3AA8772D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서명에서 문제 없이 넘어가야함</a:t>
            </a:r>
            <a:r>
              <a:rPr lang="en-US" altLang="ko-KR" dirty="0"/>
              <a:t>. </a:t>
            </a:r>
            <a:r>
              <a:rPr lang="ko-KR" altLang="en-US" dirty="0"/>
              <a:t>문제 생기면 </a:t>
            </a:r>
            <a:r>
              <a:rPr lang="ko-KR" altLang="en-US" dirty="0" err="1"/>
              <a:t>구글링해서</a:t>
            </a:r>
            <a:r>
              <a:rPr lang="ko-KR" altLang="en-US" dirty="0"/>
              <a:t>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빌드 후 초록 버튼 </a:t>
            </a:r>
            <a:r>
              <a:rPr lang="en-US" altLang="ko-KR" dirty="0"/>
              <a:t>(</a:t>
            </a:r>
            <a:r>
              <a:rPr lang="ko-KR" altLang="en-US" dirty="0"/>
              <a:t>런타임 실행</a:t>
            </a:r>
            <a:r>
              <a:rPr lang="en-US" altLang="ko-KR" dirty="0"/>
              <a:t>) </a:t>
            </a:r>
            <a:r>
              <a:rPr lang="ko-KR" altLang="en-US" dirty="0"/>
              <a:t>클릭 </a:t>
            </a:r>
            <a:endParaRPr lang="en-US" altLang="ko-KR" dirty="0"/>
          </a:p>
          <a:p>
            <a:r>
              <a:rPr lang="ko-KR" altLang="en-US" dirty="0"/>
              <a:t>정상 작동하면 우측하단 실행창의 </a:t>
            </a:r>
            <a:r>
              <a:rPr lang="ko-KR" altLang="en-US" dirty="0" err="1"/>
              <a:t>트윈캣</a:t>
            </a:r>
            <a:r>
              <a:rPr lang="ko-KR" altLang="en-US" dirty="0"/>
              <a:t> 상태가 초록이 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0884A-C079-498F-B33E-A26B3C4E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885"/>
            <a:ext cx="9882352" cy="2068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EAB56B-636E-44F9-BE0C-A4AACF49A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69"/>
          <a:stretch/>
        </p:blipFill>
        <p:spPr>
          <a:xfrm>
            <a:off x="587242" y="5554909"/>
            <a:ext cx="11017516" cy="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83E73-593D-4B99-A3BF-DB18D0DE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TwinCAT</a:t>
            </a:r>
            <a:r>
              <a:rPr lang="en-US" altLang="ko-KR" dirty="0"/>
              <a:t> IO- </a:t>
            </a:r>
            <a:r>
              <a:rPr lang="en-US" altLang="ko-KR" dirty="0" err="1"/>
              <a:t>ehtercat</a:t>
            </a:r>
            <a:r>
              <a:rPr lang="en-US" altLang="ko-KR" dirty="0"/>
              <a:t> </a:t>
            </a:r>
            <a:r>
              <a:rPr lang="en-US" altLang="ko-KR" dirty="0" err="1"/>
              <a:t>esi</a:t>
            </a:r>
            <a:r>
              <a:rPr lang="ko-KR" altLang="en-US" dirty="0"/>
              <a:t>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AD9B7-E562-489B-BC84-97A70DB7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디렉토리 안에 </a:t>
            </a:r>
            <a:r>
              <a:rPr lang="en-US" altLang="ko-KR" dirty="0" err="1"/>
              <a:t>esi</a:t>
            </a:r>
            <a:r>
              <a:rPr lang="ko-KR" altLang="en-US" dirty="0"/>
              <a:t>파일</a:t>
            </a:r>
            <a:r>
              <a:rPr lang="en-US" altLang="ko-KR" dirty="0"/>
              <a:t>(.xml) </a:t>
            </a:r>
            <a:r>
              <a:rPr lang="ko-KR" altLang="en-US" dirty="0"/>
              <a:t>구해서 넣기</a:t>
            </a:r>
            <a:endParaRPr lang="en-US" altLang="ko-KR" dirty="0"/>
          </a:p>
          <a:p>
            <a:r>
              <a:rPr lang="en-US" altLang="ko-KR" dirty="0" err="1"/>
              <a:t>Pdo</a:t>
            </a:r>
            <a:r>
              <a:rPr lang="ko-KR" altLang="en-US" dirty="0" err="1"/>
              <a:t>매핑등의</a:t>
            </a:r>
            <a:r>
              <a:rPr lang="ko-KR" altLang="en-US" dirty="0"/>
              <a:t> 데이터 생성이 간편해짐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C:/Twincat/3.1/config/io/ethercat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b="1" dirty="0"/>
              <a:t>재부팅</a:t>
            </a:r>
            <a:r>
              <a:rPr lang="ko-KR" altLang="en-US" dirty="0"/>
              <a:t> 해야 적용됨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572F9-CC1A-42B2-8B38-E7204529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39" y="4139526"/>
            <a:ext cx="729523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4132-69C7-487C-ACB4-A9BE466C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get </a:t>
            </a:r>
            <a:r>
              <a:rPr lang="en-US" altLang="ko-KR" dirty="0" err="1"/>
              <a:t>esi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9E418-CCA3-45B1-AC4C-DD4C317A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0931" cy="4351338"/>
          </a:xfrm>
        </p:spPr>
        <p:txBody>
          <a:bodyPr/>
          <a:lstStyle/>
          <a:p>
            <a:r>
              <a:rPr lang="en-US" altLang="ko-KR" dirty="0"/>
              <a:t>.xml </a:t>
            </a:r>
            <a:r>
              <a:rPr lang="ko-KR" altLang="en-US" dirty="0"/>
              <a:t>형태의 </a:t>
            </a:r>
            <a:r>
              <a:rPr lang="en-US" altLang="ko-KR" dirty="0"/>
              <a:t>object dictionary</a:t>
            </a:r>
          </a:p>
          <a:p>
            <a:r>
              <a:rPr lang="en-US" altLang="ko-KR" dirty="0" err="1"/>
              <a:t>Ethercat</a:t>
            </a:r>
            <a:r>
              <a:rPr lang="en-US" altLang="ko-KR" dirty="0"/>
              <a:t> slave info</a:t>
            </a: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D035F2-1176-4236-B8F0-DB45B850FED9}"/>
              </a:ext>
            </a:extLst>
          </p:cNvPr>
          <p:cNvGrpSpPr/>
          <p:nvPr/>
        </p:nvGrpSpPr>
        <p:grpSpPr>
          <a:xfrm>
            <a:off x="1206833" y="4842795"/>
            <a:ext cx="9051863" cy="1650080"/>
            <a:chOff x="838200" y="2400428"/>
            <a:chExt cx="10104762" cy="2057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81900A-C302-4F17-9F86-170525DD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00428"/>
              <a:ext cx="10104762" cy="205714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B0E46A-DF99-430F-ABEC-D50B06503B50}"/>
                </a:ext>
              </a:extLst>
            </p:cNvPr>
            <p:cNvSpPr/>
            <p:nvPr/>
          </p:nvSpPr>
          <p:spPr>
            <a:xfrm>
              <a:off x="8355724" y="3704897"/>
              <a:ext cx="2017986" cy="48873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43FBFD3-7ADE-4752-9AEC-1B774E22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31" y="483303"/>
            <a:ext cx="5089463" cy="40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C8390-03B5-4D1B-8CB7-F5C6C427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</a:t>
            </a:r>
            <a:r>
              <a:rPr lang="ko-KR" altLang="en-US" dirty="0"/>
              <a:t> </a:t>
            </a:r>
            <a:r>
              <a:rPr lang="en-US" altLang="ko-KR" dirty="0"/>
              <a:t>(Object Dictionary)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5CF9-2EF7-4050-B707-6E5DE079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Canopen</a:t>
            </a:r>
            <a:r>
              <a:rPr lang="en-US" altLang="ko-KR" dirty="0"/>
              <a:t> </a:t>
            </a:r>
            <a:r>
              <a:rPr lang="ko-KR" altLang="en-US" dirty="0"/>
              <a:t>통신에서 </a:t>
            </a:r>
            <a:r>
              <a:rPr lang="ko-KR" altLang="en-US" dirty="0" err="1"/>
              <a:t>슬레이브의</a:t>
            </a:r>
            <a:r>
              <a:rPr lang="ko-KR" altLang="en-US" dirty="0"/>
              <a:t> 각 변수들의 주소는 정적으로 할당되어 있음</a:t>
            </a:r>
            <a:r>
              <a:rPr lang="en-US" altLang="ko-KR" dirty="0"/>
              <a:t>. </a:t>
            </a:r>
            <a:r>
              <a:rPr lang="ko-KR" altLang="en-US" dirty="0" err="1"/>
              <a:t>슬레이브의</a:t>
            </a:r>
            <a:r>
              <a:rPr lang="ko-KR" altLang="en-US" dirty="0"/>
              <a:t> 주소를 통해 각 변수에 접근이 가능함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OD</a:t>
            </a:r>
            <a:r>
              <a:rPr lang="ko-KR" altLang="en-US" dirty="0"/>
              <a:t>는 제어기 또는 </a:t>
            </a:r>
            <a:r>
              <a:rPr lang="ko-KR" altLang="en-US" dirty="0" err="1"/>
              <a:t>이더캣</a:t>
            </a:r>
            <a:r>
              <a:rPr lang="ko-KR" altLang="en-US" dirty="0"/>
              <a:t> </a:t>
            </a:r>
            <a:r>
              <a:rPr lang="ko-KR" altLang="en-US" dirty="0" err="1"/>
              <a:t>슬레이브</a:t>
            </a:r>
            <a:r>
              <a:rPr lang="ko-KR" altLang="en-US" dirty="0"/>
              <a:t> 장치 제조사의 펌웨어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매뉴얼 등을 통해 찾을 수 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Elmo</a:t>
            </a:r>
            <a:r>
              <a:rPr lang="ko-KR" altLang="en-US" dirty="0"/>
              <a:t>의 경우 </a:t>
            </a:r>
            <a:r>
              <a:rPr lang="en-US" altLang="ko-KR" dirty="0"/>
              <a:t>ds402, ds301</a:t>
            </a:r>
            <a:r>
              <a:rPr lang="ko-KR" altLang="en-US" dirty="0"/>
              <a:t> </a:t>
            </a:r>
            <a:r>
              <a:rPr lang="en-US" altLang="ko-KR" dirty="0"/>
              <a:t>manual</a:t>
            </a:r>
            <a:r>
              <a:rPr lang="ko-KR" altLang="en-US" dirty="0"/>
              <a:t>에 추가적으로 </a:t>
            </a:r>
            <a:r>
              <a:rPr lang="en-US" altLang="ko-KR" dirty="0" err="1"/>
              <a:t>ethercat_application_manual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Epos</a:t>
            </a:r>
            <a:r>
              <a:rPr lang="ko-KR" altLang="en-US" dirty="0"/>
              <a:t>의 경우 </a:t>
            </a:r>
            <a:r>
              <a:rPr lang="en-US" altLang="ko-KR" dirty="0"/>
              <a:t>Epos4-firmware-specification </a:t>
            </a:r>
            <a:r>
              <a:rPr lang="ko-KR" altLang="en-US" dirty="0"/>
              <a:t>참고 </a:t>
            </a:r>
            <a:endParaRPr lang="en-US" altLang="ko-KR" dirty="0"/>
          </a:p>
          <a:p>
            <a:r>
              <a:rPr lang="ko-KR" altLang="en-US" dirty="0"/>
              <a:t>제어기의 경우 </a:t>
            </a:r>
            <a:r>
              <a:rPr lang="en-US" altLang="ko-KR" dirty="0" err="1"/>
              <a:t>canopen</a:t>
            </a:r>
            <a:r>
              <a:rPr lang="en-US" altLang="ko-KR" dirty="0"/>
              <a:t> CiA402</a:t>
            </a:r>
            <a:r>
              <a:rPr lang="ko-KR" altLang="en-US" dirty="0"/>
              <a:t>를 기준으로 작성되기 때문에 유사하나 </a:t>
            </a:r>
            <a:r>
              <a:rPr lang="en-US" altLang="ko-KR" dirty="0"/>
              <a:t>mapping </a:t>
            </a:r>
            <a:r>
              <a:rPr lang="ko-KR" altLang="en-US" dirty="0"/>
              <a:t>방법이 다름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통신에 사용되는 변수의 단위</a:t>
            </a:r>
            <a:r>
              <a:rPr lang="en-US" altLang="ko-KR" dirty="0"/>
              <a:t>, </a:t>
            </a:r>
            <a:r>
              <a:rPr lang="ko-KR" altLang="en-US" dirty="0"/>
              <a:t>정보를 얻기 위해서 읽어야만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35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0ADBB-87CC-4B34-94D9-3A0A687F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D2B1F-A0E4-479A-AA25-C1F3DAB2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4572743" cy="51784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Index</a:t>
            </a:r>
            <a:r>
              <a:rPr lang="ko-KR" altLang="en-US" sz="2000" dirty="0"/>
              <a:t> 집주소</a:t>
            </a:r>
            <a:endParaRPr lang="en-US" altLang="ko-KR" sz="2000" dirty="0"/>
          </a:p>
          <a:p>
            <a:r>
              <a:rPr lang="en-US" altLang="ko-KR" sz="2000" dirty="0"/>
              <a:t>Sub index </a:t>
            </a:r>
            <a:r>
              <a:rPr lang="ko-KR" altLang="en-US" sz="2000" dirty="0" err="1"/>
              <a:t>방번호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Data type </a:t>
            </a:r>
            <a:r>
              <a:rPr lang="ko-KR" altLang="en-US" sz="2000" dirty="0" err="1"/>
              <a:t>방크기</a:t>
            </a:r>
            <a:endParaRPr lang="en-US" altLang="ko-KR" sz="2000" dirty="0"/>
          </a:p>
          <a:p>
            <a:r>
              <a:rPr lang="en-US" altLang="ko-KR" sz="2000" dirty="0"/>
              <a:t>Access type </a:t>
            </a:r>
            <a:r>
              <a:rPr lang="ko-KR" altLang="en-US" sz="2000" dirty="0"/>
              <a:t>방의 내용물에 대한 접근 권한</a:t>
            </a:r>
            <a:endParaRPr lang="en-US" altLang="ko-KR" sz="2000" dirty="0"/>
          </a:p>
          <a:p>
            <a:r>
              <a:rPr lang="en-US" altLang="ko-KR" sz="2000" dirty="0" err="1"/>
              <a:t>Pdo</a:t>
            </a:r>
            <a:r>
              <a:rPr lang="en-US" altLang="ko-KR" sz="2000" dirty="0"/>
              <a:t> mapping PDO</a:t>
            </a:r>
            <a:r>
              <a:rPr lang="ko-KR" altLang="en-US" sz="2000" dirty="0"/>
              <a:t>설정이 가능한지와 어디 </a:t>
            </a:r>
            <a:r>
              <a:rPr lang="en-US" altLang="ko-KR" sz="2000" dirty="0"/>
              <a:t>PDO</a:t>
            </a:r>
            <a:r>
              <a:rPr lang="ko-KR" altLang="en-US" sz="2000" dirty="0"/>
              <a:t>에 들어갈 수 있는지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Ex) 0x3160 </a:t>
            </a:r>
            <a:r>
              <a:rPr lang="ko-KR" altLang="en-US" sz="2000" dirty="0"/>
              <a:t>집</a:t>
            </a:r>
            <a:r>
              <a:rPr lang="en-US" altLang="ko-KR" sz="2000" dirty="0"/>
              <a:t>(index)</a:t>
            </a:r>
            <a:r>
              <a:rPr lang="ko-KR" altLang="en-US" sz="2000" dirty="0"/>
              <a:t>의 </a:t>
            </a:r>
            <a:r>
              <a:rPr lang="en-US" altLang="ko-KR" sz="2000" dirty="0"/>
              <a:t>0x01</a:t>
            </a:r>
            <a:r>
              <a:rPr lang="ko-KR" altLang="en-US" sz="2000" dirty="0"/>
              <a:t>방</a:t>
            </a:r>
            <a:r>
              <a:rPr lang="en-US" altLang="ko-KR" sz="2000" dirty="0"/>
              <a:t>(subindex)</a:t>
            </a:r>
            <a:r>
              <a:rPr lang="ko-KR" altLang="en-US" sz="2000" dirty="0"/>
              <a:t>에는 </a:t>
            </a:r>
            <a:r>
              <a:rPr lang="en-US" altLang="ko-KR" sz="2000" dirty="0"/>
              <a:t>analog input 1 voltage</a:t>
            </a:r>
            <a:r>
              <a:rPr lang="ko-KR" altLang="en-US" sz="2000" dirty="0"/>
              <a:t>가 살고 있고 </a:t>
            </a:r>
            <a:r>
              <a:rPr lang="en-US" altLang="ko-KR" sz="2000" dirty="0" err="1"/>
              <a:t>TxPdo</a:t>
            </a:r>
            <a:r>
              <a:rPr lang="ko-KR" altLang="en-US" sz="2000" dirty="0"/>
              <a:t>에 매핑이 가능하며 마스터에서 읽기</a:t>
            </a:r>
            <a:r>
              <a:rPr lang="en-US" altLang="ko-KR" sz="2000" dirty="0"/>
              <a:t>(RO)</a:t>
            </a:r>
            <a:r>
              <a:rPr lang="ko-KR" altLang="en-US" sz="2000" dirty="0"/>
              <a:t>만 가능함</a:t>
            </a:r>
            <a:r>
              <a:rPr lang="en-US" altLang="ko-KR" sz="2000" dirty="0"/>
              <a:t>. </a:t>
            </a:r>
            <a:r>
              <a:rPr lang="ko-KR" altLang="en-US" sz="2000" dirty="0"/>
              <a:t>이집엔 방이 </a:t>
            </a:r>
            <a:r>
              <a:rPr lang="en-US" altLang="ko-KR" sz="2000" dirty="0"/>
              <a:t>3</a:t>
            </a:r>
            <a:r>
              <a:rPr lang="ko-KR" altLang="en-US" sz="2000" dirty="0"/>
              <a:t>개 있고 </a:t>
            </a:r>
            <a:r>
              <a:rPr lang="en-US" altLang="ko-KR" sz="2000" dirty="0"/>
              <a:t>0x02</a:t>
            </a:r>
            <a:r>
              <a:rPr lang="ko-KR" altLang="en-US" sz="2000" dirty="0"/>
              <a:t>번 방엔 </a:t>
            </a:r>
            <a:r>
              <a:rPr lang="en-US" altLang="ko-KR" sz="2000" dirty="0"/>
              <a:t>ai2voltage</a:t>
            </a:r>
            <a:r>
              <a:rPr lang="ko-KR" altLang="en-US" sz="2000" dirty="0"/>
              <a:t>가 살고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방은 </a:t>
            </a:r>
            <a:r>
              <a:rPr lang="en-US" altLang="ko-KR" sz="2000" dirty="0"/>
              <a:t>16bit </a:t>
            </a:r>
            <a:r>
              <a:rPr lang="ko-KR" altLang="en-US" sz="2000" dirty="0" err="1"/>
              <a:t>크기고</a:t>
            </a:r>
            <a:r>
              <a:rPr lang="ko-KR" altLang="en-US" sz="2000" dirty="0"/>
              <a:t> 자료형은 </a:t>
            </a:r>
            <a:r>
              <a:rPr lang="en-US" altLang="ko-KR" sz="2000" dirty="0"/>
              <a:t>int16</a:t>
            </a:r>
            <a:r>
              <a:rPr lang="ko-KR" altLang="en-US" sz="2000" dirty="0"/>
              <a:t>이며 </a:t>
            </a:r>
            <a:r>
              <a:rPr lang="en-US" altLang="ko-KR" sz="2000" dirty="0"/>
              <a:t>1cnt</a:t>
            </a:r>
            <a:r>
              <a:rPr lang="ko-KR" altLang="en-US" sz="2000" dirty="0"/>
              <a:t>당 </a:t>
            </a:r>
            <a:r>
              <a:rPr lang="en-US" altLang="ko-KR" sz="2000" dirty="0"/>
              <a:t>1mV</a:t>
            </a:r>
            <a:r>
              <a:rPr lang="ko-KR" altLang="en-US" sz="2000" dirty="0"/>
              <a:t>의 의미를 가짐</a:t>
            </a:r>
            <a:r>
              <a:rPr lang="en-US" altLang="ko-KR" sz="2000" dirty="0"/>
              <a:t>. 0x00</a:t>
            </a:r>
            <a:r>
              <a:rPr lang="ko-KR" altLang="en-US" sz="2000" dirty="0"/>
              <a:t>방엔 아무도 안 삶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1E3BB-1A80-4DE4-AED3-F42B42A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1700773"/>
            <a:ext cx="5942857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5D7F-6052-49A2-92A3-B0B2C11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Intstall</a:t>
            </a:r>
            <a:r>
              <a:rPr lang="en-US" altLang="ko-KR" dirty="0"/>
              <a:t> 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en-US" altLang="ko-KR" dirty="0" err="1"/>
              <a:t>xae</a:t>
            </a:r>
            <a:r>
              <a:rPr lang="en-US" altLang="ko-KR" dirty="0"/>
              <a:t> and visual studio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97C2-3858-4CD7-B9A1-D87F4274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43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0F2F-BEF3-4C00-A1CB-961FA4E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Pdo</a:t>
            </a:r>
            <a:r>
              <a:rPr lang="en-US" altLang="ko-KR" dirty="0"/>
              <a:t> mapping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BDBB-493E-4FFE-8DF0-1531B046A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PDO(process data object) </a:t>
            </a:r>
            <a:r>
              <a:rPr lang="ko-KR" altLang="en-US" dirty="0"/>
              <a:t>주기적인 데이터 교환 </a:t>
            </a:r>
            <a:endParaRPr lang="en-US" altLang="ko-KR" dirty="0"/>
          </a:p>
          <a:p>
            <a:r>
              <a:rPr lang="en-US" altLang="ko-KR" dirty="0"/>
              <a:t>SDO(service data object) </a:t>
            </a:r>
            <a:r>
              <a:rPr lang="ko-KR" altLang="en-US" dirty="0"/>
              <a:t>단발성 메시지 교환</a:t>
            </a:r>
            <a:endParaRPr lang="en-US" altLang="ko-KR" dirty="0"/>
          </a:p>
          <a:p>
            <a:r>
              <a:rPr lang="ko-KR" altLang="en-US" dirty="0"/>
              <a:t>주기적으로 커맨드를 주고 데이터를 받기 위해서는 </a:t>
            </a:r>
            <a:r>
              <a:rPr lang="en-US" altLang="ko-KR" dirty="0"/>
              <a:t>PDO</a:t>
            </a:r>
            <a:r>
              <a:rPr lang="ko-KR" altLang="en-US" dirty="0"/>
              <a:t>에 변수 주소를 등록해야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555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4154-0172-460C-8892-9066BDD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RxPDO</a:t>
            </a:r>
            <a:r>
              <a:rPr lang="en-US" altLang="ko-KR" dirty="0"/>
              <a:t> mapped object (0x1600~)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DE008-5D27-4D54-B3A4-D2001541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4444" cy="2580424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RxPDO</a:t>
            </a:r>
            <a:r>
              <a:rPr lang="ko-KR" altLang="en-US" dirty="0"/>
              <a:t>는 </a:t>
            </a:r>
            <a:r>
              <a:rPr lang="ko-KR" altLang="en-US" dirty="0" err="1"/>
              <a:t>슬레이브</a:t>
            </a:r>
            <a:r>
              <a:rPr lang="ko-KR" altLang="en-US" dirty="0"/>
              <a:t> 입장에서 수신하는 </a:t>
            </a:r>
            <a:r>
              <a:rPr lang="en-US" altLang="ko-KR" dirty="0" err="1"/>
              <a:t>pdo</a:t>
            </a:r>
            <a:r>
              <a:rPr lang="ko-KR" altLang="en-US" dirty="0"/>
              <a:t>로 마스터 입장에선 명령하는 데이터임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Elmo</a:t>
            </a:r>
            <a:r>
              <a:rPr lang="ko-KR" altLang="en-US" dirty="0"/>
              <a:t>사는 대부분의 명령을 이미 </a:t>
            </a:r>
            <a:r>
              <a:rPr lang="en-US" altLang="ko-KR" dirty="0" err="1"/>
              <a:t>RxPDO</a:t>
            </a:r>
            <a:r>
              <a:rPr lang="en-US" altLang="ko-KR" dirty="0"/>
              <a:t> object(</a:t>
            </a:r>
            <a:r>
              <a:rPr lang="ko-KR" altLang="en-US" dirty="0"/>
              <a:t>주소록 묶음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넣어놓았지만</a:t>
            </a:r>
            <a:r>
              <a:rPr lang="ko-KR" altLang="en-US" dirty="0"/>
              <a:t> </a:t>
            </a:r>
            <a:r>
              <a:rPr lang="en-US" altLang="ko-KR" dirty="0"/>
              <a:t>epos</a:t>
            </a:r>
            <a:r>
              <a:rPr lang="ko-KR" altLang="en-US" dirty="0"/>
              <a:t>는 주소록이 비어 있음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22909-F528-401B-A7B1-6B57001D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44" y="1615579"/>
            <a:ext cx="4752381" cy="47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B477BC-E635-440A-997B-2CB95CA7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406049"/>
            <a:ext cx="5312296" cy="15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7CF5F-51C0-4929-862D-6D914E0F95CD}"/>
              </a:ext>
            </a:extLst>
          </p:cNvPr>
          <p:cNvSpPr txBox="1"/>
          <p:nvPr/>
        </p:nvSpPr>
        <p:spPr>
          <a:xfrm>
            <a:off x="7038975" y="1266825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epos4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1BBB3-1990-47AA-BC66-73B623189691}"/>
              </a:ext>
            </a:extLst>
          </p:cNvPr>
          <p:cNvSpPr txBox="1"/>
          <p:nvPr/>
        </p:nvSpPr>
        <p:spPr>
          <a:xfrm>
            <a:off x="1181100" y="6017676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Elmo gold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50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9BED-1904-486E-BCBC-693AC942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TxPDO</a:t>
            </a:r>
            <a:r>
              <a:rPr lang="en-US" altLang="ko-KR" dirty="0"/>
              <a:t> mapped object (0x1a00~)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261BC-CF89-49D8-B0AB-6844A7B2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RxPDO</a:t>
            </a:r>
            <a:r>
              <a:rPr lang="ko-KR" altLang="en-US" dirty="0"/>
              <a:t>가 수신이라면 </a:t>
            </a:r>
            <a:r>
              <a:rPr lang="en-US" altLang="ko-KR" dirty="0" err="1"/>
              <a:t>TxPDO</a:t>
            </a:r>
            <a:r>
              <a:rPr lang="ko-KR" altLang="en-US" dirty="0"/>
              <a:t>는 송신임</a:t>
            </a:r>
            <a:r>
              <a:rPr lang="en-US" altLang="ko-KR" dirty="0"/>
              <a:t>. </a:t>
            </a:r>
            <a:r>
              <a:rPr lang="ko-KR" altLang="en-US" dirty="0"/>
              <a:t>마스터 입장에서 측정값이나 모터 상태를 받아들이는 데이터임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5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1590-F377-4BFA-8872-DE1A6D84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PDO</a:t>
            </a:r>
            <a:r>
              <a:rPr lang="ko-KR" altLang="en-US" dirty="0"/>
              <a:t> </a:t>
            </a:r>
            <a:r>
              <a:rPr lang="en-US" altLang="ko-KR" dirty="0"/>
              <a:t>mapped object editing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63B42-FACF-4943-BC70-5A03EE55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Elmo</a:t>
            </a:r>
            <a:r>
              <a:rPr lang="ko-KR" altLang="en-US" dirty="0"/>
              <a:t>의 경우 대부분의 </a:t>
            </a:r>
            <a:r>
              <a:rPr lang="en-US" altLang="ko-KR" dirty="0" err="1"/>
              <a:t>pdo</a:t>
            </a:r>
            <a:r>
              <a:rPr lang="en-US" altLang="ko-KR" dirty="0"/>
              <a:t> </a:t>
            </a:r>
            <a:r>
              <a:rPr lang="ko-KR" altLang="en-US" dirty="0"/>
              <a:t>매핑이 가능한 변수들이 </a:t>
            </a:r>
            <a:r>
              <a:rPr lang="en-US" altLang="ko-KR" dirty="0"/>
              <a:t>mapped object</a:t>
            </a:r>
            <a:r>
              <a:rPr lang="ko-KR" altLang="en-US" dirty="0"/>
              <a:t>로 존재하지만 </a:t>
            </a:r>
            <a:r>
              <a:rPr lang="en-US" altLang="ko-KR" dirty="0"/>
              <a:t>epos</a:t>
            </a:r>
            <a:r>
              <a:rPr lang="ko-KR" altLang="en-US" dirty="0"/>
              <a:t>의 경우 오브젝트 수정을 통해 변경이 필요함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D8324-826C-4E5A-A778-40024771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44" y="3112705"/>
            <a:ext cx="9580256" cy="17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1590-F377-4BFA-8872-DE1A6D84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PDO</a:t>
            </a:r>
            <a:r>
              <a:rPr lang="ko-KR" altLang="en-US" dirty="0"/>
              <a:t> </a:t>
            </a:r>
            <a:r>
              <a:rPr lang="en-US" altLang="ko-KR" dirty="0"/>
              <a:t>mapped object editing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63B42-FACF-4943-BC70-5A03EE55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1175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SDO </a:t>
            </a:r>
            <a:r>
              <a:rPr lang="ko-KR" altLang="en-US" sz="2000" dirty="0"/>
              <a:t>메시지를 통해서 해당</a:t>
            </a:r>
            <a:r>
              <a:rPr lang="en-US" altLang="ko-KR" sz="2000" dirty="0"/>
              <a:t>[ex) 0x1600]</a:t>
            </a:r>
            <a:r>
              <a:rPr lang="ko-KR" altLang="en-US" sz="2000" dirty="0"/>
              <a:t>의 </a:t>
            </a:r>
            <a:r>
              <a:rPr lang="en-US" altLang="ko-KR" sz="2000" dirty="0"/>
              <a:t>subindex 0x00</a:t>
            </a:r>
            <a:r>
              <a:rPr lang="ko-KR" altLang="en-US" sz="2000" dirty="0"/>
              <a:t>에 </a:t>
            </a:r>
            <a:r>
              <a:rPr lang="en-US" altLang="ko-KR" sz="2000" dirty="0"/>
              <a:t>0</a:t>
            </a:r>
            <a:r>
              <a:rPr lang="ko-KR" altLang="en-US" sz="2000" dirty="0"/>
              <a:t>을 쏴서 </a:t>
            </a:r>
            <a:r>
              <a:rPr lang="en-US" altLang="ko-KR" sz="2000" dirty="0" err="1"/>
              <a:t>pdo</a:t>
            </a:r>
            <a:r>
              <a:rPr lang="ko-KR" altLang="en-US" sz="2000" dirty="0"/>
              <a:t>해제를 하고 </a:t>
            </a:r>
            <a:r>
              <a:rPr lang="ko-KR" altLang="en-US" sz="2000" dirty="0" err="1"/>
              <a:t>서브인덱스</a:t>
            </a:r>
            <a:r>
              <a:rPr lang="en-US" altLang="ko-KR" sz="2000" dirty="0"/>
              <a:t>(</a:t>
            </a:r>
            <a:r>
              <a:rPr lang="ko-KR" altLang="en-US" sz="2000" dirty="0"/>
              <a:t>방</a:t>
            </a:r>
            <a:r>
              <a:rPr lang="en-US" altLang="ko-KR" sz="2000" dirty="0"/>
              <a:t>)</a:t>
            </a:r>
            <a:r>
              <a:rPr lang="ko-KR" altLang="en-US" sz="2000" dirty="0"/>
              <a:t>마다 할당 하고자 하는 </a:t>
            </a:r>
            <a:r>
              <a:rPr lang="en-US" altLang="ko-KR" sz="2000" dirty="0"/>
              <a:t>index</a:t>
            </a:r>
            <a:r>
              <a:rPr lang="ko-KR" altLang="en-US" sz="2000" dirty="0"/>
              <a:t>와 </a:t>
            </a:r>
            <a:r>
              <a:rPr lang="en-US" altLang="ko-KR" sz="2000" dirty="0"/>
              <a:t>subindex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sdo</a:t>
            </a:r>
            <a:r>
              <a:rPr lang="ko-KR" altLang="en-US" sz="2000" dirty="0"/>
              <a:t>로 입력해주고 마지막에 </a:t>
            </a:r>
            <a:r>
              <a:rPr lang="en-US" altLang="ko-KR" sz="2000" dirty="0"/>
              <a:t>subindex</a:t>
            </a:r>
            <a:r>
              <a:rPr lang="ko-KR" altLang="en-US" sz="2000" dirty="0"/>
              <a:t> </a:t>
            </a:r>
            <a:r>
              <a:rPr lang="en-US" altLang="ko-KR" sz="2000" dirty="0"/>
              <a:t>0x00</a:t>
            </a:r>
            <a:r>
              <a:rPr lang="ko-KR" altLang="en-US" sz="2000" dirty="0"/>
              <a:t>에 전체 할당된 방의 개수</a:t>
            </a:r>
            <a:r>
              <a:rPr lang="en-US" altLang="ko-KR" sz="2000" dirty="0"/>
              <a:t>(0x00 </a:t>
            </a:r>
            <a:r>
              <a:rPr lang="ko-KR" altLang="en-US" sz="2000" dirty="0"/>
              <a:t>제외</a:t>
            </a:r>
            <a:r>
              <a:rPr lang="en-US" altLang="ko-KR" sz="2000" dirty="0"/>
              <a:t>)</a:t>
            </a:r>
            <a:r>
              <a:rPr lang="ko-KR" altLang="en-US" sz="2000" dirty="0"/>
              <a:t>를 할당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228E4B-181A-48FD-B5F0-BBFD5B0D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19" y="1519784"/>
            <a:ext cx="4752381" cy="47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380F94-67EE-4651-8684-D2721A03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3" y="3636962"/>
            <a:ext cx="5950796" cy="107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1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B6EA4-1D89-4807-B6AF-93BADA2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Twincat</a:t>
            </a:r>
            <a:r>
              <a:rPr lang="en-US" altLang="ko-KR" dirty="0"/>
              <a:t> Rt ethernet driver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E7513-3DF7-4B62-A561-3F4B754D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이더넷 </a:t>
            </a:r>
            <a:r>
              <a:rPr lang="ko-KR" altLang="en-US" dirty="0" err="1"/>
              <a:t>어답터에</a:t>
            </a:r>
            <a:r>
              <a:rPr lang="ko-KR" altLang="en-US" dirty="0"/>
              <a:t> </a:t>
            </a:r>
            <a:r>
              <a:rPr lang="en-US" altLang="ko-KR" dirty="0"/>
              <a:t>rt</a:t>
            </a:r>
            <a:r>
              <a:rPr lang="ko-KR" altLang="en-US" dirty="0"/>
              <a:t>이더넷 드라이버 저장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4B77EF-8653-4D77-8024-FF99AC19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7931"/>
            <a:ext cx="4106912" cy="300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5FF6D1-4827-41D3-A15D-3356F09E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12" y="2497931"/>
            <a:ext cx="4106912" cy="3022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60C203-4D50-4505-A9B3-BB2DFC8D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03" y="4276858"/>
            <a:ext cx="5657143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62E7D-A4F8-416B-B931-6306A3EC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EtherCAT Scan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1588E-A633-405B-BC42-D5E3CDFE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76" y="1825625"/>
            <a:ext cx="6829424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scan device, NC </a:t>
            </a:r>
            <a:r>
              <a:rPr lang="ko-KR" altLang="en-US" sz="2000" dirty="0"/>
              <a:t>기능을 쓰지 않을 예정이므로 캔슬 </a:t>
            </a:r>
            <a:endParaRPr lang="en-US" altLang="ko-KR" sz="2000" dirty="0"/>
          </a:p>
          <a:p>
            <a:r>
              <a:rPr lang="ko-KR" altLang="en-US" sz="2000" dirty="0" err="1"/>
              <a:t>엘모나</a:t>
            </a:r>
            <a:r>
              <a:rPr lang="ko-KR" altLang="en-US" sz="2000" dirty="0"/>
              <a:t> </a:t>
            </a:r>
            <a:r>
              <a:rPr lang="en-US" altLang="ko-KR" sz="2000" dirty="0"/>
              <a:t>epos</a:t>
            </a:r>
            <a:r>
              <a:rPr lang="ko-KR" altLang="en-US" sz="2000" dirty="0"/>
              <a:t>로 잡히면 </a:t>
            </a:r>
            <a:r>
              <a:rPr lang="en-US" altLang="ko-KR" sz="2000" dirty="0" err="1"/>
              <a:t>esi</a:t>
            </a:r>
            <a:r>
              <a:rPr lang="en-US" altLang="ko-KR" sz="2000" dirty="0"/>
              <a:t> </a:t>
            </a:r>
            <a:r>
              <a:rPr lang="ko-KR" altLang="en-US" sz="2000" dirty="0"/>
              <a:t>적용된 것임</a:t>
            </a:r>
            <a:r>
              <a:rPr lang="en-US" altLang="ko-KR" sz="2000" dirty="0"/>
              <a:t>.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box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A6DBCA-E3AE-44DD-B318-85AE244E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01" y="1825624"/>
            <a:ext cx="3840502" cy="3910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5677F1-40D4-44E6-AB59-E09E468B8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16" y="2833432"/>
            <a:ext cx="4800351" cy="1553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B529B5-3756-4213-AD51-CA1741A9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16" y="4444250"/>
            <a:ext cx="64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5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FF55-4824-499A-B350-EDAB8919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Twincat</a:t>
            </a:r>
            <a:r>
              <a:rPr lang="ko-KR" altLang="en-US" dirty="0"/>
              <a:t> </a:t>
            </a:r>
            <a:r>
              <a:rPr lang="en-US" altLang="ko-KR" dirty="0" err="1"/>
              <a:t>pdo</a:t>
            </a:r>
            <a:r>
              <a:rPr lang="en-US" altLang="ko-KR" dirty="0"/>
              <a:t> settings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62A49-50E6-489C-A2E0-4BCA999F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76703" cy="4351338"/>
          </a:xfrm>
        </p:spPr>
        <p:txBody>
          <a:bodyPr/>
          <a:lstStyle/>
          <a:p>
            <a:r>
              <a:rPr lang="en-US" altLang="ko-KR" dirty="0"/>
              <a:t>SM2(</a:t>
            </a:r>
            <a:r>
              <a:rPr lang="en-US" altLang="ko-KR" dirty="0" err="1"/>
              <a:t>TxPDO</a:t>
            </a:r>
            <a:r>
              <a:rPr lang="en-US" altLang="ko-KR" dirty="0"/>
              <a:t>), SM3(</a:t>
            </a:r>
            <a:r>
              <a:rPr lang="en-US" altLang="ko-KR" dirty="0" err="1"/>
              <a:t>RxPDO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Elmo</a:t>
            </a:r>
            <a:r>
              <a:rPr lang="ko-KR" altLang="en-US" dirty="0"/>
              <a:t>의 경우 여러 개 적용이 가능함</a:t>
            </a:r>
            <a:endParaRPr lang="en-US" altLang="ko-KR" dirty="0"/>
          </a:p>
          <a:p>
            <a:r>
              <a:rPr lang="en-US" altLang="ko-KR" dirty="0"/>
              <a:t>Epos</a:t>
            </a:r>
            <a:r>
              <a:rPr lang="ko-KR" altLang="en-US" dirty="0"/>
              <a:t>의 경우 하나 적용이 가능하지만 </a:t>
            </a:r>
            <a:r>
              <a:rPr lang="en-US" altLang="ko-KR" dirty="0"/>
              <a:t>PDO </a:t>
            </a:r>
            <a:r>
              <a:rPr lang="ko-KR" altLang="en-US" dirty="0"/>
              <a:t>설정이 필요함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375455-1331-4CAB-B987-9FF022344866}"/>
              </a:ext>
            </a:extLst>
          </p:cNvPr>
          <p:cNvGrpSpPr/>
          <p:nvPr/>
        </p:nvGrpSpPr>
        <p:grpSpPr>
          <a:xfrm>
            <a:off x="7289074" y="426720"/>
            <a:ext cx="4497161" cy="4351338"/>
            <a:chOff x="6405986" y="1027906"/>
            <a:chExt cx="5014489" cy="48734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7C2A95B-8466-4D35-92B8-946964BA1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986" y="1027906"/>
              <a:ext cx="5014489" cy="487343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5617D40-4071-4D5F-8F02-227E9368286B}"/>
                </a:ext>
              </a:extLst>
            </p:cNvPr>
            <p:cNvSpPr/>
            <p:nvPr/>
          </p:nvSpPr>
          <p:spPr>
            <a:xfrm>
              <a:off x="6405986" y="1362075"/>
              <a:ext cx="1442614" cy="116205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656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8F59D-E2C6-4460-B763-E41B92A1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Elmo </a:t>
            </a:r>
            <a:r>
              <a:rPr lang="en-US" altLang="ko-KR" dirty="0" err="1"/>
              <a:t>pdo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93E7F-A45C-4811-82F4-E27A49D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PDO assignment </a:t>
            </a:r>
            <a:r>
              <a:rPr lang="ko-KR" altLang="en-US" dirty="0"/>
              <a:t>중복 클릭이 가능함 아웃풋 여러가지 생성</a:t>
            </a:r>
            <a:endParaRPr lang="en-US" altLang="ko-KR" dirty="0"/>
          </a:p>
          <a:p>
            <a:r>
              <a:rPr lang="en-US" altLang="ko-KR" dirty="0"/>
              <a:t>PDO(0x16~~)</a:t>
            </a:r>
            <a:r>
              <a:rPr lang="ko-KR" altLang="en-US" dirty="0"/>
              <a:t>마다 안에 어떤 오브젝트가 있는지 컨텐츠 위의 </a:t>
            </a:r>
            <a:r>
              <a:rPr lang="en-US" altLang="ko-KR" dirty="0" err="1"/>
              <a:t>pdo</a:t>
            </a:r>
            <a:r>
              <a:rPr lang="en-US" altLang="ko-KR" dirty="0"/>
              <a:t> list</a:t>
            </a:r>
            <a:r>
              <a:rPr lang="ko-KR" altLang="en-US" dirty="0"/>
              <a:t> 클릭을 통해 확인 가능 </a:t>
            </a:r>
            <a:endParaRPr lang="en-US" altLang="ko-KR" dirty="0"/>
          </a:p>
          <a:p>
            <a:r>
              <a:rPr lang="ko-KR" altLang="en-US" dirty="0"/>
              <a:t>일부 오브젝트는 중복 선택 불가</a:t>
            </a:r>
            <a:endParaRPr lang="en-US" altLang="ko-KR" dirty="0"/>
          </a:p>
          <a:p>
            <a:r>
              <a:rPr lang="ko-KR" altLang="en-US" dirty="0"/>
              <a:t>필요한 데이터만 선택 추천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831DA-2E15-4032-AE67-7D1C690F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3089433"/>
            <a:ext cx="5081828" cy="25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C41B8-5DCE-4105-B7E3-338834A8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Statusword</a:t>
            </a:r>
            <a:r>
              <a:rPr lang="en-US" altLang="ko-KR" dirty="0"/>
              <a:t> </a:t>
            </a:r>
            <a:r>
              <a:rPr lang="ko-KR" altLang="en-US" dirty="0"/>
              <a:t>해석 </a:t>
            </a:r>
            <a:r>
              <a:rPr lang="en-US" altLang="ko-KR" dirty="0"/>
              <a:t>(aka</a:t>
            </a:r>
            <a:r>
              <a:rPr lang="ko-KR" altLang="en-US" dirty="0"/>
              <a:t> </a:t>
            </a:r>
            <a:r>
              <a:rPr lang="en-US" altLang="ko-KR" dirty="0" err="1"/>
              <a:t>statemachine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AE39-943E-429D-B3C4-41B0232D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2442"/>
            <a:ext cx="7400109" cy="14882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2000" dirty="0"/>
              <a:t>Operational</a:t>
            </a:r>
            <a:r>
              <a:rPr lang="ko-KR" altLang="en-US" sz="2000" dirty="0"/>
              <a:t>에 도달해야 정상적인 제어가 가능함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위해 </a:t>
            </a:r>
            <a:r>
              <a:rPr lang="en-US" altLang="ko-KR" sz="2000" dirty="0" err="1"/>
              <a:t>controlword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스테이트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머신에</a:t>
            </a:r>
            <a:r>
              <a:rPr lang="ko-KR" altLang="en-US" sz="2000" dirty="0"/>
              <a:t> 입력을 줘야함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비트 연산을 통해 </a:t>
            </a:r>
            <a:r>
              <a:rPr lang="en-US" altLang="ko-KR" sz="2000" dirty="0" err="1"/>
              <a:t>statusword</a:t>
            </a:r>
            <a:r>
              <a:rPr lang="ko-KR" altLang="en-US" sz="2000" dirty="0"/>
              <a:t>를 통해 </a:t>
            </a:r>
            <a:r>
              <a:rPr lang="ko-KR" altLang="en-US" sz="2000" dirty="0" err="1"/>
              <a:t>스테이트를</a:t>
            </a:r>
            <a:r>
              <a:rPr lang="ko-KR" altLang="en-US" sz="2000" dirty="0"/>
              <a:t> 알아낼 수 있음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스테이트와</a:t>
            </a:r>
            <a:r>
              <a:rPr lang="ko-KR" altLang="en-US" sz="2000" dirty="0"/>
              <a:t> 연관된 비트만 취합하기 위해 비트연산 수행 </a:t>
            </a:r>
            <a:r>
              <a:rPr lang="en-US" altLang="ko-KR" sz="2000" dirty="0"/>
              <a:t>(0b01101111=111)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B649-F9B6-4E88-97AB-EFAD8860E830}"/>
              </a:ext>
            </a:extLst>
          </p:cNvPr>
          <p:cNvSpPr txBox="1"/>
          <p:nvPr/>
        </p:nvSpPr>
        <p:spPr>
          <a:xfrm>
            <a:off x="766354" y="6176962"/>
            <a:ext cx="771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m_Inputs.Status_elmo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&amp; 111;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AF312E-E1CB-4C74-8245-99AA0CBB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55" y="1440060"/>
            <a:ext cx="3914286" cy="315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3D50C-9C30-4045-8A1C-74C42DD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48" y="1391255"/>
            <a:ext cx="3283732" cy="4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EBFD-B262-4458-BA7F-13B0B95A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dirty="0" err="1"/>
              <a:t>xae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A57E-062C-471C-B7AD-B1FCA179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00B21-3EB7-4BC7-9428-B59F8490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51" y="1825625"/>
            <a:ext cx="6383445" cy="41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7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7723B-7664-414A-9241-245E5B55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Controlword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E5C34-22EB-49A8-B4F7-1D7220EA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스테이트에</a:t>
            </a:r>
            <a:r>
              <a:rPr lang="ko-KR" altLang="en-US" dirty="0"/>
              <a:t> 따른 </a:t>
            </a:r>
            <a:r>
              <a:rPr lang="ko-KR" altLang="en-US" dirty="0" err="1"/>
              <a:t>트랜지션을</a:t>
            </a:r>
            <a:r>
              <a:rPr lang="ko-KR" altLang="en-US" dirty="0"/>
              <a:t> 위해 컨트롤 워드 계산이 필요함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CB486-6D8C-447F-BC5B-1A3B6032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55" y="2315180"/>
            <a:ext cx="4000637" cy="4262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43F000-842D-4176-9158-E1DC55F7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" y="2315180"/>
            <a:ext cx="3283732" cy="4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4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834D0-7161-4B3D-93B1-09928CE6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860"/>
          </a:xfrm>
        </p:spPr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controlword</a:t>
            </a:r>
            <a:r>
              <a:rPr lang="en-US" altLang="ko-KR" dirty="0"/>
              <a:t> generation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38611-1E82-4E0F-8485-38F4695126F0}"/>
              </a:ext>
            </a:extLst>
          </p:cNvPr>
          <p:cNvSpPr txBox="1"/>
          <p:nvPr/>
        </p:nvSpPr>
        <p:spPr>
          <a:xfrm>
            <a:off x="6589485" y="1467051"/>
            <a:ext cx="48535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39)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//operation enabled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B_flag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[7]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7)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//quick stop active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//12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m_Trace.Log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F4F4F"/>
                </a:solidFill>
                <a:latin typeface="Consolas" panose="020B0609020204030204" pitchFamily="49" charset="0"/>
              </a:rPr>
              <a:t>tlInfo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6F008A"/>
                </a:solidFill>
                <a:latin typeface="Consolas" panose="020B0609020204030204" pitchFamily="49" charset="0"/>
              </a:rPr>
              <a:t>FENTERA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"Quick stop occur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4;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15)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//fault reaction active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//14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m_Outputs.Control_elmo[0] = 4;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8){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//fault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//15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128;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desired_servo_state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==false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7;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7F165-9C12-4167-B864-A496CD288815}"/>
              </a:ext>
            </a:extLst>
          </p:cNvPr>
          <p:cNvSpPr txBox="1"/>
          <p:nvPr/>
        </p:nvSpPr>
        <p:spPr>
          <a:xfrm>
            <a:off x="838200" y="1467051"/>
            <a:ext cx="5969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 {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39) {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m_Outputs.State_gui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m_Outputs.State_gui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Desired_servo_state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0)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//not ready to switch on 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64 ||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96)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//switch on disabled 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6;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33)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//ready to switch on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//3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7;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m_Outputs.Sword_gui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== 35) {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//switch on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Consolas" panose="020B0609020204030204" pitchFamily="49" charset="0"/>
              </a:rPr>
              <a:t>//4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m_Outputs.Control_elmo[i] = 15;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17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8340F-6AAD-42A5-8B0F-E5EEDBF6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</a:t>
            </a:r>
            <a:r>
              <a:rPr lang="ko-KR" altLang="en-US" dirty="0"/>
              <a:t> </a:t>
            </a:r>
            <a:r>
              <a:rPr lang="en-US" altLang="ko-KR" dirty="0"/>
              <a:t>server license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18E3-DD35-4690-9A54-9F9B212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DE0E0-A5B0-4D79-9E7E-D6FE80BC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1" y="1479712"/>
            <a:ext cx="10126480" cy="2906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9B883E-3F12-4A1F-90CE-67C999A6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3850"/>
            <a:ext cx="8230678" cy="20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D7A9E-CB2E-4DC1-833B-4E63079A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Hmi</a:t>
            </a:r>
            <a:r>
              <a:rPr lang="en-US" altLang="ko-KR" dirty="0"/>
              <a:t> server setting 1</a:t>
            </a:r>
            <a:r>
              <a:rPr lang="en-US" altLang="ko-KR" baseline="30000" dirty="0"/>
              <a:t>st</a:t>
            </a:r>
            <a:r>
              <a:rPr lang="en-US" altLang="ko-KR" dirty="0"/>
              <a:t> login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C706-BA0A-408B-99E4-38A16855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15025" cy="4351338"/>
          </a:xfrm>
        </p:spPr>
        <p:txBody>
          <a:bodyPr/>
          <a:lstStyle/>
          <a:p>
            <a:r>
              <a:rPr lang="en-US" altLang="ko-KR" dirty="0"/>
              <a:t>Service port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config </a:t>
            </a:r>
            <a:r>
              <a:rPr lang="ko-KR" altLang="en-US" dirty="0"/>
              <a:t>눌러서 비밀번호 처음에 설정 필요함 </a:t>
            </a:r>
            <a:endParaRPr lang="en-US" altLang="ko-KR" dirty="0"/>
          </a:p>
          <a:p>
            <a:r>
              <a:rPr lang="ko-KR" altLang="en-US" dirty="0"/>
              <a:t>크롬이나 </a:t>
            </a:r>
            <a:r>
              <a:rPr lang="ko-KR" altLang="en-US" dirty="0" err="1"/>
              <a:t>엣지이상의</a:t>
            </a:r>
            <a:r>
              <a:rPr lang="ko-KR" altLang="en-US" dirty="0"/>
              <a:t> 브라우저 사용</a:t>
            </a:r>
            <a:endParaRPr lang="en-US" altLang="ko-KR" dirty="0"/>
          </a:p>
          <a:p>
            <a:r>
              <a:rPr lang="ko-KR" altLang="en-US" dirty="0"/>
              <a:t>로그인 이후 </a:t>
            </a:r>
            <a:r>
              <a:rPr lang="en-US" altLang="ko-KR" dirty="0"/>
              <a:t>webserver </a:t>
            </a:r>
            <a:r>
              <a:rPr lang="ko-KR" altLang="en-US" dirty="0"/>
              <a:t>세팅 사용 필요함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B02E9F-E3A6-47C9-830C-4F5C1DBC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689101"/>
            <a:ext cx="4914286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2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21915-FC9E-4987-8833-4F388691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</a:t>
            </a:r>
            <a:r>
              <a:rPr lang="ko-KR" altLang="en-US" dirty="0"/>
              <a:t> </a:t>
            </a: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9126-2FEB-44DD-A7AA-5843C6CE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1136" cy="4351338"/>
          </a:xfrm>
        </p:spPr>
        <p:txBody>
          <a:bodyPr/>
          <a:lstStyle/>
          <a:p>
            <a:r>
              <a:rPr lang="en-US" altLang="ko-KR" dirty="0"/>
              <a:t>Webserver endpoints</a:t>
            </a:r>
            <a:r>
              <a:rPr lang="ko-KR" altLang="en-US" dirty="0"/>
              <a:t>에 </a:t>
            </a:r>
            <a:r>
              <a:rPr lang="en-US" altLang="ko-KR" dirty="0">
                <a:hlinkClick r:id="rId2"/>
              </a:rPr>
              <a:t>http://0.0.0.0:1020</a:t>
            </a:r>
            <a:r>
              <a:rPr lang="en-US" altLang="ko-KR" dirty="0"/>
              <a:t> </a:t>
            </a:r>
            <a:r>
              <a:rPr lang="ko-KR" altLang="en-US" dirty="0"/>
              <a:t>추가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0.0.0.0 (</a:t>
            </a:r>
            <a:r>
              <a:rPr lang="ko-KR" altLang="en-US" dirty="0"/>
              <a:t>외부 네트워크에서</a:t>
            </a:r>
            <a:r>
              <a:rPr lang="en-US" altLang="ko-KR" dirty="0"/>
              <a:t> </a:t>
            </a:r>
            <a:r>
              <a:rPr lang="ko-KR" altLang="en-US" dirty="0"/>
              <a:t>연결용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1020 </a:t>
            </a:r>
            <a:r>
              <a:rPr lang="ko-KR" altLang="en-US" dirty="0"/>
              <a:t>포트</a:t>
            </a:r>
            <a:r>
              <a:rPr lang="en-US" altLang="ko-KR" dirty="0"/>
              <a:t>(</a:t>
            </a:r>
            <a:r>
              <a:rPr lang="ko-KR" altLang="en-US" dirty="0"/>
              <a:t>빈 포트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ko-KR" altLang="en-US" dirty="0"/>
              <a:t> 추천 포트임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50D3A-04F3-4CFA-BC4E-28BA64BC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36" y="1475083"/>
            <a:ext cx="7484464" cy="5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47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2C08F-C9C2-44FE-92EA-8D50BE3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Hmi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F8E9C-5512-4D47-8C91-A02536C7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4F686-9692-4619-BB4D-AB6A23EF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84" y="1690688"/>
            <a:ext cx="6757416" cy="44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2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2C08F-C9C2-44FE-92EA-8D50BE3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Hmi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F8E9C-5512-4D47-8C91-A02536C7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r>
              <a:rPr lang="ko-KR" altLang="en-US" dirty="0"/>
              <a:t>단일 페이지라면 프로젝트 생성</a:t>
            </a:r>
            <a:endParaRPr lang="en-US" altLang="ko-KR" dirty="0"/>
          </a:p>
          <a:p>
            <a:r>
              <a:rPr lang="ko-KR" altLang="en-US" dirty="0"/>
              <a:t>여러 페이지 </a:t>
            </a:r>
            <a:r>
              <a:rPr lang="en-US" altLang="ko-KR" dirty="0" err="1"/>
              <a:t>ui</a:t>
            </a:r>
            <a:r>
              <a:rPr lang="ko-KR" altLang="en-US" dirty="0"/>
              <a:t>라면 </a:t>
            </a:r>
            <a:r>
              <a:rPr lang="ko-KR" altLang="en-US" dirty="0" err="1"/>
              <a:t>제네레이터로</a:t>
            </a:r>
            <a:r>
              <a:rPr lang="ko-KR" altLang="en-US" dirty="0"/>
              <a:t> 레이아웃 잡는게 편함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Try!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AC32B-7BF2-472D-B717-F3CE9F10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30" y="3024942"/>
            <a:ext cx="7813795" cy="35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5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5E34-E656-45FD-A863-290ACFB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ko-KR" altLang="en-US" dirty="0" err="1"/>
              <a:t>퍼블리시</a:t>
            </a:r>
            <a:r>
              <a:rPr lang="ko-KR" altLang="en-US" dirty="0"/>
              <a:t> 서버 찾기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B584D-40CB-4A83-B9A7-9BB4A019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2" y="1690688"/>
            <a:ext cx="4300203" cy="43002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E36964-5A51-4C04-9E1F-F2B95734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676400"/>
            <a:ext cx="5514612" cy="43002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92BF67-5950-4FFE-92C3-FD241ABE6D73}"/>
              </a:ext>
            </a:extLst>
          </p:cNvPr>
          <p:cNvSpPr/>
          <p:nvPr/>
        </p:nvSpPr>
        <p:spPr>
          <a:xfrm>
            <a:off x="5886994" y="4397829"/>
            <a:ext cx="4380412" cy="2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61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5E34-E656-45FD-A863-290ACFB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ko-KR" altLang="en-US" dirty="0" err="1"/>
              <a:t>퍼블리시</a:t>
            </a:r>
            <a:r>
              <a:rPr lang="ko-KR" altLang="en-US" dirty="0"/>
              <a:t> 가능한지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8E935-6BFD-4BDB-961A-41C4FA8E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" y="2071688"/>
            <a:ext cx="4600000" cy="41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2DEF5-346A-44C0-AEBB-43A78CFC1A1A}"/>
              </a:ext>
            </a:extLst>
          </p:cNvPr>
          <p:cNvSpPr txBox="1"/>
          <p:nvPr/>
        </p:nvSpPr>
        <p:spPr>
          <a:xfrm>
            <a:off x="6162675" y="1933575"/>
            <a:ext cx="4857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Certifiacate</a:t>
            </a:r>
            <a:r>
              <a:rPr lang="en-US" altLang="ko-KR" dirty="0"/>
              <a:t> </a:t>
            </a:r>
            <a:r>
              <a:rPr lang="ko-KR" altLang="en-US" dirty="0"/>
              <a:t>이슈가 </a:t>
            </a:r>
            <a:r>
              <a:rPr lang="ko-KR" altLang="en-US" dirty="0" err="1"/>
              <a:t>나올텐데</a:t>
            </a:r>
            <a:r>
              <a:rPr lang="ko-KR" altLang="en-US" dirty="0"/>
              <a:t> </a:t>
            </a:r>
            <a:r>
              <a:rPr lang="en-US" altLang="ko-KR" dirty="0"/>
              <a:t>yes </a:t>
            </a:r>
            <a:r>
              <a:rPr lang="ko-KR" altLang="en-US" dirty="0"/>
              <a:t>눌러주면 됨</a:t>
            </a:r>
            <a:endParaRPr lang="en-US" altLang="ko-KR" dirty="0"/>
          </a:p>
          <a:p>
            <a:r>
              <a:rPr lang="en-US" altLang="ko-KR" dirty="0"/>
              <a:t>Password</a:t>
            </a:r>
            <a:r>
              <a:rPr lang="ko-KR" altLang="en-US" dirty="0"/>
              <a:t>는 서버 비밀번호 </a:t>
            </a:r>
            <a:r>
              <a:rPr lang="en-US" altLang="ko-KR" dirty="0"/>
              <a:t>config</a:t>
            </a:r>
            <a:r>
              <a:rPr lang="ko-KR" altLang="en-US" dirty="0"/>
              <a:t>에서 생성한 비밀번호 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문제가 없다면 위의 </a:t>
            </a:r>
            <a:r>
              <a:rPr lang="ko-KR" altLang="en-US" dirty="0" err="1"/>
              <a:t>퍼블리시를</a:t>
            </a:r>
            <a:r>
              <a:rPr lang="ko-KR" altLang="en-US" dirty="0"/>
              <a:t> 통해 서버에 </a:t>
            </a:r>
            <a:r>
              <a:rPr lang="en-US" altLang="ko-KR" dirty="0" err="1"/>
              <a:t>ui</a:t>
            </a:r>
            <a:r>
              <a:rPr lang="ko-KR" altLang="en-US" dirty="0"/>
              <a:t>를 등록 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퍼블리시하는</a:t>
            </a:r>
            <a:r>
              <a:rPr lang="ko-KR" altLang="en-US" dirty="0"/>
              <a:t> 이유는 서버에 디폴트 프로그램으로 등록하기 위함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비주얼스튜디오를</a:t>
            </a:r>
            <a:r>
              <a:rPr lang="ko-KR" altLang="en-US" dirty="0"/>
              <a:t> </a:t>
            </a:r>
            <a:r>
              <a:rPr lang="ko-KR" altLang="en-US" dirty="0" err="1"/>
              <a:t>안켜도</a:t>
            </a:r>
            <a:r>
              <a:rPr lang="ko-KR" altLang="en-US" dirty="0"/>
              <a:t> 실행이 가능해짐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1020</a:t>
            </a:r>
            <a:r>
              <a:rPr lang="ko-KR" altLang="en-US" dirty="0"/>
              <a:t>포트 사용 권장</a:t>
            </a:r>
            <a:r>
              <a:rPr lang="en-US" altLang="ko-KR" dirty="0"/>
              <a:t>. </a:t>
            </a:r>
            <a:r>
              <a:rPr lang="ko-KR" altLang="en-US" dirty="0"/>
              <a:t>외부 연결이 가능함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128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EE5C4-A64C-4BA5-B60E-5E125B1A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ECD01-A290-47BA-B192-5584997A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9075" cy="4351338"/>
          </a:xfrm>
        </p:spPr>
        <p:txBody>
          <a:bodyPr/>
          <a:lstStyle/>
          <a:p>
            <a:r>
              <a:rPr lang="ko-KR" altLang="en-US" dirty="0" err="1"/>
              <a:t>핸드폰등의</a:t>
            </a:r>
            <a:r>
              <a:rPr lang="ko-KR" altLang="en-US" dirty="0"/>
              <a:t> 외부에서 앱 구동을 하기위한 방화벽설정 </a:t>
            </a:r>
            <a:endParaRPr lang="en-US" altLang="ko-KR" dirty="0"/>
          </a:p>
          <a:p>
            <a:r>
              <a:rPr lang="en-US" altLang="ko-KR" dirty="0"/>
              <a:t>1020</a:t>
            </a:r>
            <a:r>
              <a:rPr lang="ko-KR" altLang="en-US" dirty="0"/>
              <a:t>포트 </a:t>
            </a:r>
            <a:r>
              <a:rPr lang="ko-KR" altLang="en-US" dirty="0" err="1"/>
              <a:t>인바운드</a:t>
            </a:r>
            <a:r>
              <a:rPr lang="ko-KR" altLang="en-US" dirty="0"/>
              <a:t> 룰 생성 필요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ED4C19-BB55-441F-AB1B-8DC92549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34" y="1302713"/>
            <a:ext cx="6778166" cy="4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66A8-E14F-4255-913D-BCC63D5B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전원 설정 및 </a:t>
            </a:r>
            <a:r>
              <a:rPr lang="ko-KR" altLang="en-US" dirty="0" err="1"/>
              <a:t>하이퍼쓰레딩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0F837-6EB2-4D3D-AA18-C7A127BA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1575" cy="4351338"/>
          </a:xfrm>
        </p:spPr>
        <p:txBody>
          <a:bodyPr/>
          <a:lstStyle/>
          <a:p>
            <a:r>
              <a:rPr lang="ko-KR" altLang="en-US" dirty="0"/>
              <a:t>전원설정은 </a:t>
            </a:r>
            <a:r>
              <a:rPr lang="ko-KR" altLang="en-US" dirty="0" err="1"/>
              <a:t>비절전</a:t>
            </a:r>
            <a:r>
              <a:rPr lang="ko-KR" altLang="en-US" dirty="0"/>
              <a:t> 동작을 하도록</a:t>
            </a:r>
            <a:r>
              <a:rPr lang="en-US" altLang="ko-KR" dirty="0"/>
              <a:t>(</a:t>
            </a:r>
            <a:r>
              <a:rPr lang="ko-KR" altLang="en-US" dirty="0"/>
              <a:t>고성능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하드디스크 끄기 설정 </a:t>
            </a:r>
            <a:r>
              <a:rPr lang="en-US" altLang="ko-KR" dirty="0"/>
              <a:t>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사용 안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바이오스에서 </a:t>
            </a:r>
            <a:r>
              <a:rPr lang="ko-KR" altLang="en-US" dirty="0" err="1"/>
              <a:t>하이퍼쓰레딩</a:t>
            </a:r>
            <a:r>
              <a:rPr lang="ko-KR" altLang="en-US" dirty="0"/>
              <a:t> 기능 끄기</a:t>
            </a:r>
            <a:r>
              <a:rPr lang="en-US" altLang="ko-KR" dirty="0"/>
              <a:t>(</a:t>
            </a:r>
            <a:r>
              <a:rPr lang="ko-KR" altLang="en-US" dirty="0"/>
              <a:t>추천사항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60D99-1772-40C3-816E-6D677895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0351"/>
            <a:ext cx="5955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93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815C5-6E4D-43F6-813A-BFAEBDC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</a:t>
            </a:r>
            <a:r>
              <a:rPr lang="ko-KR" altLang="en-US" dirty="0"/>
              <a:t> 심볼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36B15-0F84-4BA6-971C-D049B01D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95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config </a:t>
            </a:r>
            <a:r>
              <a:rPr lang="ko-KR" altLang="en-US" dirty="0"/>
              <a:t>페이지  </a:t>
            </a:r>
            <a:endParaRPr lang="en-US" altLang="ko-KR" dirty="0"/>
          </a:p>
          <a:p>
            <a:r>
              <a:rPr lang="en-US" altLang="ko-KR" dirty="0"/>
              <a:t>ADS</a:t>
            </a:r>
            <a:r>
              <a:rPr lang="ko-KR" altLang="en-US" dirty="0"/>
              <a:t>탭 </a:t>
            </a:r>
            <a:endParaRPr lang="en-US" altLang="ko-KR" dirty="0"/>
          </a:p>
          <a:p>
            <a:r>
              <a:rPr lang="en-US" altLang="ko-KR" dirty="0"/>
              <a:t>Runtime </a:t>
            </a:r>
          </a:p>
          <a:p>
            <a:r>
              <a:rPr lang="en-US" altLang="ko-KR" dirty="0"/>
              <a:t>PLC1</a:t>
            </a:r>
            <a:r>
              <a:rPr lang="ko-KR" altLang="en-US" dirty="0"/>
              <a:t>또는 </a:t>
            </a:r>
            <a:r>
              <a:rPr lang="en-US" altLang="ko-KR" dirty="0"/>
              <a:t>add runtime</a:t>
            </a:r>
            <a:r>
              <a:rPr lang="ko-KR" altLang="en-US" dirty="0"/>
              <a:t>으로 런타임 연결 </a:t>
            </a:r>
            <a:endParaRPr lang="en-US" altLang="ko-KR" dirty="0"/>
          </a:p>
          <a:p>
            <a:r>
              <a:rPr lang="ko-KR" altLang="en-US" dirty="0"/>
              <a:t>포트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c++</a:t>
            </a:r>
            <a:r>
              <a:rPr lang="en-US" altLang="ko-KR" dirty="0"/>
              <a:t>task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포트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err="1"/>
              <a:t>트윈캣</a:t>
            </a:r>
            <a:r>
              <a:rPr lang="ko-KR" altLang="en-US" dirty="0"/>
              <a:t> 런타임 </a:t>
            </a:r>
            <a:r>
              <a:rPr lang="ko-KR" altLang="en-US" dirty="0" err="1"/>
              <a:t>실행중이여야</a:t>
            </a:r>
            <a:r>
              <a:rPr lang="ko-KR" altLang="en-US" dirty="0"/>
              <a:t>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1AD43-67D5-4FDD-AB4F-2C4581CC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76" y="1018778"/>
            <a:ext cx="6569799" cy="482044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D03A126-1EA0-408E-BC32-76CF3FDFD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6"/>
          <a:stretch/>
        </p:blipFill>
        <p:spPr bwMode="auto">
          <a:xfrm>
            <a:off x="9005888" y="5648325"/>
            <a:ext cx="2547937" cy="76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86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D607D-5A6B-4819-B4FD-96EA5DF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 </a:t>
            </a:r>
            <a:r>
              <a:rPr lang="ko-KR" altLang="en-US" dirty="0"/>
              <a:t>심볼 로컬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1C7B1-EABD-4FE1-AB65-B8CC7591F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4575" cy="4351338"/>
          </a:xfrm>
        </p:spPr>
        <p:txBody>
          <a:bodyPr/>
          <a:lstStyle/>
          <a:p>
            <a:r>
              <a:rPr lang="ko-KR" altLang="en-US" dirty="0"/>
              <a:t>서비스가 </a:t>
            </a:r>
            <a:r>
              <a:rPr lang="ko-KR" altLang="en-US" dirty="0" err="1"/>
              <a:t>서버랑</a:t>
            </a:r>
            <a:r>
              <a:rPr lang="ko-KR" altLang="en-US" dirty="0"/>
              <a:t> 로컬 서버 두개에 연결되는데 이것은 비주얼 스튜디오로 열리는 프로그램 자체 서버 설정임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마찬가지로 서버 </a:t>
            </a:r>
            <a:r>
              <a:rPr lang="en-US" altLang="ko-KR" dirty="0"/>
              <a:t>config</a:t>
            </a:r>
            <a:r>
              <a:rPr lang="ko-KR" altLang="en-US" dirty="0"/>
              <a:t>처럼 런타임 연결해도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37DE0-FF2B-4309-968C-4931221F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82" y="4359542"/>
            <a:ext cx="4619048" cy="2133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2A176-2A98-482F-A9BB-4FD1AE30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2097088"/>
            <a:ext cx="4916122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5B0E-5588-4E9D-9233-00C212DC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Ads</a:t>
            </a:r>
            <a:r>
              <a:rPr lang="ko-KR" altLang="en-US" dirty="0"/>
              <a:t> 심볼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29F9C-FC03-4BE5-9F20-6C557291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5625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View-other windows-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en-US" altLang="ko-KR" dirty="0"/>
              <a:t> configuration</a:t>
            </a:r>
          </a:p>
          <a:p>
            <a:r>
              <a:rPr lang="en-US" altLang="ko-KR" dirty="0"/>
              <a:t>All symbols-ADS</a:t>
            </a:r>
            <a:r>
              <a:rPr lang="ko-KR" altLang="en-US" dirty="0"/>
              <a:t>아래에서 데이터 확인 가능함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트윈캣</a:t>
            </a:r>
            <a:r>
              <a:rPr lang="ko-KR" altLang="en-US" dirty="0"/>
              <a:t> 런타임 프로젝트의 </a:t>
            </a:r>
            <a:r>
              <a:rPr lang="en-US" altLang="ko-KR" dirty="0"/>
              <a:t>ads </a:t>
            </a:r>
            <a:r>
              <a:rPr lang="ko-KR" altLang="en-US" dirty="0"/>
              <a:t>심볼이 성공적으로 연결되어 다룰 수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아웃풋도 인풋도 </a:t>
            </a:r>
            <a:r>
              <a:rPr lang="en-US" altLang="ko-KR" dirty="0" err="1"/>
              <a:t>ui</a:t>
            </a:r>
            <a:r>
              <a:rPr lang="ko-KR" altLang="en-US" dirty="0"/>
              <a:t>에서 수정이 가능하지만 이왕이면 인풋을 </a:t>
            </a:r>
            <a:r>
              <a:rPr lang="en-US" altLang="ko-KR" dirty="0"/>
              <a:t>write-only </a:t>
            </a:r>
            <a:r>
              <a:rPr lang="ko-KR" altLang="en-US" dirty="0"/>
              <a:t>아웃풋을 </a:t>
            </a:r>
            <a:r>
              <a:rPr lang="en-US" altLang="ko-KR" dirty="0"/>
              <a:t>read-only</a:t>
            </a:r>
            <a:r>
              <a:rPr lang="ko-KR" altLang="en-US" dirty="0"/>
              <a:t>로 사용하면 좋다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79F7A-C361-4F77-9EDB-119C5943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708522"/>
            <a:ext cx="3935680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9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D62-AF43-477D-8146-39492C7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D5E6-8608-4536-8092-5962C3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페이지와 관련된 내용은 </a:t>
            </a:r>
            <a:r>
              <a:rPr lang="en-US" altLang="ko-KR" dirty="0" err="1"/>
              <a:t>twincat</a:t>
            </a:r>
            <a:r>
              <a:rPr lang="en-US" altLang="ko-KR" dirty="0"/>
              <a:t> </a:t>
            </a:r>
            <a:r>
              <a:rPr lang="en-US" altLang="ko-KR" dirty="0" err="1"/>
              <a:t>hmi</a:t>
            </a:r>
            <a:r>
              <a:rPr lang="ko-KR" altLang="en-US" dirty="0"/>
              <a:t>관련 유튜브와 문서 참조 </a:t>
            </a:r>
            <a:endParaRPr lang="en-US" altLang="ko-KR" dirty="0"/>
          </a:p>
          <a:p>
            <a:r>
              <a:rPr lang="en-US" altLang="ko-KR" dirty="0"/>
              <a:t>Tool box</a:t>
            </a:r>
            <a:r>
              <a:rPr lang="ko-KR" altLang="en-US" dirty="0"/>
              <a:t>에서 </a:t>
            </a:r>
            <a:r>
              <a:rPr lang="en-US" altLang="ko-KR" dirty="0" err="1"/>
              <a:t>gui</a:t>
            </a:r>
            <a:r>
              <a:rPr lang="en-US" altLang="ko-KR" dirty="0"/>
              <a:t> component</a:t>
            </a:r>
            <a:r>
              <a:rPr lang="ko-KR" altLang="en-US" dirty="0"/>
              <a:t>  </a:t>
            </a:r>
            <a:r>
              <a:rPr lang="en-US" altLang="ko-KR" dirty="0"/>
              <a:t>drag</a:t>
            </a:r>
          </a:p>
          <a:p>
            <a:r>
              <a:rPr lang="ko-KR" altLang="en-US" dirty="0"/>
              <a:t>컴포넌트 더블클릭 시 속성 창에서 프로그래밍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7D6E14-7243-420D-9A9E-BE4937E8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02" y="597637"/>
            <a:ext cx="4961905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D62-AF43-477D-8146-39492C7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Textblock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D5E6-8608-4536-8092-5962C3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65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스패너는 일반 속성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일반적으로 컴포넌트 들은 </a:t>
            </a:r>
            <a:r>
              <a:rPr lang="en-US" altLang="ko-KR" dirty="0"/>
              <a:t>common</a:t>
            </a:r>
            <a:r>
              <a:rPr lang="ko-KR" altLang="en-US" dirty="0"/>
              <a:t>에서 주요 기능에 대한 조작이 가능함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텍스트 블록에 표시되는 글자는 </a:t>
            </a:r>
            <a:r>
              <a:rPr lang="en-US" altLang="ko-KR" dirty="0"/>
              <a:t>common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에서 수정가능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바인딩을 통해 </a:t>
            </a:r>
            <a:r>
              <a:rPr lang="en-US" altLang="ko-KR" dirty="0"/>
              <a:t>ads </a:t>
            </a:r>
            <a:r>
              <a:rPr lang="ko-KR" altLang="en-US" dirty="0"/>
              <a:t>심볼과 동기화 가능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919CED-EC6C-4C5E-A17E-0426E34C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87" y="1187009"/>
            <a:ext cx="5303347" cy="3118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4AD0B5-5556-4682-A1CF-A966BA73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87" y="4451387"/>
            <a:ext cx="5303347" cy="19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D62-AF43-477D-8146-39492C74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Textblock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ED5E6-8608-4536-8092-5962C3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2909"/>
            <a:ext cx="10717924" cy="220405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심볼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88E84-C121-40E3-846D-7BEA353F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31" y="1325936"/>
            <a:ext cx="8838095" cy="2552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B94596-333C-4619-9214-913F4156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33" y="3878317"/>
            <a:ext cx="4424987" cy="10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0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5C2E-2431-4D2B-8E43-EAEB7145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50098-C91D-4D83-983D-7B1AFE1F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6352" cy="4351338"/>
          </a:xfrm>
        </p:spPr>
        <p:txBody>
          <a:bodyPr/>
          <a:lstStyle/>
          <a:p>
            <a:r>
              <a:rPr lang="ko-KR" altLang="en-US" dirty="0"/>
              <a:t>버튼과 같은 인풋 요소</a:t>
            </a:r>
            <a:r>
              <a:rPr lang="en-US" altLang="ko-KR" dirty="0"/>
              <a:t>(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입장</a:t>
            </a:r>
            <a:r>
              <a:rPr lang="en-US" altLang="ko-KR" dirty="0"/>
              <a:t>)</a:t>
            </a:r>
            <a:r>
              <a:rPr lang="ko-KR" altLang="en-US" dirty="0"/>
              <a:t>은 속성이 아니라 이벤트 속성</a:t>
            </a:r>
            <a:r>
              <a:rPr lang="en-US" altLang="ko-KR" dirty="0"/>
              <a:t>(</a:t>
            </a:r>
            <a:r>
              <a:rPr lang="ko-KR" altLang="en-US" dirty="0"/>
              <a:t>번개표시</a:t>
            </a:r>
            <a:r>
              <a:rPr lang="en-US" altLang="ko-KR" dirty="0"/>
              <a:t>)</a:t>
            </a:r>
            <a:r>
              <a:rPr lang="ko-KR" altLang="en-US" dirty="0"/>
              <a:t>에서 조작해야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별 프로그래밍이 가능한데 원하는 이벤트에 함수를 조작하면 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5CCC4B-2F8E-4104-8F7D-1A4D333B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2" y="879761"/>
            <a:ext cx="3590476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3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CEB0-0A61-4A43-9160-94DB5CEF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D6A6-7967-448E-8ACA-2C32DAEB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좌측에서 드래그해서 블록코딩을 하면 됨</a:t>
            </a:r>
            <a:r>
              <a:rPr lang="en-US" altLang="ko-KR" dirty="0"/>
              <a:t>. </a:t>
            </a:r>
            <a:r>
              <a:rPr lang="en-US" altLang="ko-KR" dirty="0" err="1"/>
              <a:t>Writetosymbol</a:t>
            </a:r>
            <a:r>
              <a:rPr lang="ko-KR" altLang="en-US" dirty="0"/>
              <a:t>을 통해 심볼 조작이 가능함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컨디션이나 스위치를 통해 조건문 생성이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C162A-0FF5-4DF0-BC9A-F0D2CEAD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15" y="3429000"/>
            <a:ext cx="9329785" cy="33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74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17EC-E2D7-42E4-BB48-8E9D65E2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1615-26B3-418E-BFC9-B5C5C407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611" cy="4351338"/>
          </a:xfrm>
        </p:spPr>
        <p:txBody>
          <a:bodyPr/>
          <a:lstStyle/>
          <a:p>
            <a:r>
              <a:rPr lang="en-US" altLang="ko-KR" dirty="0"/>
              <a:t>Solution platform : </a:t>
            </a:r>
            <a:r>
              <a:rPr lang="en-US" altLang="ko-KR" dirty="0" err="1"/>
              <a:t>TwinCAT</a:t>
            </a:r>
            <a:r>
              <a:rPr lang="en-US" altLang="ko-KR" dirty="0"/>
              <a:t> HMI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빌드 수행</a:t>
            </a:r>
            <a:endParaRPr lang="en-US" altLang="ko-KR" dirty="0"/>
          </a:p>
          <a:p>
            <a:r>
              <a:rPr lang="ko-KR" altLang="en-US" dirty="0"/>
              <a:t>기본 프로젝트 설정에 따라 </a:t>
            </a:r>
            <a:r>
              <a:rPr lang="en-US" altLang="ko-KR" dirty="0" err="1"/>
              <a:t>hmi</a:t>
            </a:r>
            <a:r>
              <a:rPr lang="en-US" altLang="ko-KR" dirty="0"/>
              <a:t> </a:t>
            </a:r>
            <a:r>
              <a:rPr lang="ko-KR" altLang="en-US" dirty="0"/>
              <a:t>서버에 </a:t>
            </a:r>
            <a:r>
              <a:rPr lang="ko-KR" altLang="en-US" dirty="0" err="1"/>
              <a:t>퍼블리시</a:t>
            </a:r>
            <a:r>
              <a:rPr lang="ko-KR" altLang="en-US" dirty="0"/>
              <a:t>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Ppt </a:t>
            </a:r>
            <a:r>
              <a:rPr lang="ko-KR" altLang="en-US" dirty="0"/>
              <a:t>예제에서는 </a:t>
            </a:r>
            <a:r>
              <a:rPr lang="en-US" altLang="ko-KR" dirty="0"/>
              <a:t>3000</a:t>
            </a:r>
            <a:r>
              <a:rPr lang="ko-KR" altLang="en-US" dirty="0"/>
              <a:t>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3C933-F20C-405A-B1FD-676AC09A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28" y="590688"/>
            <a:ext cx="3190476" cy="22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4677D6-C026-4752-AA43-FBB0DBE3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0688"/>
            <a:ext cx="5152611" cy="38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64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83A3-C90E-4A97-ACD0-31A982F4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74C17-7024-4C78-A11C-4AB316E3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0838" cy="4351338"/>
          </a:xfrm>
        </p:spPr>
        <p:txBody>
          <a:bodyPr/>
          <a:lstStyle/>
          <a:p>
            <a:r>
              <a:rPr lang="en-US" altLang="ko-KR" dirty="0" err="1"/>
              <a:t>TwinCAT</a:t>
            </a:r>
            <a:r>
              <a:rPr lang="en-US" altLang="ko-KR" dirty="0"/>
              <a:t> runtime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 err="1"/>
              <a:t>TwinCAT</a:t>
            </a:r>
            <a:r>
              <a:rPr lang="en-US" altLang="ko-KR" dirty="0"/>
              <a:t> HMI server </a:t>
            </a:r>
            <a:r>
              <a:rPr lang="ko-KR" altLang="en-US" dirty="0"/>
              <a:t>재실행</a:t>
            </a:r>
            <a:endParaRPr lang="en-US" altLang="ko-KR" dirty="0"/>
          </a:p>
          <a:p>
            <a:pPr lvl="1"/>
            <a:r>
              <a:rPr lang="en-US" altLang="ko-KR" dirty="0"/>
              <a:t>1020</a:t>
            </a:r>
            <a:r>
              <a:rPr lang="ko-KR" altLang="en-US" dirty="0"/>
              <a:t>은 프로젝트 빌드 후 프로젝트 </a:t>
            </a:r>
            <a:r>
              <a:rPr lang="ko-KR" altLang="en-US" dirty="0" err="1"/>
              <a:t>퍼블리시</a:t>
            </a:r>
            <a:r>
              <a:rPr lang="ko-KR" altLang="en-US" dirty="0"/>
              <a:t> 해야 빌드 내용이 업데이트 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3000</a:t>
            </a:r>
            <a:r>
              <a:rPr lang="ko-KR" altLang="en-US" dirty="0"/>
              <a:t>은 빌드만 해도 자동으로 </a:t>
            </a:r>
            <a:r>
              <a:rPr lang="ko-KR" altLang="en-US" dirty="0" err="1"/>
              <a:t>퍼블리시</a:t>
            </a:r>
            <a:r>
              <a:rPr lang="ko-KR" altLang="en-US" dirty="0"/>
              <a:t> 됨</a:t>
            </a:r>
            <a:r>
              <a:rPr lang="en-US" altLang="ko-KR" dirty="0"/>
              <a:t>. </a:t>
            </a:r>
            <a:r>
              <a:rPr lang="ko-KR" altLang="en-US" dirty="0"/>
              <a:t>최종 </a:t>
            </a:r>
            <a:r>
              <a:rPr lang="ko-KR" altLang="en-US" dirty="0" err="1"/>
              <a:t>퍼블리시가</a:t>
            </a:r>
            <a:r>
              <a:rPr lang="ko-KR" altLang="en-US" dirty="0"/>
              <a:t> 아니라면 </a:t>
            </a:r>
            <a:r>
              <a:rPr lang="en-US" altLang="ko-KR" dirty="0"/>
              <a:t>3000</a:t>
            </a:r>
            <a:r>
              <a:rPr lang="ko-KR" altLang="en-US" dirty="0"/>
              <a:t>에서 테스트하고 최종 빌드만 </a:t>
            </a:r>
            <a:r>
              <a:rPr lang="ko-KR" altLang="en-US" dirty="0" err="1"/>
              <a:t>퍼블리시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페이지 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8BF7D-93A9-46B0-9B78-C2D4F5D9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14" y="476715"/>
            <a:ext cx="4305486" cy="2715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EEC155-8B65-464E-BFF8-24285452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38" y="3201294"/>
            <a:ext cx="4904762" cy="1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D6679D-CFDE-4966-BF35-3B631CA7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33" y="4847508"/>
            <a:ext cx="4666667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AAEF-DEE8-437E-BFB7-EC5976DA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 </a:t>
            </a:r>
            <a:r>
              <a:rPr lang="ko-KR" altLang="en-US" dirty="0"/>
              <a:t>메뉴에서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정보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D276A-C371-4F22-8ACF-4BFC10DC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364"/>
            <a:ext cx="10515600" cy="641595"/>
          </a:xfrm>
        </p:spPr>
        <p:txBody>
          <a:bodyPr/>
          <a:lstStyle/>
          <a:p>
            <a:r>
              <a:rPr lang="ko-KR" altLang="en-US" dirty="0"/>
              <a:t>공유 </a:t>
            </a:r>
            <a:r>
              <a:rPr lang="en-US" altLang="ko-KR" dirty="0" err="1"/>
              <a:t>cpu</a:t>
            </a:r>
            <a:r>
              <a:rPr lang="ko-KR" altLang="en-US" dirty="0"/>
              <a:t>와 고립된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설정이 가능함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944D64-E05A-401B-902D-7BB7A30A758A}"/>
              </a:ext>
            </a:extLst>
          </p:cNvPr>
          <p:cNvGrpSpPr/>
          <p:nvPr/>
        </p:nvGrpSpPr>
        <p:grpSpPr>
          <a:xfrm>
            <a:off x="1385479" y="1366030"/>
            <a:ext cx="8585835" cy="4125940"/>
            <a:chOff x="671376" y="1560757"/>
            <a:chExt cx="10428140" cy="41843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C903F43-835E-44A4-9592-BD05CB55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376" y="1560757"/>
              <a:ext cx="10428140" cy="4184388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F9390B-E1D3-473D-B00D-41BED5CDD799}"/>
                </a:ext>
              </a:extLst>
            </p:cNvPr>
            <p:cNvSpPr/>
            <p:nvPr/>
          </p:nvSpPr>
          <p:spPr>
            <a:xfrm>
              <a:off x="8968195" y="2767257"/>
              <a:ext cx="1114425" cy="2381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2EB5F12-5BA7-4B72-827A-8C4FDA7A1C2A}"/>
                </a:ext>
              </a:extLst>
            </p:cNvPr>
            <p:cNvSpPr/>
            <p:nvPr/>
          </p:nvSpPr>
          <p:spPr>
            <a:xfrm>
              <a:off x="2552331" y="2886320"/>
              <a:ext cx="819520" cy="23812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4202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1CFA0-03DD-4A11-8A71-C21A14D3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textblock+button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F471F-48E0-4614-AE95-1E660E2F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1138" cy="4351338"/>
          </a:xfrm>
        </p:spPr>
        <p:txBody>
          <a:bodyPr/>
          <a:lstStyle/>
          <a:p>
            <a:r>
              <a:rPr lang="ko-KR" altLang="en-US" dirty="0"/>
              <a:t>버튼 텍스트에 심볼을 링크해서 버튼 조작 테스트가 가능함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0198C-5247-49B0-ABD2-0D3B4399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042" y="365125"/>
            <a:ext cx="3714286" cy="3771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8374C1-3342-4974-AC0B-66EAF88D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6" y="3011704"/>
            <a:ext cx="3559897" cy="2590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C5F192-2803-45D9-A454-804B9758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514" y="3531476"/>
            <a:ext cx="3342589" cy="20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9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5126-0CF1-488B-8CF3-5A26D7B6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73D7F-185C-4412-8462-EADFA547B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0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D6398-0856-4E3F-9658-47F7A4E3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B3643-7FFE-40B9-92EB-B09E2F09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드라이버 프로젝트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553A9-3186-407D-8CDE-5DC50C0BF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565"/>
            <a:ext cx="3723809" cy="4019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5128E1-5162-4EA0-A237-548F417FB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64" b="68414"/>
          <a:stretch/>
        </p:blipFill>
        <p:spPr>
          <a:xfrm>
            <a:off x="5723243" y="2405565"/>
            <a:ext cx="4984352" cy="1699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74C22B-01E3-4847-BA1F-62239110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72" y="4623348"/>
            <a:ext cx="6650517" cy="126945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1815E1-C62B-4825-A651-AEAB98BEA103}"/>
              </a:ext>
            </a:extLst>
          </p:cNvPr>
          <p:cNvCxnSpPr/>
          <p:nvPr/>
        </p:nvCxnSpPr>
        <p:spPr>
          <a:xfrm>
            <a:off x="4724400" y="3255151"/>
            <a:ext cx="819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58FB40-5F7A-45D9-9369-A8D8C8AF7EB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52930" y="4104739"/>
            <a:ext cx="1" cy="51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BB030-E8DE-4EE5-8D20-E18E43EB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TcCOM</a:t>
            </a:r>
            <a:r>
              <a:rPr lang="en-US" altLang="ko-KR" dirty="0"/>
              <a:t> </a:t>
            </a:r>
            <a:r>
              <a:rPr lang="ko-KR" altLang="en-US" dirty="0"/>
              <a:t>오브젝트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28969-BAF8-4FC7-A4D2-E7BF87F9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TcCom</a:t>
            </a:r>
            <a:r>
              <a:rPr lang="en-US" altLang="ko-KR" dirty="0"/>
              <a:t> object </a:t>
            </a:r>
            <a:r>
              <a:rPr lang="ko-KR" altLang="en-US" dirty="0"/>
              <a:t>생성</a:t>
            </a:r>
            <a:r>
              <a:rPr lang="en-US" altLang="ko-KR" dirty="0"/>
              <a:t>(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프로젝트 데이터를 다른 프로그램과 연결하기 위한 오브젝트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270FFE-22CB-4787-9412-E68A84CD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0" y="3010818"/>
            <a:ext cx="3457143" cy="9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D5057-955E-433C-AAC3-26F58E8B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72" y="3010818"/>
            <a:ext cx="5047465" cy="9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A408-EEDC-4E76-AE5A-B609419F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태스크 생성</a:t>
            </a:r>
            <a:r>
              <a:rPr lang="en-US" altLang="ko-KR" dirty="0"/>
              <a:t>(</a:t>
            </a:r>
            <a:r>
              <a:rPr lang="ko-KR" altLang="en-US" dirty="0"/>
              <a:t>사이클 타임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D7F8CD1-C94C-4032-98AF-02590FA6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95" y="1891616"/>
            <a:ext cx="3923809" cy="176190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E7252-F068-4FD9-A0F7-2395C6DB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16" y="1888817"/>
            <a:ext cx="2915784" cy="1800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D4C53E-4ACF-406F-AC60-6B13B12AC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122" y="1779544"/>
            <a:ext cx="4166903" cy="349706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33A24A8-8302-4968-9C4A-0B3AD9021212}"/>
              </a:ext>
            </a:extLst>
          </p:cNvPr>
          <p:cNvSpPr/>
          <p:nvPr/>
        </p:nvSpPr>
        <p:spPr>
          <a:xfrm>
            <a:off x="8353425" y="2857500"/>
            <a:ext cx="1619250" cy="32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DB01F-BFD8-429C-AF79-4C41118E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TcCom</a:t>
            </a:r>
            <a:r>
              <a:rPr lang="ko-KR" altLang="en-US" dirty="0"/>
              <a:t>오브젝트 태스크에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A2247-A308-4F5E-A960-F4551AF2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D0238-7975-4517-97A1-78AA2BB5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58" y="2431628"/>
            <a:ext cx="4374017" cy="3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11286</TotalTime>
  <Words>1693</Words>
  <Application>Microsoft Office PowerPoint</Application>
  <PresentationFormat>와이드스크린</PresentationFormat>
  <Paragraphs>229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Consolas</vt:lpstr>
      <vt:lpstr>Office 테마</vt:lpstr>
      <vt:lpstr>How to make Twincat-Ecat project</vt:lpstr>
      <vt:lpstr>Intstall twincat xae and visual studio </vt:lpstr>
      <vt:lpstr>Create xae project</vt:lpstr>
      <vt:lpstr>전원 설정 및 하이퍼쓰레딩 </vt:lpstr>
      <vt:lpstr>RT 메뉴에서 cpu 정보 가져오기</vt:lpstr>
      <vt:lpstr>C++ 프로젝트 생성</vt:lpstr>
      <vt:lpstr>TcCOM 오브젝트 생성</vt:lpstr>
      <vt:lpstr>태스크 생성(사이클 타임 설정)</vt:lpstr>
      <vt:lpstr>TcCom오브젝트 태스크에 할당</vt:lpstr>
      <vt:lpstr>Symbol 컨셉</vt:lpstr>
      <vt:lpstr>Symbol 생성</vt:lpstr>
      <vt:lpstr>Symbol 생성 후 C++ 업데이트</vt:lpstr>
      <vt:lpstr>전역 변수 추가</vt:lpstr>
      <vt:lpstr>certificate </vt:lpstr>
      <vt:lpstr>빌드 </vt:lpstr>
      <vt:lpstr> TwinCAT IO- ehtercat esi 파일</vt:lpstr>
      <vt:lpstr>How to get esi file</vt:lpstr>
      <vt:lpstr>OD (Object Dictionary)</vt:lpstr>
      <vt:lpstr>OD</vt:lpstr>
      <vt:lpstr>Pdo mapping </vt:lpstr>
      <vt:lpstr>RxPDO mapped object (0x1600~)</vt:lpstr>
      <vt:lpstr>TxPDO mapped object (0x1a00~)</vt:lpstr>
      <vt:lpstr>PDO mapped object editing</vt:lpstr>
      <vt:lpstr>PDO mapped object editing</vt:lpstr>
      <vt:lpstr>Twincat Rt ethernet driver setting</vt:lpstr>
      <vt:lpstr>EtherCAT Scan </vt:lpstr>
      <vt:lpstr>Twincat pdo settings</vt:lpstr>
      <vt:lpstr>Elmo pdo</vt:lpstr>
      <vt:lpstr>Statusword 해석 (aka statemachine)</vt:lpstr>
      <vt:lpstr>Controlword 생성</vt:lpstr>
      <vt:lpstr>Ex) controlword generation </vt:lpstr>
      <vt:lpstr>HMI server license</vt:lpstr>
      <vt:lpstr>Hmi server setting 1st login</vt:lpstr>
      <vt:lpstr>HMI web server setting</vt:lpstr>
      <vt:lpstr>Hmi project 생성</vt:lpstr>
      <vt:lpstr>Hmi project 생성</vt:lpstr>
      <vt:lpstr>ui 서버에 퍼블리시 서버 찾기</vt:lpstr>
      <vt:lpstr>ui 서버에 퍼블리시 가능한지 체크</vt:lpstr>
      <vt:lpstr>방화벽 설정</vt:lpstr>
      <vt:lpstr>Ads 심볼 연결</vt:lpstr>
      <vt:lpstr>Ads 심볼 로컬 연결</vt:lpstr>
      <vt:lpstr>Ads 심볼 확인</vt:lpstr>
      <vt:lpstr>GUI basic</vt:lpstr>
      <vt:lpstr>Textblock example</vt:lpstr>
      <vt:lpstr>Textblock example</vt:lpstr>
      <vt:lpstr>Button example</vt:lpstr>
      <vt:lpstr>Button example</vt:lpstr>
      <vt:lpstr>빌드</vt:lpstr>
      <vt:lpstr>UI test</vt:lpstr>
      <vt:lpstr>Ex) textblock+button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twincat-Ecat project</dc:title>
  <dc:creator>심재훈</dc:creator>
  <cp:lastModifiedBy>심재훈</cp:lastModifiedBy>
  <cp:revision>20</cp:revision>
  <dcterms:created xsi:type="dcterms:W3CDTF">2022-01-26T07:00:47Z</dcterms:created>
  <dcterms:modified xsi:type="dcterms:W3CDTF">2022-02-09T02:13:34Z</dcterms:modified>
</cp:coreProperties>
</file>