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21386800" cy="30279975"/>
  <p:notesSz cx="6858000" cy="100139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5" autoAdjust="0"/>
    <p:restoredTop sz="94622" autoAdjust="0"/>
  </p:normalViewPr>
  <p:slideViewPr>
    <p:cSldViewPr>
      <p:cViewPr varScale="1">
        <p:scale>
          <a:sx n="24" d="100"/>
          <a:sy n="24" d="100"/>
        </p:scale>
        <p:origin x="2808" y="78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230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51230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E436C7-91CA-4B7E-B497-11C83FDCC4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3375" y="9405938"/>
            <a:ext cx="18180050" cy="64912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338" y="17159288"/>
            <a:ext cx="14970125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7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975" y="7065963"/>
            <a:ext cx="19246850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5113" y="2178050"/>
            <a:ext cx="4811712" cy="248713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975" y="2178050"/>
            <a:ext cx="14282738" cy="2487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975" y="7065963"/>
            <a:ext cx="19246850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4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100" y="19457988"/>
            <a:ext cx="18178463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100" y="12833350"/>
            <a:ext cx="18178463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4178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47225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69600" y="7065963"/>
            <a:ext cx="9547225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488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488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850" y="6778625"/>
            <a:ext cx="9451975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850" y="9602788"/>
            <a:ext cx="9451975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8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6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067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2588" y="21196300"/>
            <a:ext cx="12831762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1762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2588" y="23698200"/>
            <a:ext cx="12831762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6952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9975" y="2178050"/>
            <a:ext cx="192468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AutoShape 8"/>
          <p:cNvSpPr>
            <a:spLocks noChangeArrowheads="1"/>
          </p:cNvSpPr>
          <p:nvPr userDrawn="1"/>
        </p:nvSpPr>
        <p:spPr bwMode="auto">
          <a:xfrm>
            <a:off x="539750" y="450850"/>
            <a:ext cx="20162838" cy="1079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xtLst/>
        </p:spPr>
        <p:txBody>
          <a:bodyPr wrap="none" anchor="ctr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mtClean="0"/>
          </a:p>
        </p:txBody>
      </p:sp>
      <p:pic>
        <p:nvPicPr>
          <p:cNvPr id="1028" name="Picture 9" descr="icc_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415925"/>
            <a:ext cx="5434013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9" name="Group 52"/>
          <p:cNvGrpSpPr>
            <a:grpSpLocks/>
          </p:cNvGrpSpPr>
          <p:nvPr userDrawn="1"/>
        </p:nvGrpSpPr>
        <p:grpSpPr bwMode="auto">
          <a:xfrm>
            <a:off x="1044575" y="7651750"/>
            <a:ext cx="19297650" cy="73025"/>
            <a:chOff x="658" y="5046"/>
            <a:chExt cx="12156" cy="46"/>
          </a:xfrm>
        </p:grpSpPr>
        <p:sp>
          <p:nvSpPr>
            <p:cNvPr id="1031" name="Line 11"/>
            <p:cNvSpPr>
              <a:spLocks noChangeShapeType="1"/>
            </p:cNvSpPr>
            <p:nvPr userDrawn="1"/>
          </p:nvSpPr>
          <p:spPr bwMode="auto">
            <a:xfrm>
              <a:off x="658" y="5046"/>
              <a:ext cx="1215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ko-KR" altLang="en-US"/>
            </a:p>
          </p:txBody>
        </p:sp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839" y="5092"/>
              <a:ext cx="1170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ko-KR" altLang="en-US"/>
            </a:p>
          </p:txBody>
        </p:sp>
      </p:grpSp>
      <p:sp>
        <p:nvSpPr>
          <p:cNvPr id="1030" name="Line 18"/>
          <p:cNvSpPr>
            <a:spLocks noChangeShapeType="1"/>
          </p:cNvSpPr>
          <p:nvPr userDrawn="1"/>
        </p:nvSpPr>
        <p:spPr bwMode="auto">
          <a:xfrm>
            <a:off x="411163" y="30045025"/>
            <a:ext cx="20521612" cy="0"/>
          </a:xfrm>
          <a:prstGeom prst="line">
            <a:avLst/>
          </a:prstGeom>
          <a:noFill/>
          <a:ln w="76200" cmpd="tri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106488" indent="-1106488" algn="l" defTabSz="29527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27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3690938" indent="-738188" algn="l" defTabSz="29527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5167313" indent="-738188" algn="l" defTabSz="29527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6642100" indent="-738188" algn="l" defTabSz="295275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70993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75565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80137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84709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4"/>
          <p:cNvGrpSpPr>
            <a:grpSpLocks/>
          </p:cNvGrpSpPr>
          <p:nvPr/>
        </p:nvGrpSpPr>
        <p:grpSpPr bwMode="auto">
          <a:xfrm>
            <a:off x="622300" y="460375"/>
            <a:ext cx="20100925" cy="1155700"/>
            <a:chOff x="529829" y="460834"/>
            <a:chExt cx="20101322" cy="1155239"/>
          </a:xfrm>
        </p:grpSpPr>
        <p:sp>
          <p:nvSpPr>
            <p:cNvPr id="2118" name="TextBox 3"/>
            <p:cNvSpPr txBox="1">
              <a:spLocks noChangeArrowheads="1"/>
            </p:cNvSpPr>
            <p:nvPr/>
          </p:nvSpPr>
          <p:spPr bwMode="auto">
            <a:xfrm>
              <a:off x="529829" y="515619"/>
              <a:ext cx="20101322" cy="11004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19" name="Text Box 43"/>
            <p:cNvSpPr txBox="1">
              <a:spLocks noChangeArrowheads="1"/>
            </p:cNvSpPr>
            <p:nvPr/>
          </p:nvSpPr>
          <p:spPr bwMode="auto">
            <a:xfrm>
              <a:off x="18068925" y="622300"/>
              <a:ext cx="2438834" cy="771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44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연구작품</a:t>
              </a:r>
            </a:p>
          </p:txBody>
        </p:sp>
        <p:sp>
          <p:nvSpPr>
            <p:cNvPr id="2120" name="Line 44"/>
            <p:cNvSpPr>
              <a:spLocks noChangeShapeType="1"/>
            </p:cNvSpPr>
            <p:nvPr/>
          </p:nvSpPr>
          <p:spPr bwMode="auto">
            <a:xfrm>
              <a:off x="18180050" y="1385888"/>
              <a:ext cx="2235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ko-KR" altLang="en-US"/>
            </a:p>
          </p:txBody>
        </p:sp>
        <p:sp>
          <p:nvSpPr>
            <p:cNvPr id="2121" name="Text Box 43"/>
            <p:cNvSpPr txBox="1">
              <a:spLocks noChangeArrowheads="1"/>
            </p:cNvSpPr>
            <p:nvPr/>
          </p:nvSpPr>
          <p:spPr bwMode="auto">
            <a:xfrm>
              <a:off x="2224385" y="460834"/>
              <a:ext cx="3245347" cy="1140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28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성균관대학교  </a:t>
              </a:r>
              <a:r>
                <a:rPr lang="ko-KR" altLang="en-US" sz="32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               </a:t>
              </a:r>
              <a:r>
                <a:rPr lang="ko-KR" altLang="en-US" sz="3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정보통신대학</a:t>
              </a:r>
              <a:endParaRPr lang="en-US" altLang="ko-KR" sz="36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36513" y="8083550"/>
            <a:ext cx="10506075" cy="1295400"/>
            <a:chOff x="23" y="5092"/>
            <a:chExt cx="6618" cy="816"/>
          </a:xfrm>
        </p:grpSpPr>
        <p:grpSp>
          <p:nvGrpSpPr>
            <p:cNvPr id="2112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19462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개 요 </a:t>
                </a: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40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맑은고딕</a:t>
                </a: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, 40,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굵게</a:t>
                </a: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그림자</a:t>
                </a: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</p:txBody>
          </p:sp>
          <p:sp>
            <p:nvSpPr>
              <p:cNvPr id="2117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2113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2114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15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052" name="Group 11"/>
          <p:cNvGrpSpPr>
            <a:grpSpLocks/>
          </p:cNvGrpSpPr>
          <p:nvPr/>
        </p:nvGrpSpPr>
        <p:grpSpPr bwMode="auto">
          <a:xfrm>
            <a:off x="0" y="13627100"/>
            <a:ext cx="10506075" cy="1295400"/>
            <a:chOff x="23" y="9492"/>
            <a:chExt cx="6618" cy="816"/>
          </a:xfrm>
        </p:grpSpPr>
        <p:grpSp>
          <p:nvGrpSpPr>
            <p:cNvPr id="2106" name="Group 12"/>
            <p:cNvGrpSpPr>
              <a:grpSpLocks/>
            </p:cNvGrpSpPr>
            <p:nvPr/>
          </p:nvGrpSpPr>
          <p:grpSpPr bwMode="auto">
            <a:xfrm>
              <a:off x="23" y="9492"/>
              <a:ext cx="6618" cy="771"/>
              <a:chOff x="23" y="9492"/>
              <a:chExt cx="6618" cy="771"/>
            </a:xfrm>
          </p:grpSpPr>
          <p:sp>
            <p:nvSpPr>
              <p:cNvPr id="19469" name="AutoShape 13"/>
              <p:cNvSpPr>
                <a:spLocks noChangeArrowheads="1"/>
              </p:cNvSpPr>
              <p:nvPr/>
            </p:nvSpPr>
            <p:spPr bwMode="auto">
              <a:xfrm>
                <a:off x="250" y="97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>
                  <a:defRPr/>
                </a:pPr>
                <a:r>
                  <a:rPr lang="en-US" altLang="ko-KR" sz="4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시스템 구성</a:t>
                </a:r>
              </a:p>
            </p:txBody>
          </p:sp>
          <p:sp>
            <p:nvSpPr>
              <p:cNvPr id="2111" name="Text Box 14"/>
              <p:cNvSpPr txBox="1">
                <a:spLocks noChangeArrowheads="1"/>
              </p:cNvSpPr>
              <p:nvPr/>
            </p:nvSpPr>
            <p:spPr bwMode="auto">
              <a:xfrm>
                <a:off x="23" y="94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2107" name="Group 15"/>
            <p:cNvGrpSpPr>
              <a:grpSpLocks/>
            </p:cNvGrpSpPr>
            <p:nvPr/>
          </p:nvGrpSpPr>
          <p:grpSpPr bwMode="auto">
            <a:xfrm>
              <a:off x="2079" y="9628"/>
              <a:ext cx="3250" cy="680"/>
              <a:chOff x="2079" y="5228"/>
              <a:chExt cx="3250" cy="680"/>
            </a:xfrm>
          </p:grpSpPr>
          <p:sp>
            <p:nvSpPr>
              <p:cNvPr id="2108" name="Arc 16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09" name="Arc 17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053" name="Group 18"/>
          <p:cNvGrpSpPr>
            <a:grpSpLocks/>
          </p:cNvGrpSpPr>
          <p:nvPr/>
        </p:nvGrpSpPr>
        <p:grpSpPr bwMode="auto">
          <a:xfrm>
            <a:off x="10594975" y="8154988"/>
            <a:ext cx="10512425" cy="1295400"/>
            <a:chOff x="6691" y="5092"/>
            <a:chExt cx="6622" cy="816"/>
          </a:xfrm>
        </p:grpSpPr>
        <p:sp>
          <p:nvSpPr>
            <p:cNvPr id="19475" name="AutoShape 19"/>
            <p:cNvSpPr>
              <a:spLocks noChangeArrowheads="1"/>
            </p:cNvSpPr>
            <p:nvPr/>
          </p:nvSpPr>
          <p:spPr bwMode="auto">
            <a:xfrm>
              <a:off x="6922" y="5307"/>
              <a:ext cx="6391" cy="544"/>
            </a:xfrm>
            <a:prstGeom prst="flowChartAlternateProcess">
              <a:avLst/>
            </a:prstGeom>
            <a:gradFill rotWithShape="1">
              <a:gsLst>
                <a:gs pos="0">
                  <a:srgbClr val="3366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951163">
                <a:defRPr/>
              </a:pPr>
              <a:r>
                <a:rPr lang="en-US" altLang="ko-KR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   Cartoon </a:t>
              </a:r>
              <a:r>
                <a:rPr lang="ko-KR" altLang="en-US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제작 방법</a:t>
              </a:r>
            </a:p>
          </p:txBody>
        </p:sp>
        <p:sp>
          <p:nvSpPr>
            <p:cNvPr id="2102" name="Text Box 20"/>
            <p:cNvSpPr txBox="1">
              <a:spLocks noChangeArrowheads="1"/>
            </p:cNvSpPr>
            <p:nvPr/>
          </p:nvSpPr>
          <p:spPr bwMode="auto">
            <a:xfrm>
              <a:off x="6691" y="5092"/>
              <a:ext cx="58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6000" b="1">
                  <a:solidFill>
                    <a:schemeClr val="bg1"/>
                  </a:solidFill>
                </a:rPr>
                <a:t>ⓔ</a:t>
              </a:r>
            </a:p>
          </p:txBody>
        </p:sp>
        <p:grpSp>
          <p:nvGrpSpPr>
            <p:cNvPr id="2103" name="Group 21"/>
            <p:cNvGrpSpPr>
              <a:grpSpLocks/>
            </p:cNvGrpSpPr>
            <p:nvPr/>
          </p:nvGrpSpPr>
          <p:grpSpPr bwMode="auto">
            <a:xfrm>
              <a:off x="8884" y="5228"/>
              <a:ext cx="3250" cy="680"/>
              <a:chOff x="2079" y="5228"/>
              <a:chExt cx="3250" cy="680"/>
            </a:xfrm>
          </p:grpSpPr>
          <p:sp>
            <p:nvSpPr>
              <p:cNvPr id="2104" name="Arc 22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05" name="Arc 23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054" name="Group 24"/>
          <p:cNvGrpSpPr>
            <a:grpSpLocks/>
          </p:cNvGrpSpPr>
          <p:nvPr/>
        </p:nvGrpSpPr>
        <p:grpSpPr bwMode="auto">
          <a:xfrm>
            <a:off x="10450513" y="25149175"/>
            <a:ext cx="10504487" cy="1293813"/>
            <a:chOff x="6691" y="12940"/>
            <a:chExt cx="6617" cy="815"/>
          </a:xfrm>
        </p:grpSpPr>
        <p:sp>
          <p:nvSpPr>
            <p:cNvPr id="19481" name="AutoShape 25"/>
            <p:cNvSpPr>
              <a:spLocks noChangeArrowheads="1"/>
            </p:cNvSpPr>
            <p:nvPr/>
          </p:nvSpPr>
          <p:spPr bwMode="auto">
            <a:xfrm>
              <a:off x="6917" y="13166"/>
              <a:ext cx="6391" cy="544"/>
            </a:xfrm>
            <a:prstGeom prst="flowChartAlternateProcess">
              <a:avLst/>
            </a:prstGeom>
            <a:gradFill rotWithShape="1">
              <a:gsLst>
                <a:gs pos="0">
                  <a:srgbClr val="3366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951163">
                <a:defRPr/>
              </a:pPr>
              <a:r>
                <a:rPr lang="en-US" altLang="ko-KR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결론</a:t>
              </a:r>
            </a:p>
          </p:txBody>
        </p:sp>
        <p:sp>
          <p:nvSpPr>
            <p:cNvPr id="2097" name="Text Box 26"/>
            <p:cNvSpPr txBox="1">
              <a:spLocks noChangeArrowheads="1"/>
            </p:cNvSpPr>
            <p:nvPr/>
          </p:nvSpPr>
          <p:spPr bwMode="auto">
            <a:xfrm>
              <a:off x="6691" y="12940"/>
              <a:ext cx="58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6000" b="1">
                  <a:solidFill>
                    <a:schemeClr val="bg1"/>
                  </a:solidFill>
                </a:rPr>
                <a:t>ⓔ</a:t>
              </a:r>
            </a:p>
          </p:txBody>
        </p:sp>
        <p:grpSp>
          <p:nvGrpSpPr>
            <p:cNvPr id="2098" name="Group 27"/>
            <p:cNvGrpSpPr>
              <a:grpSpLocks/>
            </p:cNvGrpSpPr>
            <p:nvPr/>
          </p:nvGrpSpPr>
          <p:grpSpPr bwMode="auto">
            <a:xfrm>
              <a:off x="8913" y="13075"/>
              <a:ext cx="3250" cy="680"/>
              <a:chOff x="2079" y="5228"/>
              <a:chExt cx="3250" cy="680"/>
            </a:xfrm>
          </p:grpSpPr>
          <p:sp>
            <p:nvSpPr>
              <p:cNvPr id="2099" name="Arc 28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00" name="Arc 29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1116013" y="1601788"/>
            <a:ext cx="192468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95232" tIns="147616" rIns="295232" bIns="147616" anchor="ctr"/>
          <a:lstStyle/>
          <a:p>
            <a:pPr algn="ctr" defTabSz="2952750">
              <a:defRPr/>
            </a:pP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한글 제목을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맑은고딕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44, 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굵게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그림자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한글이름을 표기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6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맑은고딕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36,  </a:t>
            </a: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 홍길동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김성균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성균관대학교 정보통신대학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영문 제목을 표기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44, 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굵게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그림자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영문이름을 표기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6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맑은고딕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36, </a:t>
            </a: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 Hong Gil Dong, Kim Sung </a:t>
            </a:r>
            <a:r>
              <a:rPr lang="en-US" altLang="ko-KR" sz="36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Kyun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 defTabSz="2952750">
              <a:defRPr/>
            </a:pPr>
            <a:r>
              <a:rPr lang="en-US" altLang="ko-KR" sz="36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Sungkyunkwan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University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56" name="Text Box 31"/>
          <p:cNvSpPr txBox="1">
            <a:spLocks noChangeArrowheads="1"/>
          </p:cNvSpPr>
          <p:nvPr/>
        </p:nvSpPr>
        <p:spPr bwMode="auto">
          <a:xfrm>
            <a:off x="396875" y="9604375"/>
            <a:ext cx="1011872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800">
                <a:solidFill>
                  <a:srgbClr val="000000"/>
                </a:solidFill>
              </a:rPr>
              <a:t>굴림</a:t>
            </a:r>
            <a:r>
              <a:rPr lang="en-US" altLang="ko-KR" sz="2800">
                <a:solidFill>
                  <a:srgbClr val="000000"/>
                </a:solidFill>
              </a:rPr>
              <a:t>, 24~28</a:t>
            </a:r>
            <a:endParaRPr lang="ko-KR" altLang="ko-KR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ko-KR" altLang="ko-KR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ko-KR" altLang="ko-KR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ko-KR" altLang="ko-KR" sz="2800">
              <a:solidFill>
                <a:srgbClr val="000000"/>
              </a:solidFill>
            </a:endParaRPr>
          </a:p>
        </p:txBody>
      </p:sp>
      <p:sp>
        <p:nvSpPr>
          <p:cNvPr id="2057" name="Text Box 34"/>
          <p:cNvSpPr txBox="1">
            <a:spLocks noChangeArrowheads="1"/>
          </p:cNvSpPr>
          <p:nvPr/>
        </p:nvSpPr>
        <p:spPr bwMode="auto">
          <a:xfrm>
            <a:off x="396875" y="16508413"/>
            <a:ext cx="10077450" cy="131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ko-KR" altLang="ko-KR" sz="2400">
              <a:solidFill>
                <a:srgbClr val="000000"/>
              </a:solidFill>
            </a:endParaRPr>
          </a:p>
        </p:txBody>
      </p:sp>
      <p:sp>
        <p:nvSpPr>
          <p:cNvPr id="2058" name="Text Box 37"/>
          <p:cNvSpPr txBox="1">
            <a:spLocks noChangeArrowheads="1"/>
          </p:cNvSpPr>
          <p:nvPr/>
        </p:nvSpPr>
        <p:spPr bwMode="auto">
          <a:xfrm>
            <a:off x="10693400" y="26611263"/>
            <a:ext cx="1003300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ko-KR" altLang="en-US" sz="2800">
                <a:solidFill>
                  <a:srgbClr val="000000"/>
                </a:solidFill>
              </a:rPr>
              <a:t>굴림 </a:t>
            </a:r>
            <a:r>
              <a:rPr lang="en-US" altLang="ko-KR" sz="2800">
                <a:solidFill>
                  <a:srgbClr val="000000"/>
                </a:solidFill>
              </a:rPr>
              <a:t>24~28</a:t>
            </a:r>
          </a:p>
        </p:txBody>
      </p:sp>
      <p:sp>
        <p:nvSpPr>
          <p:cNvPr id="2059" name="Text Box 39"/>
          <p:cNvSpPr txBox="1">
            <a:spLocks noChangeArrowheads="1"/>
          </p:cNvSpPr>
          <p:nvPr/>
        </p:nvSpPr>
        <p:spPr bwMode="auto">
          <a:xfrm>
            <a:off x="11125200" y="6781800"/>
            <a:ext cx="91408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연구실명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공간지능 연구실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  (HY</a:t>
            </a: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견고딕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, 32)</a:t>
            </a:r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60" name="AutoShape 40"/>
          <p:cNvSpPr>
            <a:spLocks noChangeArrowheads="1"/>
          </p:cNvSpPr>
          <p:nvPr/>
        </p:nvSpPr>
        <p:spPr bwMode="auto">
          <a:xfrm>
            <a:off x="1116013" y="6950075"/>
            <a:ext cx="576262" cy="3841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" name="Text Box 41"/>
          <p:cNvSpPr txBox="1">
            <a:spLocks noChangeArrowheads="1"/>
          </p:cNvSpPr>
          <p:nvPr/>
        </p:nvSpPr>
        <p:spPr bwMode="auto">
          <a:xfrm>
            <a:off x="1724025" y="6781800"/>
            <a:ext cx="86836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홍길동 교수님 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(HY</a:t>
            </a: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견고딕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, 32)</a:t>
            </a:r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62" name="AutoShape 42"/>
          <p:cNvSpPr>
            <a:spLocks noChangeArrowheads="1"/>
          </p:cNvSpPr>
          <p:nvPr/>
        </p:nvSpPr>
        <p:spPr bwMode="auto">
          <a:xfrm>
            <a:off x="10548938" y="6950075"/>
            <a:ext cx="576262" cy="3841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2063" name="Group 92"/>
          <p:cNvGrpSpPr>
            <a:grpSpLocks/>
          </p:cNvGrpSpPr>
          <p:nvPr/>
        </p:nvGrpSpPr>
        <p:grpSpPr bwMode="auto">
          <a:xfrm>
            <a:off x="10518775" y="12765088"/>
            <a:ext cx="10512425" cy="1295400"/>
            <a:chOff x="6691" y="5092"/>
            <a:chExt cx="6622" cy="816"/>
          </a:xfrm>
        </p:grpSpPr>
        <p:sp>
          <p:nvSpPr>
            <p:cNvPr id="19549" name="AutoShape 93"/>
            <p:cNvSpPr>
              <a:spLocks noChangeArrowheads="1"/>
            </p:cNvSpPr>
            <p:nvPr/>
          </p:nvSpPr>
          <p:spPr bwMode="auto">
            <a:xfrm>
              <a:off x="6922" y="5307"/>
              <a:ext cx="6391" cy="544"/>
            </a:xfrm>
            <a:prstGeom prst="flowChartAlternateProcess">
              <a:avLst/>
            </a:prstGeom>
            <a:gradFill rotWithShape="1">
              <a:gsLst>
                <a:gs pos="0">
                  <a:srgbClr val="3366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951163">
                <a:defRPr/>
              </a:pPr>
              <a:r>
                <a:rPr lang="en-US" altLang="ko-KR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결 과</a:t>
              </a:r>
            </a:p>
          </p:txBody>
        </p:sp>
        <p:sp>
          <p:nvSpPr>
            <p:cNvPr id="2092" name="Text Box 94"/>
            <p:cNvSpPr txBox="1">
              <a:spLocks noChangeArrowheads="1"/>
            </p:cNvSpPr>
            <p:nvPr/>
          </p:nvSpPr>
          <p:spPr bwMode="auto">
            <a:xfrm>
              <a:off x="6691" y="5092"/>
              <a:ext cx="58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6000" b="1">
                  <a:solidFill>
                    <a:schemeClr val="bg1"/>
                  </a:solidFill>
                </a:rPr>
                <a:t>ⓔ</a:t>
              </a:r>
            </a:p>
          </p:txBody>
        </p:sp>
        <p:grpSp>
          <p:nvGrpSpPr>
            <p:cNvPr id="2093" name="Group 95"/>
            <p:cNvGrpSpPr>
              <a:grpSpLocks/>
            </p:cNvGrpSpPr>
            <p:nvPr/>
          </p:nvGrpSpPr>
          <p:grpSpPr bwMode="auto">
            <a:xfrm>
              <a:off x="8884" y="5228"/>
              <a:ext cx="3250" cy="680"/>
              <a:chOff x="2079" y="5228"/>
              <a:chExt cx="3250" cy="680"/>
            </a:xfrm>
          </p:grpSpPr>
          <p:sp>
            <p:nvSpPr>
              <p:cNvPr id="2094" name="Arc 96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095" name="Arc 97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064" name="Text Box 98"/>
          <p:cNvSpPr txBox="1">
            <a:spLocks noChangeArrowheads="1"/>
          </p:cNvSpPr>
          <p:nvPr/>
        </p:nvSpPr>
        <p:spPr bwMode="auto">
          <a:xfrm>
            <a:off x="10972800" y="14235113"/>
            <a:ext cx="10134600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800">
                <a:solidFill>
                  <a:srgbClr val="000000"/>
                </a:solidFill>
              </a:rPr>
              <a:t>굴림 </a:t>
            </a:r>
            <a:r>
              <a:rPr lang="en-US" altLang="ko-KR" sz="2800">
                <a:solidFill>
                  <a:srgbClr val="000000"/>
                </a:solidFill>
              </a:rPr>
              <a:t>24~28</a:t>
            </a: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800">
                <a:solidFill>
                  <a:srgbClr val="000000"/>
                </a:solidFill>
              </a:rPr>
              <a:t>굴림 </a:t>
            </a:r>
            <a:r>
              <a:rPr lang="en-US" altLang="ko-KR" sz="2800">
                <a:solidFill>
                  <a:srgbClr val="000000"/>
                </a:solidFill>
              </a:rPr>
              <a:t>24~28</a:t>
            </a:r>
          </a:p>
        </p:txBody>
      </p:sp>
      <p:sp>
        <p:nvSpPr>
          <p:cNvPr id="2065" name="Rectangle 109"/>
          <p:cNvSpPr>
            <a:spLocks noChangeArrowheads="1"/>
          </p:cNvSpPr>
          <p:nvPr/>
        </p:nvSpPr>
        <p:spPr bwMode="auto">
          <a:xfrm>
            <a:off x="0" y="12979400"/>
            <a:ext cx="213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066" name="_x88394424" descr="EMB00000d605e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5197138"/>
            <a:ext cx="8712200" cy="714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621" name="Group 165"/>
          <p:cNvGraphicFramePr>
            <a:graphicFrameLocks noGrp="1"/>
          </p:cNvGraphicFramePr>
          <p:nvPr/>
        </p:nvGraphicFramePr>
        <p:xfrm>
          <a:off x="468313" y="22483763"/>
          <a:ext cx="9361487" cy="7329487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  <a:endParaRPr kumimoji="1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063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  <a:endParaRPr kumimoji="1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7811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  <a:endParaRPr kumimoji="1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6" name="Rectangle 160"/>
          <p:cNvSpPr>
            <a:spLocks noChangeArrowheads="1"/>
          </p:cNvSpPr>
          <p:nvPr/>
        </p:nvSpPr>
        <p:spPr bwMode="auto">
          <a:xfrm>
            <a:off x="0" y="13233400"/>
            <a:ext cx="213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087" name="_x88251048" descr="EMB00000d605e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550" y="17764125"/>
            <a:ext cx="9626600" cy="724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" name="Text Box 162"/>
          <p:cNvSpPr txBox="1">
            <a:spLocks noChangeArrowheads="1"/>
          </p:cNvSpPr>
          <p:nvPr/>
        </p:nvSpPr>
        <p:spPr bwMode="auto">
          <a:xfrm>
            <a:off x="10972800" y="9613900"/>
            <a:ext cx="101346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ko-KR" altLang="en-US" sz="2800">
                <a:solidFill>
                  <a:srgbClr val="000000"/>
                </a:solidFill>
              </a:rPr>
              <a:t> 굴림</a:t>
            </a:r>
            <a:r>
              <a:rPr lang="en-US" altLang="ko-KR" sz="2800">
                <a:solidFill>
                  <a:srgbClr val="000000"/>
                </a:solidFill>
              </a:rPr>
              <a:t>, 24~28</a:t>
            </a: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ko-KR" altLang="en-US" sz="2800">
                <a:solidFill>
                  <a:srgbClr val="000000"/>
                </a:solidFill>
              </a:rPr>
              <a:t> 굴림</a:t>
            </a:r>
            <a:r>
              <a:rPr lang="en-US" altLang="ko-KR" sz="2800">
                <a:solidFill>
                  <a:srgbClr val="000000"/>
                </a:solidFill>
              </a:rPr>
              <a:t>, 24~28</a:t>
            </a:r>
            <a:endParaRPr lang="ko-KR" altLang="ko-KR" sz="280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endParaRPr lang="ko-KR" altLang="ko-KR" sz="280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ko-KR" altLang="en-US" sz="2800">
                <a:solidFill>
                  <a:srgbClr val="000000"/>
                </a:solidFill>
              </a:rPr>
              <a:t> 굴림</a:t>
            </a:r>
            <a:r>
              <a:rPr lang="en-US" altLang="ko-KR" sz="2800">
                <a:solidFill>
                  <a:srgbClr val="000000"/>
                </a:solidFill>
              </a:rPr>
              <a:t>, 24~28</a:t>
            </a:r>
            <a:endParaRPr lang="ko-KR" altLang="ko-KR" sz="2800">
              <a:solidFill>
                <a:srgbClr val="000000"/>
              </a:solidFill>
            </a:endParaRPr>
          </a:p>
        </p:txBody>
      </p:sp>
      <p:sp>
        <p:nvSpPr>
          <p:cNvPr id="2089" name="Rectangle 74"/>
          <p:cNvSpPr>
            <a:spLocks noChangeArrowheads="1"/>
          </p:cNvSpPr>
          <p:nvPr/>
        </p:nvSpPr>
        <p:spPr bwMode="auto"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090" name="_x102306832" descr="EMB00000788394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2049462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118</Words>
  <Application>Microsoft Office PowerPoint</Application>
  <PresentationFormat>사용자 지정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Arial</vt:lpstr>
      <vt:lpstr>맑은 고딕</vt:lpstr>
      <vt:lpstr>HY견고딕</vt:lpstr>
      <vt:lpstr>Wingdings</vt:lpstr>
      <vt:lpstr>기본 디자인</vt:lpstr>
      <vt:lpstr>PowerPoint 프레젠테이션</vt:lpstr>
    </vt:vector>
  </TitlesOfParts>
  <Company>modsim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선청일</dc:creator>
  <cp:lastModifiedBy>Windows User</cp:lastModifiedBy>
  <cp:revision>43</cp:revision>
  <dcterms:created xsi:type="dcterms:W3CDTF">2007-11-13T01:11:17Z</dcterms:created>
  <dcterms:modified xsi:type="dcterms:W3CDTF">2018-08-31T10:53:46Z</dcterms:modified>
</cp:coreProperties>
</file>