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Farkas/html5shiv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620000" cy="951203"/>
          </a:xfrm>
        </p:spPr>
        <p:txBody>
          <a:bodyPr>
            <a:normAutofit/>
          </a:bodyPr>
          <a:lstStyle/>
          <a:p>
            <a:r>
              <a:rPr lang="en-US" altLang="ko-KR"/>
              <a:t>10. HTML5</a:t>
            </a:r>
            <a:r>
              <a:rPr lang="ko-KR" altLang="en-US"/>
              <a:t>와 시맨틱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2" y="259219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6030" y="259219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HTML4 </a:t>
            </a:r>
            <a:r>
              <a:rPr lang="ko-KR" altLang="en-US"/>
              <a:t>문서 </a:t>
            </a:r>
            <a:r>
              <a:rPr lang="en-US" altLang="ko-KR"/>
              <a:t>vs HTML5 </a:t>
            </a:r>
            <a:r>
              <a:rPr lang="ko-KR" altLang="en-US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2" y="3313651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6029" y="3313651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2" y="406866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029" y="4068660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IE8 </a:t>
            </a:r>
            <a:r>
              <a:rPr lang="ko-KR" altLang="en-US"/>
              <a:t>이하 버전에서는 어떻게 하나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이하에서 시맨틱 태그를 사용하려면 </a:t>
            </a:r>
            <a:r>
              <a:rPr lang="en-US" altLang="ko-KR" b="1"/>
              <a:t>– html5shiv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  <a:hlinkClick r:id="rId2"/>
              </a:rPr>
              <a:t>https://github.com/aFarkas/html5shiv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에서</a:t>
            </a:r>
            <a:r>
              <a:rPr lang="en-US" altLang="ko-KR" sz="1200">
                <a:latin typeface="+mn-ea"/>
              </a:rPr>
              <a:t> js </a:t>
            </a:r>
            <a:r>
              <a:rPr lang="ko-KR" altLang="en-US" sz="1200">
                <a:latin typeface="+mn-ea"/>
              </a:rPr>
              <a:t>파일 다운로드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</a:rPr>
              <a:t>&lt;head&gt;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&lt;/head&gt;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js </a:t>
            </a:r>
            <a:r>
              <a:rPr lang="ko-KR" altLang="en-US" sz="1200">
                <a:latin typeface="+mn-ea"/>
              </a:rPr>
              <a:t>파일 삽입</a:t>
            </a: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1971711"/>
            <a:ext cx="7110325" cy="130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5" y="3934437"/>
            <a:ext cx="3960515" cy="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HTML4 </a:t>
            </a:r>
            <a:r>
              <a:rPr lang="ko-KR" altLang="en-US"/>
              <a:t>문서 </a:t>
            </a:r>
            <a:r>
              <a:rPr lang="en-US" altLang="ko-KR"/>
              <a:t>vs HTML5 </a:t>
            </a:r>
            <a:r>
              <a:rPr lang="ko-KR" altLang="en-US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HTML4 </a:t>
            </a:r>
            <a:r>
              <a:rPr lang="ko-KR" altLang="en-US" b="1"/>
              <a:t>문서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화면을 구성하는 역할은 대부분 </a:t>
            </a:r>
            <a:r>
              <a:rPr lang="en-US" altLang="ko-KR" sz="1400"/>
              <a:t>&lt;div&gt; </a:t>
            </a:r>
            <a:r>
              <a:rPr lang="ko-KR" altLang="en-US" sz="1400"/>
              <a:t>태그에게 맡겨 놓았고</a:t>
            </a:r>
            <a:r>
              <a:rPr lang="en-US" altLang="ko-KR" sz="1400"/>
              <a:t>, </a:t>
            </a:r>
            <a:r>
              <a:rPr lang="ko-KR" altLang="en-US" sz="1400"/>
              <a:t>수많은 </a:t>
            </a:r>
            <a:r>
              <a:rPr lang="en-US" altLang="ko-KR" sz="1400"/>
              <a:t>&lt;div&gt; </a:t>
            </a:r>
            <a:r>
              <a:rPr lang="ko-KR" altLang="en-US" sz="1400"/>
              <a:t>태그들을 구분하는 것은 </a:t>
            </a:r>
            <a:r>
              <a:rPr lang="en-US" altLang="ko-KR" sz="1400"/>
              <a:t>id </a:t>
            </a:r>
            <a:r>
              <a:rPr lang="ko-KR" altLang="en-US" sz="1400"/>
              <a:t>속성을 이용했다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20785" y="2433376"/>
            <a:ext cx="34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233" y="4702212"/>
            <a:ext cx="53183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실제로 웹사이트를 만들 때는 수천 줄의 소스를 일일이 살펴보면서 헤더 부분이 어디인지</a:t>
            </a:r>
            <a:r>
              <a:rPr lang="en-US" altLang="ko-KR" sz="1400">
                <a:solidFill>
                  <a:srgbClr val="C00000"/>
                </a:solidFill>
              </a:rPr>
              <a:t>, </a:t>
            </a:r>
            <a:r>
              <a:rPr lang="ko-KR" altLang="en-US" sz="1400">
                <a:solidFill>
                  <a:srgbClr val="C00000"/>
                </a:solidFill>
              </a:rPr>
              <a:t>메뉴는 어디에 있는지</a:t>
            </a:r>
            <a:r>
              <a:rPr lang="en-US" altLang="ko-KR" sz="1400">
                <a:solidFill>
                  <a:srgbClr val="C00000"/>
                </a:solidFill>
              </a:rPr>
              <a:t>, </a:t>
            </a:r>
            <a:r>
              <a:rPr lang="ko-KR" altLang="en-US" sz="1400">
                <a:solidFill>
                  <a:srgbClr val="C00000"/>
                </a:solidFill>
              </a:rPr>
              <a:t>사이드 바 내용이 있는 부분은 어디인지 등 찾는 것이 쉽지 않다</a:t>
            </a:r>
            <a:r>
              <a:rPr lang="en-US" altLang="ko-KR" sz="1400">
                <a:solidFill>
                  <a:srgbClr val="C00000"/>
                </a:solidFill>
              </a:rPr>
              <a:t>. </a:t>
            </a:r>
            <a:endParaRPr lang="ko-KR" altLang="en-US" sz="140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13859" y="3079707"/>
            <a:ext cx="4972541" cy="1367523"/>
            <a:chOff x="513859" y="3079707"/>
            <a:chExt cx="4972541" cy="1367523"/>
          </a:xfrm>
        </p:grpSpPr>
        <p:sp>
          <p:nvSpPr>
            <p:cNvPr id="10" name="직사각형 9"/>
            <p:cNvSpPr/>
            <p:nvPr/>
          </p:nvSpPr>
          <p:spPr>
            <a:xfrm>
              <a:off x="513859" y="3246901"/>
              <a:ext cx="497254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&lt;div&gt; </a:t>
              </a:r>
              <a:r>
                <a:rPr lang="ko-KR" altLang="en-US" sz="1200"/>
                <a:t>태그로 묶기만 하면 되었고 그 이름에는 제약이 없었기 때문에  홈페이지 제작자 자신이 나중에 보더라도 이해하기 어려웠을 뿐 아니라</a:t>
              </a:r>
              <a:r>
                <a:rPr lang="en-US" altLang="ko-KR" sz="1200"/>
                <a:t>, </a:t>
              </a:r>
              <a:r>
                <a:rPr lang="ko-KR" altLang="en-US" sz="1200"/>
                <a:t>담당자가 바뀌게 되면 홈페이지 구조를 이해하는 데 많은 시간이 걸리곤 했다</a:t>
              </a:r>
              <a:r>
                <a:rPr lang="en-US" altLang="ko-KR" sz="1200"/>
                <a:t>. </a:t>
              </a:r>
              <a:endParaRPr lang="ko-KR" altLang="en-US" sz="12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797419" y="3079707"/>
              <a:ext cx="138903" cy="16719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8986" y="11660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HTML5 </a:t>
            </a:r>
            <a:r>
              <a:rPr lang="ko-KR" altLang="en-US" b="1"/>
              <a:t>문서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86" y="1595888"/>
            <a:ext cx="3139231" cy="19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16503" y="3636374"/>
            <a:ext cx="53866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WHATWG</a:t>
            </a:r>
            <a:r>
              <a:rPr lang="ko-KR" altLang="en-US" sz="1400"/>
              <a:t>에서는 웹 문서의 레이아웃을 어느 정도 표준화할 수 있겠다고 생각하고</a:t>
            </a:r>
            <a:r>
              <a:rPr lang="en-US" altLang="ko-KR" sz="1400"/>
              <a:t>, </a:t>
            </a:r>
            <a:r>
              <a:rPr lang="ko-KR" altLang="en-US" sz="1400"/>
              <a:t>레이아웃을 만들 때 사용하는 주요 태그를 미리 약속해 놓고 해당 태그만 보면 어느 부분이 헤더이고 어느 부분이 실제 내용인지 쉽게 알 수 있도록 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rgbClr val="C00000"/>
                </a:solidFill>
              </a:rPr>
              <a:t>표준화된 시맨틱 태그를 이용해 웹 문서를 작성하면 어떤 기기에서도 문서 구조를 정확히 이해할 수 있다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  <a:endParaRPr lang="ko-KR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&lt;header&gt;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머리말 지정하기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010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전체의 제목 부분이 될 수도 있고</a:t>
            </a:r>
            <a:r>
              <a:rPr lang="en-US" altLang="ko-KR" sz="1400"/>
              <a:t>, </a:t>
            </a:r>
            <a:r>
              <a:rPr lang="ko-KR" altLang="en-US" sz="1400"/>
              <a:t>본문의 제목 부분이 될 수도 있다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페이지 맨 위쪽이나 왼쪽에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&lt;form&gt; </a:t>
            </a:r>
            <a:r>
              <a:rPr lang="ko-KR" altLang="en-US" sz="1400"/>
              <a:t>태그를 사용해 검색 창을 넣거나 </a:t>
            </a:r>
            <a:r>
              <a:rPr lang="en-US" altLang="ko-KR" sz="1400"/>
              <a:t>&lt;nav&gt; </a:t>
            </a:r>
            <a:r>
              <a:rPr lang="ko-KR" altLang="en-US" sz="1400"/>
              <a:t>태그를 사용해 사이트 메뉴를 넣음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750678"/>
            <a:ext cx="2813720" cy="23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77" y="116607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&lt;nav&gt;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내비게이션 링크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3111" y="1535402"/>
            <a:ext cx="51732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같은 사이트 안의 문서나 다른 사이트의 문서로 연결하는 링크를 나타냄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내비게이션 메뉴뿐만 아니라 푸터에 있는 사이트 링크 모음 부분에도 사용됨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7" y="3477304"/>
            <a:ext cx="6149752" cy="209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33852" y="1535402"/>
            <a:ext cx="3965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Joandora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가장 제주다운 수산리집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="navi"&gt;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63" y="4524904"/>
            <a:ext cx="4097685" cy="15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&lt;section&gt;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주제별 콘텐츠 영역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주제별로 콘텐츠를 묶을 때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섹션 제목을 나타내는 </a:t>
            </a:r>
            <a:r>
              <a:rPr lang="en-US" altLang="ko-KR" sz="1400"/>
              <a:t>&lt;h</a:t>
            </a:r>
            <a:r>
              <a:rPr lang="en-US" altLang="ko-KR" sz="1400" i="1"/>
              <a:t>n</a:t>
            </a:r>
            <a:r>
              <a:rPr lang="en-US" altLang="ko-KR" sz="1400"/>
              <a:t>&gt; </a:t>
            </a:r>
            <a:r>
              <a:rPr lang="ko-KR" altLang="en-US" sz="1400"/>
              <a:t>태그가 함께 사용됨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785" y="2503810"/>
            <a:ext cx="32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&lt;article&gt;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콘텐츠 내용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0784" y="2873142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상의 실제 내용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태그 적용 부분을 떼어내 독립적으로 배포하거나 재사용하더라도 완전히 하나의 콘텐츠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785" y="430430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&lt;aside&gt;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본문</a:t>
            </a:r>
            <a:r>
              <a:rPr lang="en-US" altLang="ko-KR" b="1"/>
              <a:t> </a:t>
            </a:r>
            <a:r>
              <a:rPr lang="ko-KR" altLang="en-US" b="1"/>
              <a:t>이외의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0784" y="4673635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본문 내용 외에 주변에 표시되는 기타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요소가 아니므로 광고나 링크 모음 등 문서의 메인 내용에 영향을 미치지 않는 내용들을 넣을 때 사용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5207" y="1080685"/>
            <a:ext cx="54248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요안도라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요안도라는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농어촌 민박입니다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성산의 날씨는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많아질듯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오늘은 사진에 보이는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달았습니다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예정입니다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알리려고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="banner"&gt;&lt;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="images/banner2.png"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="sidebar"&gt;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알립니다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게스트하우스 예약은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부과되지 않습니다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="images/2.jpg"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="images/1.jpg"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="images/4.jpg"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99" y="4151070"/>
            <a:ext cx="3969268" cy="23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&lt;iframe&gt;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외부 문서 삽입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문서 안에 다른 외부 문서 삽입 </a:t>
            </a:r>
            <a:r>
              <a:rPr lang="en-US" altLang="ko-KR" sz="1400"/>
              <a:t>– </a:t>
            </a:r>
            <a:r>
              <a:rPr lang="ko-KR" altLang="en-US" sz="1400"/>
              <a:t>인라인 프레임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0" y="2008600"/>
            <a:ext cx="5067912" cy="3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2540633"/>
            <a:ext cx="5721682" cy="19242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95263" y="1722344"/>
            <a:ext cx="5238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태그를 이용해 외부 문서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사이트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포함시키기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="http://www.easyspub.co.kr/"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="95%"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35" y="2851025"/>
            <a:ext cx="3013903" cy="2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5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&lt;footer&gt;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</a:t>
            </a:r>
            <a:r>
              <a:rPr lang="en-US" altLang="ko-KR" b="1"/>
              <a:t> </a:t>
            </a:r>
            <a:r>
              <a:rPr lang="ko-KR" altLang="en-US" b="1"/>
              <a:t>정보와 저작권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3120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사이트 제작자의 연락처 정보와 저작권 정보를 표시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786" y="2751168"/>
            <a:ext cx="497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&lt;address&gt;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제작자</a:t>
            </a:r>
            <a:r>
              <a:rPr lang="en-US" altLang="ko-KR" b="1"/>
              <a:t> </a:t>
            </a:r>
            <a:r>
              <a:rPr lang="ko-KR" altLang="en-US" b="1"/>
              <a:t>정보와 연락처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0785" y="3120500"/>
            <a:ext cx="5312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제작자의 이름이나 제작자 의 웹 페이지 또는 피드백을 위한 연락처 정보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사이트와 관련된 우편 주소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단순 우편 주소는 </a:t>
            </a:r>
            <a:r>
              <a:rPr lang="en-US" altLang="ko-KR" sz="1400"/>
              <a:t>&lt;p&gt; </a:t>
            </a:r>
            <a:r>
              <a:rPr lang="ko-KR" altLang="en-US" sz="1400"/>
              <a:t>태그 사용</a:t>
            </a:r>
            <a:r>
              <a:rPr lang="en-US" altLang="ko-KR" sz="140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45541" y="1535402"/>
            <a:ext cx="38225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Joandora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가장 제주다운 수산리집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="navi"&gt;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 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="sidebar"&gt; 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제주특별자치도 남제주군 성산읍 수산리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000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번지 요안도라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yoan##@naver.com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Copyright ⓒ. All rights reserved.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68" y="4931403"/>
            <a:ext cx="4201689" cy="14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95" y="2601784"/>
            <a:ext cx="3648861" cy="24575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&lt;div&gt; </a:t>
            </a:r>
            <a:r>
              <a:rPr lang="ko-KR" altLang="en-US" b="1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76675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주로 콘텐츠를 묶어 시각적 효과를 적용할 때 즉 콘텐츠에 </a:t>
            </a:r>
            <a:r>
              <a:rPr lang="en-US" altLang="ko-KR" sz="1400"/>
              <a:t>CSS</a:t>
            </a:r>
            <a:r>
              <a:rPr lang="ko-KR" altLang="en-US" sz="1400"/>
              <a:t>를 적용할 때 사용</a:t>
            </a:r>
            <a:r>
              <a:rPr lang="en-US" altLang="ko-KR" sz="140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0785" y="2501340"/>
            <a:ext cx="374987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800px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=”wrapper”&gt;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0253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새로운 시맨틱 태그 지원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HTML5</a:t>
            </a:r>
            <a:r>
              <a:rPr lang="ko-KR" altLang="en-US" sz="1200">
                <a:latin typeface="+mn-ea"/>
              </a:rPr>
              <a:t>의 새로운 시맨틱 태그는 대부분의 웹 브라우저에서는 사용할 수 있지만 </a:t>
            </a:r>
            <a:r>
              <a:rPr lang="en-US" altLang="ko-KR" sz="1200">
                <a:latin typeface="+mn-ea"/>
              </a:rPr>
              <a:t>IE8 </a:t>
            </a:r>
            <a:r>
              <a:rPr lang="ko-KR" altLang="en-US" sz="1200">
                <a:latin typeface="+mn-ea"/>
              </a:rPr>
              <a:t>이하에서는 지원하지 않음</a:t>
            </a:r>
            <a:endParaRPr lang="en-US" altLang="ko-KR" sz="105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2609708"/>
            <a:ext cx="6830822" cy="240690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20785" y="2223647"/>
            <a:ext cx="8363824" cy="276999"/>
            <a:chOff x="620785" y="2223647"/>
            <a:chExt cx="8363824" cy="2769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" r="3567" b="14037"/>
            <a:stretch/>
          </p:blipFill>
          <p:spPr>
            <a:xfrm>
              <a:off x="620785" y="2274066"/>
              <a:ext cx="2164360" cy="20928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88609" y="2223647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  <a:latin typeface="TDc_SSiMyungJo_120_OTF"/>
                </a:rPr>
                <a:t>태그나 속성을 선택하면 그 항목을 모던 브라우저에서 얼마나 지원하는지 직접 확인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97" y="2661284"/>
            <a:ext cx="3214455" cy="20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407</TotalTime>
  <Words>935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TDc_SSiMyungJo_120_OTF</vt:lpstr>
      <vt:lpstr>맑은 고딕</vt:lpstr>
      <vt:lpstr>Arial</vt:lpstr>
      <vt:lpstr>Wingdings</vt:lpstr>
      <vt:lpstr>Office 테마</vt:lpstr>
      <vt:lpstr>10. HTML5와 시맨틱 태그</vt:lpstr>
      <vt:lpstr>HTML4 문서 vs HTML5 문서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IE8 이하 버전에서는 어떻게 하나</vt:lpstr>
      <vt:lpstr>IE8 이하 버전에서는 어떻게 하나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HTML5와 시맨틱 태그</dc:title>
  <dc:creator>Kyunghee Ko</dc:creator>
  <cp:lastModifiedBy>user</cp:lastModifiedBy>
  <cp:revision>11</cp:revision>
  <dcterms:created xsi:type="dcterms:W3CDTF">2016-12-26T07:08:37Z</dcterms:created>
  <dcterms:modified xsi:type="dcterms:W3CDTF">2019-10-29T04:34:51Z</dcterms:modified>
</cp:coreProperties>
</file>