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8" r:id="rId3"/>
    <p:sldId id="271" r:id="rId4"/>
    <p:sldId id="270" r:id="rId5"/>
    <p:sldId id="272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F5986-C0D9-4A3A-A09E-79BA8845E44E}" v="14" dt="2020-01-06T23:00:06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90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野田　純平" userId="44253234-cae9-4259-a7e7-14fecf54bc2d" providerId="ADAL" clId="{E46F5986-C0D9-4A3A-A09E-79BA8845E44E}"/>
    <pc:docChg chg="undo custSel addSld delSld modSld sldOrd">
      <pc:chgData name="野田　純平" userId="44253234-cae9-4259-a7e7-14fecf54bc2d" providerId="ADAL" clId="{E46F5986-C0D9-4A3A-A09E-79BA8845E44E}" dt="2020-01-06T23:01:36.711" v="135" actId="14100"/>
      <pc:docMkLst>
        <pc:docMk/>
      </pc:docMkLst>
      <pc:sldChg chg="delSp">
        <pc:chgData name="野田　純平" userId="44253234-cae9-4259-a7e7-14fecf54bc2d" providerId="ADAL" clId="{E46F5986-C0D9-4A3A-A09E-79BA8845E44E}" dt="2019-12-16T20:03:39.454" v="8" actId="478"/>
        <pc:sldMkLst>
          <pc:docMk/>
          <pc:sldMk cId="3723607764" sldId="260"/>
        </pc:sldMkLst>
        <pc:picChg chg="del">
          <ac:chgData name="野田　純平" userId="44253234-cae9-4259-a7e7-14fecf54bc2d" providerId="ADAL" clId="{E46F5986-C0D9-4A3A-A09E-79BA8845E44E}" dt="2019-12-16T20:03:39.454" v="8" actId="478"/>
          <ac:picMkLst>
            <pc:docMk/>
            <pc:sldMk cId="3723607764" sldId="260"/>
            <ac:picMk id="2" creationId="{00000000-0000-0000-0000-000000000000}"/>
          </ac:picMkLst>
        </pc:picChg>
        <pc:picChg chg="del">
          <ac:chgData name="野田　純平" userId="44253234-cae9-4259-a7e7-14fecf54bc2d" providerId="ADAL" clId="{E46F5986-C0D9-4A3A-A09E-79BA8845E44E}" dt="2019-12-16T20:03:38.222" v="7" actId="478"/>
          <ac:picMkLst>
            <pc:docMk/>
            <pc:sldMk cId="3723607764" sldId="260"/>
            <ac:picMk id="4" creationId="{00000000-0000-0000-0000-000000000000}"/>
          </ac:picMkLst>
        </pc:picChg>
      </pc:sldChg>
      <pc:sldChg chg="del">
        <pc:chgData name="野田　純平" userId="44253234-cae9-4259-a7e7-14fecf54bc2d" providerId="ADAL" clId="{E46F5986-C0D9-4A3A-A09E-79BA8845E44E}" dt="2019-12-16T20:03:31.112" v="6" actId="47"/>
        <pc:sldMkLst>
          <pc:docMk/>
          <pc:sldMk cId="3488295335" sldId="261"/>
        </pc:sldMkLst>
      </pc:sldChg>
      <pc:sldChg chg="del">
        <pc:chgData name="野田　純平" userId="44253234-cae9-4259-a7e7-14fecf54bc2d" providerId="ADAL" clId="{E46F5986-C0D9-4A3A-A09E-79BA8845E44E}" dt="2019-12-16T20:03:30.393" v="5" actId="47"/>
        <pc:sldMkLst>
          <pc:docMk/>
          <pc:sldMk cId="3556222246" sldId="262"/>
        </pc:sldMkLst>
      </pc:sldChg>
      <pc:sldChg chg="del">
        <pc:chgData name="野田　純平" userId="44253234-cae9-4259-a7e7-14fecf54bc2d" providerId="ADAL" clId="{E46F5986-C0D9-4A3A-A09E-79BA8845E44E}" dt="2019-12-16T20:03:28.035" v="4" actId="47"/>
        <pc:sldMkLst>
          <pc:docMk/>
          <pc:sldMk cId="4270025839" sldId="263"/>
        </pc:sldMkLst>
      </pc:sldChg>
      <pc:sldChg chg="del">
        <pc:chgData name="野田　純平" userId="44253234-cae9-4259-a7e7-14fecf54bc2d" providerId="ADAL" clId="{E46F5986-C0D9-4A3A-A09E-79BA8845E44E}" dt="2019-12-16T20:03:26.956" v="3" actId="47"/>
        <pc:sldMkLst>
          <pc:docMk/>
          <pc:sldMk cId="1736898609" sldId="264"/>
        </pc:sldMkLst>
      </pc:sldChg>
      <pc:sldChg chg="del">
        <pc:chgData name="野田　純平" userId="44253234-cae9-4259-a7e7-14fecf54bc2d" providerId="ADAL" clId="{E46F5986-C0D9-4A3A-A09E-79BA8845E44E}" dt="2019-12-16T20:03:25.871" v="2" actId="47"/>
        <pc:sldMkLst>
          <pc:docMk/>
          <pc:sldMk cId="1835168567" sldId="266"/>
        </pc:sldMkLst>
      </pc:sldChg>
      <pc:sldChg chg="del">
        <pc:chgData name="野田　純平" userId="44253234-cae9-4259-a7e7-14fecf54bc2d" providerId="ADAL" clId="{E46F5986-C0D9-4A3A-A09E-79BA8845E44E}" dt="2019-12-16T20:03:25.318" v="1" actId="47"/>
        <pc:sldMkLst>
          <pc:docMk/>
          <pc:sldMk cId="4066325211" sldId="267"/>
        </pc:sldMkLst>
      </pc:sldChg>
      <pc:sldChg chg="del">
        <pc:chgData name="野田　純平" userId="44253234-cae9-4259-a7e7-14fecf54bc2d" providerId="ADAL" clId="{E46F5986-C0D9-4A3A-A09E-79BA8845E44E}" dt="2019-12-16T20:03:23.809" v="0" actId="47"/>
        <pc:sldMkLst>
          <pc:docMk/>
          <pc:sldMk cId="1446949862" sldId="268"/>
        </pc:sldMkLst>
      </pc:sldChg>
      <pc:sldChg chg="del">
        <pc:chgData name="野田　純平" userId="44253234-cae9-4259-a7e7-14fecf54bc2d" providerId="ADAL" clId="{E46F5986-C0D9-4A3A-A09E-79BA8845E44E}" dt="2019-12-16T20:04:15.470" v="9" actId="47"/>
        <pc:sldMkLst>
          <pc:docMk/>
          <pc:sldMk cId="1775058243" sldId="269"/>
        </pc:sldMkLst>
      </pc:sldChg>
      <pc:sldChg chg="addSp delSp modSp ord">
        <pc:chgData name="野田　純平" userId="44253234-cae9-4259-a7e7-14fecf54bc2d" providerId="ADAL" clId="{E46F5986-C0D9-4A3A-A09E-79BA8845E44E}" dt="2020-01-06T23:00:05.074" v="113"/>
        <pc:sldMkLst>
          <pc:docMk/>
          <pc:sldMk cId="458046311" sldId="275"/>
        </pc:sldMkLst>
        <pc:spChg chg="add del">
          <ac:chgData name="野田　純平" userId="44253234-cae9-4259-a7e7-14fecf54bc2d" providerId="ADAL" clId="{E46F5986-C0D9-4A3A-A09E-79BA8845E44E}" dt="2020-01-06T23:00:05.074" v="113"/>
          <ac:spMkLst>
            <pc:docMk/>
            <pc:sldMk cId="458046311" sldId="275"/>
            <ac:spMk id="2" creationId="{317DBC4F-6AA7-4D07-B849-AD5DD27A8661}"/>
          </ac:spMkLst>
        </pc:spChg>
        <pc:spChg chg="mod">
          <ac:chgData name="野田　純平" userId="44253234-cae9-4259-a7e7-14fecf54bc2d" providerId="ADAL" clId="{E46F5986-C0D9-4A3A-A09E-79BA8845E44E}" dt="2019-12-16T20:06:38.634" v="111" actId="14100"/>
          <ac:spMkLst>
            <pc:docMk/>
            <pc:sldMk cId="458046311" sldId="275"/>
            <ac:spMk id="20" creationId="{00000000-0000-0000-0000-000000000000}"/>
          </ac:spMkLst>
        </pc:spChg>
        <pc:spChg chg="mod">
          <ac:chgData name="野田　純平" userId="44253234-cae9-4259-a7e7-14fecf54bc2d" providerId="ADAL" clId="{E46F5986-C0D9-4A3A-A09E-79BA8845E44E}" dt="2019-12-16T20:06:15.845" v="93" actId="1076"/>
          <ac:spMkLst>
            <pc:docMk/>
            <pc:sldMk cId="458046311" sldId="275"/>
            <ac:spMk id="25" creationId="{00000000-0000-0000-0000-000000000000}"/>
          </ac:spMkLst>
        </pc:spChg>
        <pc:spChg chg="mod">
          <ac:chgData name="野田　純平" userId="44253234-cae9-4259-a7e7-14fecf54bc2d" providerId="ADAL" clId="{E46F5986-C0D9-4A3A-A09E-79BA8845E44E}" dt="2019-12-16T20:06:23.829" v="107" actId="1076"/>
          <ac:spMkLst>
            <pc:docMk/>
            <pc:sldMk cId="458046311" sldId="275"/>
            <ac:spMk id="31" creationId="{00000000-0000-0000-0000-000000000000}"/>
          </ac:spMkLst>
        </pc:spChg>
        <pc:grpChg chg="mod">
          <ac:chgData name="野田　純平" userId="44253234-cae9-4259-a7e7-14fecf54bc2d" providerId="ADAL" clId="{E46F5986-C0D9-4A3A-A09E-79BA8845E44E}" dt="2019-12-16T20:06:33.974" v="110" actId="1076"/>
          <ac:grpSpMkLst>
            <pc:docMk/>
            <pc:sldMk cId="458046311" sldId="275"/>
            <ac:grpSpMk id="7" creationId="{00000000-0000-0000-0000-000000000000}"/>
          </ac:grpSpMkLst>
        </pc:grpChg>
      </pc:sldChg>
      <pc:sldChg chg="del">
        <pc:chgData name="野田　純平" userId="44253234-cae9-4259-a7e7-14fecf54bc2d" providerId="ADAL" clId="{E46F5986-C0D9-4A3A-A09E-79BA8845E44E}" dt="2019-12-16T20:04:24.159" v="13" actId="47"/>
        <pc:sldMkLst>
          <pc:docMk/>
          <pc:sldMk cId="2897461874" sldId="276"/>
        </pc:sldMkLst>
      </pc:sldChg>
      <pc:sldChg chg="del">
        <pc:chgData name="野田　純平" userId="44253234-cae9-4259-a7e7-14fecf54bc2d" providerId="ADAL" clId="{E46F5986-C0D9-4A3A-A09E-79BA8845E44E}" dt="2019-12-16T20:04:19.866" v="12" actId="47"/>
        <pc:sldMkLst>
          <pc:docMk/>
          <pc:sldMk cId="1301765585" sldId="278"/>
        </pc:sldMkLst>
      </pc:sldChg>
      <pc:sldChg chg="modSp add">
        <pc:chgData name="野田　純平" userId="44253234-cae9-4259-a7e7-14fecf54bc2d" providerId="ADAL" clId="{E46F5986-C0D9-4A3A-A09E-79BA8845E44E}" dt="2020-01-06T23:01:36.711" v="135" actId="14100"/>
        <pc:sldMkLst>
          <pc:docMk/>
          <pc:sldMk cId="3441935514" sldId="278"/>
        </pc:sldMkLst>
        <pc:spChg chg="mod">
          <ac:chgData name="野田　純平" userId="44253234-cae9-4259-a7e7-14fecf54bc2d" providerId="ADAL" clId="{E46F5986-C0D9-4A3A-A09E-79BA8845E44E}" dt="2020-01-06T23:01:36.711" v="135" actId="14100"/>
          <ac:spMkLst>
            <pc:docMk/>
            <pc:sldMk cId="3441935514" sldId="278"/>
            <ac:spMk id="20" creationId="{00000000-0000-0000-0000-000000000000}"/>
          </ac:spMkLst>
        </pc:spChg>
        <pc:spChg chg="mod">
          <ac:chgData name="野田　純平" userId="44253234-cae9-4259-a7e7-14fecf54bc2d" providerId="ADAL" clId="{E46F5986-C0D9-4A3A-A09E-79BA8845E44E}" dt="2020-01-06T23:00:34.860" v="124" actId="1076"/>
          <ac:spMkLst>
            <pc:docMk/>
            <pc:sldMk cId="3441935514" sldId="278"/>
            <ac:spMk id="25" creationId="{00000000-0000-0000-0000-000000000000}"/>
          </ac:spMkLst>
        </pc:spChg>
        <pc:spChg chg="mod">
          <ac:chgData name="野田　純平" userId="44253234-cae9-4259-a7e7-14fecf54bc2d" providerId="ADAL" clId="{E46F5986-C0D9-4A3A-A09E-79BA8845E44E}" dt="2020-01-06T23:00:49.403" v="128" actId="1076"/>
          <ac:spMkLst>
            <pc:docMk/>
            <pc:sldMk cId="3441935514" sldId="278"/>
            <ac:spMk id="31" creationId="{00000000-0000-0000-0000-000000000000}"/>
          </ac:spMkLst>
        </pc:spChg>
        <pc:grpChg chg="mod">
          <ac:chgData name="野田　純平" userId="44253234-cae9-4259-a7e7-14fecf54bc2d" providerId="ADAL" clId="{E46F5986-C0D9-4A3A-A09E-79BA8845E44E}" dt="2020-01-06T23:01:24.087" v="134" actId="1076"/>
          <ac:grpSpMkLst>
            <pc:docMk/>
            <pc:sldMk cId="3441935514" sldId="278"/>
            <ac:grpSpMk id="7" creationId="{00000000-0000-0000-0000-000000000000}"/>
          </ac:grpSpMkLst>
        </pc:grpChg>
      </pc:sldChg>
      <pc:sldChg chg="del">
        <pc:chgData name="野田　純平" userId="44253234-cae9-4259-a7e7-14fecf54bc2d" providerId="ADAL" clId="{E46F5986-C0D9-4A3A-A09E-79BA8845E44E}" dt="2019-12-16T20:04:18.631" v="11" actId="47"/>
        <pc:sldMkLst>
          <pc:docMk/>
          <pc:sldMk cId="1641316927" sldId="279"/>
        </pc:sldMkLst>
      </pc:sldChg>
      <pc:sldChg chg="del">
        <pc:chgData name="野田　純平" userId="44253234-cae9-4259-a7e7-14fecf54bc2d" providerId="ADAL" clId="{E46F5986-C0D9-4A3A-A09E-79BA8845E44E}" dt="2019-12-16T20:04:17.229" v="10" actId="47"/>
        <pc:sldMkLst>
          <pc:docMk/>
          <pc:sldMk cId="2981289031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9B3-FB11-4754-8840-9B2C07464037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412F-9602-4790-BE09-8EBCF7777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9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9B3-FB11-4754-8840-9B2C07464037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412F-9602-4790-BE09-8EBCF7777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78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9B3-FB11-4754-8840-9B2C07464037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412F-9602-4790-BE09-8EBCF7777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822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DA0301-73A7-483B-BFD9-DF54172A76FA}" type="datetimeFigureOut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2020/2/26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6FC5C-97DF-4326-A80D-192F9FE8331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845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DA0301-73A7-483B-BFD9-DF54172A76FA}" type="datetimeFigureOut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2020/2/26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6FC5C-97DF-4326-A80D-192F9FE8331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26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DA0301-73A7-483B-BFD9-DF54172A76FA}" type="datetimeFigureOut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2020/2/26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6FC5C-97DF-4326-A80D-192F9FE8331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277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DA0301-73A7-483B-BFD9-DF54172A76FA}" type="datetimeFigureOut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2020/2/26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6FC5C-97DF-4326-A80D-192F9FE8331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8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DA0301-73A7-483B-BFD9-DF54172A76FA}" type="datetimeFigureOut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2020/2/26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6FC5C-97DF-4326-A80D-192F9FE8331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61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DA0301-73A7-483B-BFD9-DF54172A76FA}" type="datetimeFigureOut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2020/2/26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6FC5C-97DF-4326-A80D-192F9FE8331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978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DA0301-73A7-483B-BFD9-DF54172A76FA}" type="datetimeFigureOut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2020/2/26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6FC5C-97DF-4326-A80D-192F9FE8331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541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DA0301-73A7-483B-BFD9-DF54172A76FA}" type="datetimeFigureOut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2020/2/26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6FC5C-97DF-4326-A80D-192F9FE8331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28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9B3-FB11-4754-8840-9B2C07464037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412F-9602-4790-BE09-8EBCF7777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373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DA0301-73A7-483B-BFD9-DF54172A76FA}" type="datetimeFigureOut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2020/2/26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6FC5C-97DF-4326-A80D-192F9FE8331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279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DA0301-73A7-483B-BFD9-DF54172A76FA}" type="datetimeFigureOut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2020/2/26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6FC5C-97DF-4326-A80D-192F9FE8331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304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DA0301-73A7-483B-BFD9-DF54172A76FA}" type="datetimeFigureOut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2020/2/26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6FC5C-97DF-4326-A80D-192F9FE8331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31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9B3-FB11-4754-8840-9B2C07464037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412F-9602-4790-BE09-8EBCF7777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76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9B3-FB11-4754-8840-9B2C07464037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412F-9602-4790-BE09-8EBCF7777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15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9B3-FB11-4754-8840-9B2C07464037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412F-9602-4790-BE09-8EBCF7777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23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9B3-FB11-4754-8840-9B2C07464037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412F-9602-4790-BE09-8EBCF7777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98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9B3-FB11-4754-8840-9B2C07464037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412F-9602-4790-BE09-8EBCF7777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3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9B3-FB11-4754-8840-9B2C07464037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412F-9602-4790-BE09-8EBCF7777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79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9B3-FB11-4754-8840-9B2C07464037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412F-9602-4790-BE09-8EBCF7777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29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A9B3-FB11-4754-8840-9B2C07464037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D412F-9602-4790-BE09-8EBCF7777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16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DA0301-73A7-483B-BFD9-DF54172A76FA}" type="datetimeFigureOut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2020/2/26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6FC5C-97DF-4326-A80D-192F9FE8331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17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下矢印 11"/>
          <p:cNvSpPr/>
          <p:nvPr/>
        </p:nvSpPr>
        <p:spPr>
          <a:xfrm>
            <a:off x="4796421" y="1043902"/>
            <a:ext cx="497711" cy="314977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4796417" y="2112715"/>
            <a:ext cx="497711" cy="314977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14" name="下矢印 13"/>
          <p:cNvSpPr/>
          <p:nvPr/>
        </p:nvSpPr>
        <p:spPr>
          <a:xfrm>
            <a:off x="4796417" y="4373071"/>
            <a:ext cx="497711" cy="314977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18" name="下矢印 17"/>
          <p:cNvSpPr/>
          <p:nvPr/>
        </p:nvSpPr>
        <p:spPr>
          <a:xfrm>
            <a:off x="4796415" y="5478204"/>
            <a:ext cx="497711" cy="314977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4335807" y="372303"/>
            <a:ext cx="1418941" cy="55517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第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1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章　序論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4057318" y="1440488"/>
            <a:ext cx="1975906" cy="5544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第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2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章　アプローチ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2727328" y="2569770"/>
            <a:ext cx="4635868" cy="1718459"/>
            <a:chOff x="1393530" y="2276085"/>
            <a:chExt cx="7901889" cy="1718459"/>
          </a:xfrm>
        </p:grpSpPr>
        <p:sp>
          <p:nvSpPr>
            <p:cNvPr id="3" name="角丸四角形 2"/>
            <p:cNvSpPr/>
            <p:nvPr/>
          </p:nvSpPr>
          <p:spPr>
            <a:xfrm>
              <a:off x="1393530" y="2276085"/>
              <a:ext cx="7901889" cy="171845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20" name="角丸四角形 19"/>
            <p:cNvSpPr/>
            <p:nvPr/>
          </p:nvSpPr>
          <p:spPr>
            <a:xfrm>
              <a:off x="1478408" y="2417326"/>
              <a:ext cx="1946097" cy="42359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提案手法</a:t>
              </a:r>
            </a:p>
          </p:txBody>
        </p:sp>
      </p:grpSp>
      <p:sp>
        <p:nvSpPr>
          <p:cNvPr id="26" name="正方形/長方形 25"/>
          <p:cNvSpPr/>
          <p:nvPr/>
        </p:nvSpPr>
        <p:spPr>
          <a:xfrm>
            <a:off x="4321539" y="5921324"/>
            <a:ext cx="1447461" cy="5551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第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6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章　結論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4362190" y="4822561"/>
            <a:ext cx="1366162" cy="5551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第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5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章　実験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4124730" y="2700664"/>
            <a:ext cx="1841064" cy="5544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第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3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章　姿勢推定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4837518" y="32274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＋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4124730" y="3588274"/>
            <a:ext cx="1841064" cy="5544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第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4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章　位置推定</a:t>
            </a:r>
          </a:p>
        </p:txBody>
      </p:sp>
    </p:spTree>
    <p:extLst>
      <p:ext uri="{BB962C8B-B14F-4D97-AF65-F5344CB8AC3E}">
        <p14:creationId xmlns:p14="http://schemas.microsoft.com/office/powerpoint/2010/main" val="344193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70"/>
          <a:stretch/>
        </p:blipFill>
        <p:spPr>
          <a:xfrm>
            <a:off x="229467" y="2059669"/>
            <a:ext cx="6650781" cy="2882499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4750096" y="3004892"/>
            <a:ext cx="1376737" cy="9349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56855" y="2429539"/>
            <a:ext cx="2798006" cy="2003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3054860" y="2429539"/>
            <a:ext cx="1695236" cy="575353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V="1">
            <a:off x="3054860" y="3939841"/>
            <a:ext cx="1695236" cy="49316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 flipH="1">
            <a:off x="7275909" y="438445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魚眼カメラ</a:t>
            </a:r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200" y="2617380"/>
            <a:ext cx="1694247" cy="1767077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 flipH="1">
            <a:off x="4426181" y="4789951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魚眼カメラの視野</a:t>
            </a:r>
            <a:endParaRPr lang="en-US" altLang="ja-JP" dirty="0"/>
          </a:p>
        </p:txBody>
      </p:sp>
      <p:sp>
        <p:nvSpPr>
          <p:cNvPr id="16" name="テキスト ボックス 15"/>
          <p:cNvSpPr txBox="1"/>
          <p:nvPr/>
        </p:nvSpPr>
        <p:spPr>
          <a:xfrm flipH="1">
            <a:off x="524794" y="4789951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通常のカメラの視野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6295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811" y="1834034"/>
            <a:ext cx="1935805" cy="300546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89337" y="2016532"/>
            <a:ext cx="3770168" cy="282494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4971618" y="2247425"/>
            <a:ext cx="1109608" cy="7294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>
            <a:grpSpLocks noChangeAspect="1"/>
          </p:cNvGrpSpPr>
          <p:nvPr/>
        </p:nvGrpSpPr>
        <p:grpSpPr>
          <a:xfrm>
            <a:off x="289335" y="2521024"/>
            <a:ext cx="2898553" cy="1858814"/>
            <a:chOff x="0" y="2494535"/>
            <a:chExt cx="3164730" cy="20295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05060"/>
              <a:ext cx="3164730" cy="2018986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0" y="2494535"/>
              <a:ext cx="3164730" cy="20189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" name="直線コネクタ 7"/>
          <p:cNvCxnSpPr/>
          <p:nvPr/>
        </p:nvCxnSpPr>
        <p:spPr>
          <a:xfrm flipV="1">
            <a:off x="3187888" y="2247426"/>
            <a:ext cx="1783730" cy="27359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3187888" y="2976891"/>
            <a:ext cx="1783730" cy="140294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 flipH="1">
            <a:off x="7869883" y="4832214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全方位カメラ</a:t>
            </a:r>
            <a:endParaRPr lang="en-US" altLang="ja-JP" dirty="0"/>
          </a:p>
        </p:txBody>
      </p:sp>
      <p:sp>
        <p:nvSpPr>
          <p:cNvPr id="17" name="テキスト ボックス 16"/>
          <p:cNvSpPr txBox="1"/>
          <p:nvPr/>
        </p:nvSpPr>
        <p:spPr>
          <a:xfrm flipH="1">
            <a:off x="7371308" y="1570259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双曲面ミラー</a:t>
            </a:r>
            <a:endParaRPr lang="en-US" altLang="ja-JP" dirty="0"/>
          </a:p>
        </p:txBody>
      </p:sp>
      <p:sp>
        <p:nvSpPr>
          <p:cNvPr id="19" name="フリーフォーム 18"/>
          <p:cNvSpPr/>
          <p:nvPr/>
        </p:nvSpPr>
        <p:spPr>
          <a:xfrm rot="5113796" flipH="1">
            <a:off x="7684732" y="1987720"/>
            <a:ext cx="436551" cy="308225"/>
          </a:xfrm>
          <a:custGeom>
            <a:avLst/>
            <a:gdLst>
              <a:gd name="connsiteX0" fmla="*/ 400692 w 400692"/>
              <a:gd name="connsiteY0" fmla="*/ 308225 h 308225"/>
              <a:gd name="connsiteX1" fmla="*/ 123290 w 400692"/>
              <a:gd name="connsiteY1" fmla="*/ 215757 h 308225"/>
              <a:gd name="connsiteX2" fmla="*/ 0 w 400692"/>
              <a:gd name="connsiteY2" fmla="*/ 0 h 30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692" h="308225">
                <a:moveTo>
                  <a:pt x="400692" y="308225"/>
                </a:moveTo>
                <a:cubicBezTo>
                  <a:pt x="295382" y="287676"/>
                  <a:pt x="190072" y="267128"/>
                  <a:pt x="123290" y="215757"/>
                </a:cubicBezTo>
                <a:cubicBezTo>
                  <a:pt x="56508" y="164386"/>
                  <a:pt x="28254" y="8219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 flipH="1">
            <a:off x="4443342" y="4841472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全方位カメラの視野</a:t>
            </a:r>
            <a:endParaRPr lang="en-US" altLang="ja-JP" dirty="0"/>
          </a:p>
        </p:txBody>
      </p:sp>
      <p:sp>
        <p:nvSpPr>
          <p:cNvPr id="21" name="テキスト ボックス 20"/>
          <p:cNvSpPr txBox="1"/>
          <p:nvPr/>
        </p:nvSpPr>
        <p:spPr>
          <a:xfrm flipH="1">
            <a:off x="607532" y="4839501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通常のカメラの視野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4192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9671"/>
            <a:ext cx="8358863" cy="254773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0" r="25426"/>
          <a:stretch/>
        </p:blipFill>
        <p:spPr>
          <a:xfrm>
            <a:off x="8532688" y="2103700"/>
            <a:ext cx="1222624" cy="247967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 flipH="1">
            <a:off x="8439064" y="461740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全天球カメラ</a:t>
            </a:r>
            <a:endParaRPr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 flipH="1">
            <a:off x="4962713" y="4756019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全天球カメラの視野</a:t>
            </a:r>
            <a:endParaRPr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 flipH="1">
            <a:off x="188096" y="4756019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通常のカメラの視野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9355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tailEnd type="stealth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12322</TotalTime>
  <Words>58</Words>
  <Application>Microsoft Office PowerPoint</Application>
  <PresentationFormat>画面に合わせる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テーマ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JunpeiNoda</dc:creator>
  <cp:lastModifiedBy>野田　純平</cp:lastModifiedBy>
  <cp:revision>43</cp:revision>
  <dcterms:created xsi:type="dcterms:W3CDTF">2017-12-14T11:30:27Z</dcterms:created>
  <dcterms:modified xsi:type="dcterms:W3CDTF">2020-02-26T08:31:44Z</dcterms:modified>
</cp:coreProperties>
</file>