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91" r:id="rId2"/>
    <p:sldId id="512" r:id="rId3"/>
    <p:sldId id="492" r:id="rId4"/>
    <p:sldId id="515" r:id="rId5"/>
    <p:sldId id="516" r:id="rId6"/>
    <p:sldId id="509" r:id="rId7"/>
    <p:sldId id="279" r:id="rId8"/>
    <p:sldId id="507" r:id="rId9"/>
    <p:sldId id="508" r:id="rId10"/>
    <p:sldId id="503" r:id="rId11"/>
    <p:sldId id="310" r:id="rId12"/>
    <p:sldId id="505" r:id="rId13"/>
    <p:sldId id="517" r:id="rId14"/>
    <p:sldId id="518" r:id="rId15"/>
    <p:sldId id="513" r:id="rId16"/>
    <p:sldId id="514" r:id="rId17"/>
    <p:sldId id="506" r:id="rId18"/>
    <p:sldId id="510" r:id="rId19"/>
    <p:sldId id="511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C139A-5C05-4734-BBFA-FECF811C61BF}" v="650" dt="2020-02-11T23:24:51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2" y="420"/>
      </p:cViewPr>
      <p:guideLst>
        <p:guide orient="horz" pos="22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野田　純平" userId="44253234-cae9-4259-a7e7-14fecf54bc2d" providerId="ADAL" clId="{80FC139A-5C05-4734-BBFA-FECF811C61BF}"/>
    <pc:docChg chg="undo redo custSel addSld delSld modSld sldOrd">
      <pc:chgData name="野田　純平" userId="44253234-cae9-4259-a7e7-14fecf54bc2d" providerId="ADAL" clId="{80FC139A-5C05-4734-BBFA-FECF811C61BF}" dt="2020-02-11T23:24:55.362" v="3209" actId="1076"/>
      <pc:docMkLst>
        <pc:docMk/>
      </pc:docMkLst>
      <pc:sldChg chg="addSp delSp del">
        <pc:chgData name="野田　純平" userId="44253234-cae9-4259-a7e7-14fecf54bc2d" providerId="ADAL" clId="{80FC139A-5C05-4734-BBFA-FECF811C61BF}" dt="2020-01-28T01:17:18.352" v="70" actId="47"/>
        <pc:sldMkLst>
          <pc:docMk/>
          <pc:sldMk cId="3641177023" sldId="258"/>
        </pc:sldMkLst>
        <pc:cxnChg chg="add del">
          <ac:chgData name="野田　純平" userId="44253234-cae9-4259-a7e7-14fecf54bc2d" providerId="ADAL" clId="{80FC139A-5C05-4734-BBFA-FECF811C61BF}" dt="2020-01-28T01:16:57.804" v="66"/>
          <ac:cxnSpMkLst>
            <pc:docMk/>
            <pc:sldMk cId="3641177023" sldId="258"/>
            <ac:cxnSpMk id="36" creationId="{365481EA-FFEB-45EB-96F6-35A119916E10}"/>
          </ac:cxnSpMkLst>
        </pc:cxnChg>
        <pc:cxnChg chg="add del">
          <ac:chgData name="野田　純平" userId="44253234-cae9-4259-a7e7-14fecf54bc2d" providerId="ADAL" clId="{80FC139A-5C05-4734-BBFA-FECF811C61BF}" dt="2020-01-28T01:17:01.003" v="68"/>
          <ac:cxnSpMkLst>
            <pc:docMk/>
            <pc:sldMk cId="3641177023" sldId="258"/>
            <ac:cxnSpMk id="37" creationId="{7940D8D2-DA45-4D94-B62C-16020DDB4237}"/>
          </ac:cxnSpMkLst>
        </pc:cxnChg>
      </pc:sldChg>
      <pc:sldChg chg="del">
        <pc:chgData name="野田　純平" userId="44253234-cae9-4259-a7e7-14fecf54bc2d" providerId="ADAL" clId="{80FC139A-5C05-4734-BBFA-FECF811C61BF}" dt="2020-01-28T01:26:52.595" v="84" actId="47"/>
        <pc:sldMkLst>
          <pc:docMk/>
          <pc:sldMk cId="1015884863" sldId="259"/>
        </pc:sldMkLst>
      </pc:sldChg>
      <pc:sldChg chg="del">
        <pc:chgData name="野田　純平" userId="44253234-cae9-4259-a7e7-14fecf54bc2d" providerId="ADAL" clId="{80FC139A-5C05-4734-BBFA-FECF811C61BF}" dt="2020-01-28T01:26:54.274" v="85" actId="47"/>
        <pc:sldMkLst>
          <pc:docMk/>
          <pc:sldMk cId="1983286260" sldId="260"/>
        </pc:sldMkLst>
      </pc:sldChg>
      <pc:sldChg chg="del">
        <pc:chgData name="野田　純平" userId="44253234-cae9-4259-a7e7-14fecf54bc2d" providerId="ADAL" clId="{80FC139A-5C05-4734-BBFA-FECF811C61BF}" dt="2020-01-28T01:26:50.762" v="83" actId="47"/>
        <pc:sldMkLst>
          <pc:docMk/>
          <pc:sldMk cId="2900787026" sldId="261"/>
        </pc:sldMkLst>
      </pc:sldChg>
      <pc:sldChg chg="del">
        <pc:chgData name="野田　純平" userId="44253234-cae9-4259-a7e7-14fecf54bc2d" providerId="ADAL" clId="{80FC139A-5C05-4734-BBFA-FECF811C61BF}" dt="2020-01-28T01:26:42.014" v="79" actId="47"/>
        <pc:sldMkLst>
          <pc:docMk/>
          <pc:sldMk cId="2977702494" sldId="262"/>
        </pc:sldMkLst>
      </pc:sldChg>
      <pc:sldChg chg="del">
        <pc:chgData name="野田　純平" userId="44253234-cae9-4259-a7e7-14fecf54bc2d" providerId="ADAL" clId="{80FC139A-5C05-4734-BBFA-FECF811C61BF}" dt="2020-01-28T01:26:46.771" v="80" actId="47"/>
        <pc:sldMkLst>
          <pc:docMk/>
          <pc:sldMk cId="361334494" sldId="263"/>
        </pc:sldMkLst>
      </pc:sldChg>
      <pc:sldChg chg="del">
        <pc:chgData name="野田　純平" userId="44253234-cae9-4259-a7e7-14fecf54bc2d" providerId="ADAL" clId="{80FC139A-5C05-4734-BBFA-FECF811C61BF}" dt="2020-01-28T01:26:48.219" v="81" actId="47"/>
        <pc:sldMkLst>
          <pc:docMk/>
          <pc:sldMk cId="2810988620" sldId="264"/>
        </pc:sldMkLst>
      </pc:sldChg>
      <pc:sldChg chg="del">
        <pc:chgData name="野田　純平" userId="44253234-cae9-4259-a7e7-14fecf54bc2d" providerId="ADAL" clId="{80FC139A-5C05-4734-BBFA-FECF811C61BF}" dt="2020-01-28T01:26:49.128" v="82" actId="47"/>
        <pc:sldMkLst>
          <pc:docMk/>
          <pc:sldMk cId="148561148" sldId="265"/>
        </pc:sldMkLst>
      </pc:sldChg>
      <pc:sldChg chg="del">
        <pc:chgData name="野田　純平" userId="44253234-cae9-4259-a7e7-14fecf54bc2d" providerId="ADAL" clId="{80FC139A-5C05-4734-BBFA-FECF811C61BF}" dt="2020-01-28T01:26:32.538" v="77" actId="47"/>
        <pc:sldMkLst>
          <pc:docMk/>
          <pc:sldMk cId="1463222026" sldId="266"/>
        </pc:sldMkLst>
      </pc:sldChg>
      <pc:sldChg chg="del">
        <pc:chgData name="野田　純平" userId="44253234-cae9-4259-a7e7-14fecf54bc2d" providerId="ADAL" clId="{80FC139A-5C05-4734-BBFA-FECF811C61BF}" dt="2020-02-10T23:16:17.374" v="2587" actId="47"/>
        <pc:sldMkLst>
          <pc:docMk/>
          <pc:sldMk cId="4189040352" sldId="267"/>
        </pc:sldMkLst>
      </pc:sldChg>
      <pc:sldChg chg="add del">
        <pc:chgData name="野田　純平" userId="44253234-cae9-4259-a7e7-14fecf54bc2d" providerId="ADAL" clId="{80FC139A-5C05-4734-BBFA-FECF811C61BF}" dt="2020-01-28T01:26:33.765" v="78" actId="47"/>
        <pc:sldMkLst>
          <pc:docMk/>
          <pc:sldMk cId="4206491336" sldId="268"/>
        </pc:sldMkLst>
      </pc:sldChg>
      <pc:sldChg chg="addSp delSp modSp add ord">
        <pc:chgData name="野田　純平" userId="44253234-cae9-4259-a7e7-14fecf54bc2d" providerId="ADAL" clId="{80FC139A-5C05-4734-BBFA-FECF811C61BF}" dt="2020-01-28T05:04:20.650" v="1276" actId="1035"/>
        <pc:sldMkLst>
          <pc:docMk/>
          <pc:sldMk cId="1564678915" sldId="279"/>
        </pc:sldMkLst>
        <pc:spChg chg="mod">
          <ac:chgData name="野田　純平" userId="44253234-cae9-4259-a7e7-14fecf54bc2d" providerId="ADAL" clId="{80FC139A-5C05-4734-BBFA-FECF811C61BF}" dt="2020-01-28T05:03:08.472" v="1273" actId="1037"/>
          <ac:spMkLst>
            <pc:docMk/>
            <pc:sldMk cId="1564678915" sldId="279"/>
            <ac:spMk id="2" creationId="{00000000-0000-0000-0000-000000000000}"/>
          </ac:spMkLst>
        </pc:spChg>
        <pc:spChg chg="mod">
          <ac:chgData name="野田　純平" userId="44253234-cae9-4259-a7e7-14fecf54bc2d" providerId="ADAL" clId="{80FC139A-5C05-4734-BBFA-FECF811C61BF}" dt="2020-01-28T05:03:08.472" v="1273" actId="1037"/>
          <ac:spMkLst>
            <pc:docMk/>
            <pc:sldMk cId="1564678915" sldId="279"/>
            <ac:spMk id="3" creationId="{00000000-0000-0000-0000-000000000000}"/>
          </ac:spMkLst>
        </pc:spChg>
        <pc:spChg chg="add del mod">
          <ac:chgData name="野田　純平" userId="44253234-cae9-4259-a7e7-14fecf54bc2d" providerId="ADAL" clId="{80FC139A-5C05-4734-BBFA-FECF811C61BF}" dt="2020-01-28T04:50:12.130" v="1033" actId="478"/>
          <ac:spMkLst>
            <pc:docMk/>
            <pc:sldMk cId="1564678915" sldId="279"/>
            <ac:spMk id="4" creationId="{7C2690C0-F4B5-4DB0-BC67-EC9B2E124E4D}"/>
          </ac:spMkLst>
        </pc:spChg>
        <pc:spChg chg="mod">
          <ac:chgData name="野田　純平" userId="44253234-cae9-4259-a7e7-14fecf54bc2d" providerId="ADAL" clId="{80FC139A-5C05-4734-BBFA-FECF811C61BF}" dt="2020-01-28T05:03:08.472" v="1273" actId="1037"/>
          <ac:spMkLst>
            <pc:docMk/>
            <pc:sldMk cId="1564678915" sldId="279"/>
            <ac:spMk id="8" creationId="{00000000-0000-0000-0000-000000000000}"/>
          </ac:spMkLst>
        </pc:spChg>
        <pc:spChg chg="mod">
          <ac:chgData name="野田　純平" userId="44253234-cae9-4259-a7e7-14fecf54bc2d" providerId="ADAL" clId="{80FC139A-5C05-4734-BBFA-FECF811C61BF}" dt="2020-01-28T05:03:08.472" v="1273" actId="1037"/>
          <ac:spMkLst>
            <pc:docMk/>
            <pc:sldMk cId="1564678915" sldId="279"/>
            <ac:spMk id="28" creationId="{B8E0249E-26F9-46C7-9CDE-C16865569BBD}"/>
          </ac:spMkLst>
        </pc:spChg>
        <pc:spChg chg="del mod">
          <ac:chgData name="野田　純平" userId="44253234-cae9-4259-a7e7-14fecf54bc2d" providerId="ADAL" clId="{80FC139A-5C05-4734-BBFA-FECF811C61BF}" dt="2020-01-28T04:47:32.104" v="915" actId="478"/>
          <ac:spMkLst>
            <pc:docMk/>
            <pc:sldMk cId="1564678915" sldId="279"/>
            <ac:spMk id="29" creationId="{6DBC05C7-31F8-46CE-AACB-901440F0D38B}"/>
          </ac:spMkLst>
        </pc:spChg>
        <pc:spChg chg="del mod">
          <ac:chgData name="野田　純平" userId="44253234-cae9-4259-a7e7-14fecf54bc2d" providerId="ADAL" clId="{80FC139A-5C05-4734-BBFA-FECF811C61BF}" dt="2020-01-28T04:48:34.568" v="988" actId="478"/>
          <ac:spMkLst>
            <pc:docMk/>
            <pc:sldMk cId="1564678915" sldId="279"/>
            <ac:spMk id="30" creationId="{61FEF9F2-587D-4C49-8841-3DDAD34C4201}"/>
          </ac:spMkLst>
        </pc:spChg>
        <pc:spChg chg="mod">
          <ac:chgData name="野田　純平" userId="44253234-cae9-4259-a7e7-14fecf54bc2d" providerId="ADAL" clId="{80FC139A-5C05-4734-BBFA-FECF811C61BF}" dt="2020-01-28T05:03:08.472" v="1273" actId="1037"/>
          <ac:spMkLst>
            <pc:docMk/>
            <pc:sldMk cId="1564678915" sldId="279"/>
            <ac:spMk id="37" creationId="{43DDD831-E785-4DAC-9A3E-9BE5860C1463}"/>
          </ac:spMkLst>
        </pc:spChg>
        <pc:spChg chg="del">
          <ac:chgData name="野田　純平" userId="44253234-cae9-4259-a7e7-14fecf54bc2d" providerId="ADAL" clId="{80FC139A-5C05-4734-BBFA-FECF811C61BF}" dt="2020-01-28T04:45:18.493" v="715" actId="478"/>
          <ac:spMkLst>
            <pc:docMk/>
            <pc:sldMk cId="1564678915" sldId="279"/>
            <ac:spMk id="40" creationId="{8E5F935E-DE3A-46F5-A749-456CBB981B4A}"/>
          </ac:spMkLst>
        </pc:spChg>
        <pc:spChg chg="mod">
          <ac:chgData name="野田　純平" userId="44253234-cae9-4259-a7e7-14fecf54bc2d" providerId="ADAL" clId="{80FC139A-5C05-4734-BBFA-FECF811C61BF}" dt="2020-01-28T04:59:46.104" v="1255" actId="164"/>
          <ac:spMkLst>
            <pc:docMk/>
            <pc:sldMk cId="1564678915" sldId="279"/>
            <ac:spMk id="41" creationId="{C364C41E-5D34-458A-ADBD-F2582E5DD4DD}"/>
          </ac:spMkLst>
        </pc:spChg>
        <pc:spChg chg="del mod">
          <ac:chgData name="野田　純平" userId="44253234-cae9-4259-a7e7-14fecf54bc2d" providerId="ADAL" clId="{80FC139A-5C05-4734-BBFA-FECF811C61BF}" dt="2020-01-28T04:45:18.493" v="715" actId="478"/>
          <ac:spMkLst>
            <pc:docMk/>
            <pc:sldMk cId="1564678915" sldId="279"/>
            <ac:spMk id="42" creationId="{21714099-BD27-4A44-BE42-B8DF4037938F}"/>
          </ac:spMkLst>
        </pc:spChg>
        <pc:spChg chg="add mod">
          <ac:chgData name="野田　純平" userId="44253234-cae9-4259-a7e7-14fecf54bc2d" providerId="ADAL" clId="{80FC139A-5C05-4734-BBFA-FECF811C61BF}" dt="2020-01-28T05:03:08.472" v="1273" actId="1037"/>
          <ac:spMkLst>
            <pc:docMk/>
            <pc:sldMk cId="1564678915" sldId="279"/>
            <ac:spMk id="43" creationId="{AC8EA438-FB40-4EE2-A572-8F99E419C173}"/>
          </ac:spMkLst>
        </pc:spChg>
        <pc:spChg chg="del">
          <ac:chgData name="野田　純平" userId="44253234-cae9-4259-a7e7-14fecf54bc2d" providerId="ADAL" clId="{80FC139A-5C05-4734-BBFA-FECF811C61BF}" dt="2020-01-28T04:45:18.493" v="715" actId="478"/>
          <ac:spMkLst>
            <pc:docMk/>
            <pc:sldMk cId="1564678915" sldId="279"/>
            <ac:spMk id="44" creationId="{F4BB7C25-1817-41DC-8D40-AD37B261D901}"/>
          </ac:spMkLst>
        </pc:spChg>
        <pc:spChg chg="del mod">
          <ac:chgData name="野田　純平" userId="44253234-cae9-4259-a7e7-14fecf54bc2d" providerId="ADAL" clId="{80FC139A-5C05-4734-BBFA-FECF811C61BF}" dt="2020-01-28T04:48:23.321" v="985" actId="478"/>
          <ac:spMkLst>
            <pc:docMk/>
            <pc:sldMk cId="1564678915" sldId="279"/>
            <ac:spMk id="47" creationId="{62E88F14-E9E5-41D5-8AAA-623120B57BAD}"/>
          </ac:spMkLst>
        </pc:spChg>
        <pc:spChg chg="mod">
          <ac:chgData name="野田　純平" userId="44253234-cae9-4259-a7e7-14fecf54bc2d" providerId="ADAL" clId="{80FC139A-5C05-4734-BBFA-FECF811C61BF}" dt="2020-01-28T05:03:08.472" v="1273" actId="1037"/>
          <ac:spMkLst>
            <pc:docMk/>
            <pc:sldMk cId="1564678915" sldId="279"/>
            <ac:spMk id="49" creationId="{0255560C-ECE5-4685-8026-B0EB26F005CD}"/>
          </ac:spMkLst>
        </pc:spChg>
        <pc:spChg chg="mod">
          <ac:chgData name="野田　純平" userId="44253234-cae9-4259-a7e7-14fecf54bc2d" providerId="ADAL" clId="{80FC139A-5C05-4734-BBFA-FECF811C61BF}" dt="2020-01-28T05:03:08.472" v="1273" actId="1037"/>
          <ac:spMkLst>
            <pc:docMk/>
            <pc:sldMk cId="1564678915" sldId="279"/>
            <ac:spMk id="54" creationId="{00000000-0000-0000-0000-000000000000}"/>
          </ac:spMkLst>
        </pc:spChg>
        <pc:spChg chg="mod">
          <ac:chgData name="野田　純平" userId="44253234-cae9-4259-a7e7-14fecf54bc2d" providerId="ADAL" clId="{80FC139A-5C05-4734-BBFA-FECF811C61BF}" dt="2020-01-28T05:03:08.472" v="1273" actId="1037"/>
          <ac:spMkLst>
            <pc:docMk/>
            <pc:sldMk cId="1564678915" sldId="279"/>
            <ac:spMk id="59" creationId="{13FA5EA6-BD1D-402E-B8D5-30DAA03A5906}"/>
          </ac:spMkLst>
        </pc:spChg>
        <pc:spChg chg="del">
          <ac:chgData name="野田　純平" userId="44253234-cae9-4259-a7e7-14fecf54bc2d" providerId="ADAL" clId="{80FC139A-5C05-4734-BBFA-FECF811C61BF}" dt="2020-01-28T04:45:18.493" v="715" actId="478"/>
          <ac:spMkLst>
            <pc:docMk/>
            <pc:sldMk cId="1564678915" sldId="279"/>
            <ac:spMk id="61" creationId="{F2DBB1DB-FB07-48CC-952B-0EC131356ED2}"/>
          </ac:spMkLst>
        </pc:spChg>
        <pc:spChg chg="del">
          <ac:chgData name="野田　純平" userId="44253234-cae9-4259-a7e7-14fecf54bc2d" providerId="ADAL" clId="{80FC139A-5C05-4734-BBFA-FECF811C61BF}" dt="2020-01-28T04:45:18.493" v="715" actId="478"/>
          <ac:spMkLst>
            <pc:docMk/>
            <pc:sldMk cId="1564678915" sldId="279"/>
            <ac:spMk id="63" creationId="{3D4D8020-4C04-4547-8AF4-96C9682C3633}"/>
          </ac:spMkLst>
        </pc:spChg>
        <pc:spChg chg="del">
          <ac:chgData name="野田　純平" userId="44253234-cae9-4259-a7e7-14fecf54bc2d" providerId="ADAL" clId="{80FC139A-5C05-4734-BBFA-FECF811C61BF}" dt="2020-01-28T04:45:18.493" v="715" actId="478"/>
          <ac:spMkLst>
            <pc:docMk/>
            <pc:sldMk cId="1564678915" sldId="279"/>
            <ac:spMk id="66" creationId="{8269080E-1947-4FCB-BDBD-DB5C37692E5D}"/>
          </ac:spMkLst>
        </pc:spChg>
        <pc:spChg chg="del">
          <ac:chgData name="野田　純平" userId="44253234-cae9-4259-a7e7-14fecf54bc2d" providerId="ADAL" clId="{80FC139A-5C05-4734-BBFA-FECF811C61BF}" dt="2020-01-28T04:45:18.493" v="715" actId="478"/>
          <ac:spMkLst>
            <pc:docMk/>
            <pc:sldMk cId="1564678915" sldId="279"/>
            <ac:spMk id="71" creationId="{01A7384B-9BDE-4AEC-BEC0-B1334B5A9903}"/>
          </ac:spMkLst>
        </pc:spChg>
        <pc:spChg chg="del mod">
          <ac:chgData name="野田　純平" userId="44253234-cae9-4259-a7e7-14fecf54bc2d" providerId="ADAL" clId="{80FC139A-5C05-4734-BBFA-FECF811C61BF}" dt="2020-01-28T04:47:25.732" v="912" actId="478"/>
          <ac:spMkLst>
            <pc:docMk/>
            <pc:sldMk cId="1564678915" sldId="279"/>
            <ac:spMk id="111" creationId="{7D9AF704-4638-48E4-B06B-211852226D96}"/>
          </ac:spMkLst>
        </pc:spChg>
        <pc:grpChg chg="add mod">
          <ac:chgData name="野田　純平" userId="44253234-cae9-4259-a7e7-14fecf54bc2d" providerId="ADAL" clId="{80FC139A-5C05-4734-BBFA-FECF811C61BF}" dt="2020-01-28T05:04:20.650" v="1276" actId="1035"/>
          <ac:grpSpMkLst>
            <pc:docMk/>
            <pc:sldMk cId="1564678915" sldId="279"/>
            <ac:grpSpMk id="5" creationId="{623FEA1F-A306-4A85-A906-EBA52AFE70BC}"/>
          </ac:grpSpMkLst>
        </pc:grpChg>
        <pc:picChg chg="add mod">
          <ac:chgData name="野田　純平" userId="44253234-cae9-4259-a7e7-14fecf54bc2d" providerId="ADAL" clId="{80FC139A-5C05-4734-BBFA-FECF811C61BF}" dt="2020-01-28T04:59:46.104" v="1255" actId="164"/>
          <ac:picMkLst>
            <pc:docMk/>
            <pc:sldMk cId="1564678915" sldId="279"/>
            <ac:picMk id="1026" creationId="{F89827BA-5CEB-41DB-AC1F-3AEBCCFCA0E5}"/>
          </ac:picMkLst>
        </pc:picChg>
        <pc:cxnChg chg="del mod">
          <ac:chgData name="野田　純平" userId="44253234-cae9-4259-a7e7-14fecf54bc2d" providerId="ADAL" clId="{80FC139A-5C05-4734-BBFA-FECF811C61BF}" dt="2020-01-28T04:47:30.719" v="914" actId="478"/>
          <ac:cxnSpMkLst>
            <pc:docMk/>
            <pc:sldMk cId="1564678915" sldId="279"/>
            <ac:cxnSpMk id="10" creationId="{05C6C00F-FD36-4379-B688-82FF66F5D9FF}"/>
          </ac:cxnSpMkLst>
        </pc:cxnChg>
        <pc:cxnChg chg="mod">
          <ac:chgData name="野田　純平" userId="44253234-cae9-4259-a7e7-14fecf54bc2d" providerId="ADAL" clId="{80FC139A-5C05-4734-BBFA-FECF811C61BF}" dt="2020-01-28T05:03:08.472" v="1273" actId="1037"/>
          <ac:cxnSpMkLst>
            <pc:docMk/>
            <pc:sldMk cId="1564678915" sldId="279"/>
            <ac:cxnSpMk id="22" creationId="{4CA58111-9BBF-473D-9DE2-6AC63D4A55F4}"/>
          </ac:cxnSpMkLst>
        </pc:cxnChg>
        <pc:cxnChg chg="del mod">
          <ac:chgData name="野田　純平" userId="44253234-cae9-4259-a7e7-14fecf54bc2d" providerId="ADAL" clId="{80FC139A-5C05-4734-BBFA-FECF811C61BF}" dt="2020-01-28T04:47:20.618" v="910" actId="478"/>
          <ac:cxnSpMkLst>
            <pc:docMk/>
            <pc:sldMk cId="1564678915" sldId="279"/>
            <ac:cxnSpMk id="31" creationId="{D14C5893-CF0D-4D93-B8BC-A63548D48010}"/>
          </ac:cxnSpMkLst>
        </pc:cxnChg>
        <pc:cxnChg chg="del mod">
          <ac:chgData name="野田　純平" userId="44253234-cae9-4259-a7e7-14fecf54bc2d" providerId="ADAL" clId="{80FC139A-5C05-4734-BBFA-FECF811C61BF}" dt="2020-01-28T04:47:22.381" v="911" actId="478"/>
          <ac:cxnSpMkLst>
            <pc:docMk/>
            <pc:sldMk cId="1564678915" sldId="279"/>
            <ac:cxnSpMk id="32" creationId="{D46E488B-4259-4EBD-9789-007505CBE406}"/>
          </ac:cxnSpMkLst>
        </pc:cxnChg>
        <pc:cxnChg chg="mod">
          <ac:chgData name="野田　純平" userId="44253234-cae9-4259-a7e7-14fecf54bc2d" providerId="ADAL" clId="{80FC139A-5C05-4734-BBFA-FECF811C61BF}" dt="2020-01-28T05:03:08.472" v="1273" actId="1037"/>
          <ac:cxnSpMkLst>
            <pc:docMk/>
            <pc:sldMk cId="1564678915" sldId="279"/>
            <ac:cxnSpMk id="35" creationId="{66CF4F8E-9006-4029-9C8D-051DEF059D0B}"/>
          </ac:cxnSpMkLst>
        </pc:cxnChg>
        <pc:cxnChg chg="del mod">
          <ac:chgData name="野田　純平" userId="44253234-cae9-4259-a7e7-14fecf54bc2d" providerId="ADAL" clId="{80FC139A-5C05-4734-BBFA-FECF811C61BF}" dt="2020-01-28T04:48:38.386" v="990" actId="478"/>
          <ac:cxnSpMkLst>
            <pc:docMk/>
            <pc:sldMk cId="1564678915" sldId="279"/>
            <ac:cxnSpMk id="45" creationId="{86572AB4-BFD4-4DF1-BCCD-674C652D157B}"/>
          </ac:cxnSpMkLst>
        </pc:cxnChg>
        <pc:cxnChg chg="del mod">
          <ac:chgData name="野田　純平" userId="44253234-cae9-4259-a7e7-14fecf54bc2d" providerId="ADAL" clId="{80FC139A-5C05-4734-BBFA-FECF811C61BF}" dt="2020-01-28T04:45:18.493" v="715" actId="478"/>
          <ac:cxnSpMkLst>
            <pc:docMk/>
            <pc:sldMk cId="1564678915" sldId="279"/>
            <ac:cxnSpMk id="46" creationId="{43F92429-4295-4391-8C91-08803857DFCB}"/>
          </ac:cxnSpMkLst>
        </pc:cxnChg>
        <pc:cxnChg chg="del mod">
          <ac:chgData name="野田　純平" userId="44253234-cae9-4259-a7e7-14fecf54bc2d" providerId="ADAL" clId="{80FC139A-5C05-4734-BBFA-FECF811C61BF}" dt="2020-01-28T04:48:36.898" v="989" actId="478"/>
          <ac:cxnSpMkLst>
            <pc:docMk/>
            <pc:sldMk cId="1564678915" sldId="279"/>
            <ac:cxnSpMk id="50" creationId="{77A03D64-E80E-47EA-A163-6D05130A4218}"/>
          </ac:cxnSpMkLst>
        </pc:cxnChg>
        <pc:cxnChg chg="mod">
          <ac:chgData name="野田　純平" userId="44253234-cae9-4259-a7e7-14fecf54bc2d" providerId="ADAL" clId="{80FC139A-5C05-4734-BBFA-FECF811C61BF}" dt="2020-01-28T05:03:08.472" v="1273" actId="1037"/>
          <ac:cxnSpMkLst>
            <pc:docMk/>
            <pc:sldMk cId="1564678915" sldId="279"/>
            <ac:cxnSpMk id="52" creationId="{78AFED1C-D880-44EE-99F2-B3132347EEC1}"/>
          </ac:cxnSpMkLst>
        </pc:cxnChg>
        <pc:cxnChg chg="mod">
          <ac:chgData name="野田　純平" userId="44253234-cae9-4259-a7e7-14fecf54bc2d" providerId="ADAL" clId="{80FC139A-5C05-4734-BBFA-FECF811C61BF}" dt="2020-01-28T05:03:08.472" v="1273" actId="1037"/>
          <ac:cxnSpMkLst>
            <pc:docMk/>
            <pc:sldMk cId="1564678915" sldId="279"/>
            <ac:cxnSpMk id="56" creationId="{00000000-0000-0000-0000-000000000000}"/>
          </ac:cxnSpMkLst>
        </pc:cxnChg>
        <pc:cxnChg chg="mod">
          <ac:chgData name="野田　純平" userId="44253234-cae9-4259-a7e7-14fecf54bc2d" providerId="ADAL" clId="{80FC139A-5C05-4734-BBFA-FECF811C61BF}" dt="2020-01-28T05:03:08.472" v="1273" actId="1037"/>
          <ac:cxnSpMkLst>
            <pc:docMk/>
            <pc:sldMk cId="1564678915" sldId="279"/>
            <ac:cxnSpMk id="57" creationId="{C749216F-7A25-4F1C-A93A-F2BC120BD674}"/>
          </ac:cxnSpMkLst>
        </pc:cxnChg>
        <pc:cxnChg chg="del mod">
          <ac:chgData name="野田　純平" userId="44253234-cae9-4259-a7e7-14fecf54bc2d" providerId="ADAL" clId="{80FC139A-5C05-4734-BBFA-FECF811C61BF}" dt="2020-01-28T04:45:18.493" v="715" actId="478"/>
          <ac:cxnSpMkLst>
            <pc:docMk/>
            <pc:sldMk cId="1564678915" sldId="279"/>
            <ac:cxnSpMk id="64" creationId="{3495BDB4-DF7D-4C70-9A26-6E86FB8B5DE6}"/>
          </ac:cxnSpMkLst>
        </pc:cxnChg>
        <pc:cxnChg chg="del mod">
          <ac:chgData name="野田　純平" userId="44253234-cae9-4259-a7e7-14fecf54bc2d" providerId="ADAL" clId="{80FC139A-5C05-4734-BBFA-FECF811C61BF}" dt="2020-01-28T04:48:40.435" v="991" actId="478"/>
          <ac:cxnSpMkLst>
            <pc:docMk/>
            <pc:sldMk cId="1564678915" sldId="279"/>
            <ac:cxnSpMk id="65" creationId="{6C0E3E48-D868-4552-B42A-DD9A21189808}"/>
          </ac:cxnSpMkLst>
        </pc:cxnChg>
        <pc:cxnChg chg="del">
          <ac:chgData name="野田　純平" userId="44253234-cae9-4259-a7e7-14fecf54bc2d" providerId="ADAL" clId="{80FC139A-5C05-4734-BBFA-FECF811C61BF}" dt="2020-01-28T04:45:18.493" v="715" actId="478"/>
          <ac:cxnSpMkLst>
            <pc:docMk/>
            <pc:sldMk cId="1564678915" sldId="279"/>
            <ac:cxnSpMk id="67" creationId="{A3F92962-4CFD-49A9-9FB3-B0074CDAE12C}"/>
          </ac:cxnSpMkLst>
        </pc:cxnChg>
        <pc:cxnChg chg="del">
          <ac:chgData name="野田　純平" userId="44253234-cae9-4259-a7e7-14fecf54bc2d" providerId="ADAL" clId="{80FC139A-5C05-4734-BBFA-FECF811C61BF}" dt="2020-01-28T04:45:18.493" v="715" actId="478"/>
          <ac:cxnSpMkLst>
            <pc:docMk/>
            <pc:sldMk cId="1564678915" sldId="279"/>
            <ac:cxnSpMk id="68" creationId="{F8E7BF35-8145-436D-A286-438D45B2B198}"/>
          </ac:cxnSpMkLst>
        </pc:cxnChg>
        <pc:cxnChg chg="del">
          <ac:chgData name="野田　純平" userId="44253234-cae9-4259-a7e7-14fecf54bc2d" providerId="ADAL" clId="{80FC139A-5C05-4734-BBFA-FECF811C61BF}" dt="2020-01-28T04:45:18.493" v="715" actId="478"/>
          <ac:cxnSpMkLst>
            <pc:docMk/>
            <pc:sldMk cId="1564678915" sldId="279"/>
            <ac:cxnSpMk id="69" creationId="{607C78D0-41A5-45ED-9340-3E95F2C585D9}"/>
          </ac:cxnSpMkLst>
        </pc:cxnChg>
        <pc:cxnChg chg="del">
          <ac:chgData name="野田　純平" userId="44253234-cae9-4259-a7e7-14fecf54bc2d" providerId="ADAL" clId="{80FC139A-5C05-4734-BBFA-FECF811C61BF}" dt="2020-01-28T04:45:13.048" v="714" actId="478"/>
          <ac:cxnSpMkLst>
            <pc:docMk/>
            <pc:sldMk cId="1564678915" sldId="279"/>
            <ac:cxnSpMk id="70" creationId="{EF6D6261-F43A-40EA-8D85-39CF8972B83B}"/>
          </ac:cxnSpMkLst>
        </pc:cxnChg>
        <pc:cxnChg chg="del mod">
          <ac:chgData name="野田　純平" userId="44253234-cae9-4259-a7e7-14fecf54bc2d" providerId="ADAL" clId="{80FC139A-5C05-4734-BBFA-FECF811C61BF}" dt="2020-01-28T04:45:18.493" v="715" actId="478"/>
          <ac:cxnSpMkLst>
            <pc:docMk/>
            <pc:sldMk cId="1564678915" sldId="279"/>
            <ac:cxnSpMk id="72" creationId="{5E0C9813-39FA-4C82-A4B5-0E2E16C92741}"/>
          </ac:cxnSpMkLst>
        </pc:cxnChg>
        <pc:cxnChg chg="del mod">
          <ac:chgData name="野田　純平" userId="44253234-cae9-4259-a7e7-14fecf54bc2d" providerId="ADAL" clId="{80FC139A-5C05-4734-BBFA-FECF811C61BF}" dt="2020-01-28T04:47:28.454" v="913" actId="478"/>
          <ac:cxnSpMkLst>
            <pc:docMk/>
            <pc:sldMk cId="1564678915" sldId="279"/>
            <ac:cxnSpMk id="117" creationId="{B826D9E3-2E4C-4542-BF03-70F19D6823D9}"/>
          </ac:cxnSpMkLst>
        </pc:cxnChg>
      </pc:sldChg>
      <pc:sldChg chg="modSp add del modTransition">
        <pc:chgData name="野田　純平" userId="44253234-cae9-4259-a7e7-14fecf54bc2d" providerId="ADAL" clId="{80FC139A-5C05-4734-BBFA-FECF811C61BF}" dt="2020-02-11T19:29:37.415" v="2968" actId="47"/>
        <pc:sldMkLst>
          <pc:docMk/>
          <pc:sldMk cId="1455140344" sldId="293"/>
        </pc:sldMkLst>
        <pc:spChg chg="mod">
          <ac:chgData name="野田　純平" userId="44253234-cae9-4259-a7e7-14fecf54bc2d" providerId="ADAL" clId="{80FC139A-5C05-4734-BBFA-FECF811C61BF}" dt="2020-02-11T18:02:15.083" v="2964" actId="20577"/>
          <ac:spMkLst>
            <pc:docMk/>
            <pc:sldMk cId="1455140344" sldId="293"/>
            <ac:spMk id="16" creationId="{00000000-0000-0000-0000-000000000000}"/>
          </ac:spMkLst>
        </pc:spChg>
        <pc:spChg chg="mod">
          <ac:chgData name="野田　純平" userId="44253234-cae9-4259-a7e7-14fecf54bc2d" providerId="ADAL" clId="{80FC139A-5C05-4734-BBFA-FECF811C61BF}" dt="2020-02-11T18:02:29.405" v="2966" actId="20577"/>
          <ac:spMkLst>
            <pc:docMk/>
            <pc:sldMk cId="1455140344" sldId="293"/>
            <ac:spMk id="17" creationId="{00000000-0000-0000-0000-000000000000}"/>
          </ac:spMkLst>
        </pc:spChg>
      </pc:sldChg>
      <pc:sldChg chg="modSp add">
        <pc:chgData name="野田　純平" userId="44253234-cae9-4259-a7e7-14fecf54bc2d" providerId="ADAL" clId="{80FC139A-5C05-4734-BBFA-FECF811C61BF}" dt="2020-02-11T19:29:42.150" v="2971" actId="20577"/>
        <pc:sldMkLst>
          <pc:docMk/>
          <pc:sldMk cId="1087078692" sldId="310"/>
        </pc:sldMkLst>
        <pc:spChg chg="mod">
          <ac:chgData name="野田　純平" userId="44253234-cae9-4259-a7e7-14fecf54bc2d" providerId="ADAL" clId="{80FC139A-5C05-4734-BBFA-FECF811C61BF}" dt="2020-02-11T19:29:42.150" v="2971" actId="20577"/>
          <ac:spMkLst>
            <pc:docMk/>
            <pc:sldMk cId="1087078692" sldId="310"/>
            <ac:spMk id="16" creationId="{00000000-0000-0000-0000-000000000000}"/>
          </ac:spMkLst>
        </pc:spChg>
      </pc:sldChg>
      <pc:sldChg chg="add del">
        <pc:chgData name="野田　純平" userId="44253234-cae9-4259-a7e7-14fecf54bc2d" providerId="ADAL" clId="{80FC139A-5C05-4734-BBFA-FECF811C61BF}" dt="2020-01-28T01:55:42.448" v="393" actId="47"/>
        <pc:sldMkLst>
          <pc:docMk/>
          <pc:sldMk cId="1929341977" sldId="488"/>
        </pc:sldMkLst>
      </pc:sldChg>
      <pc:sldChg chg="addSp delSp modSp add">
        <pc:chgData name="野田　純平" userId="44253234-cae9-4259-a7e7-14fecf54bc2d" providerId="ADAL" clId="{80FC139A-5C05-4734-BBFA-FECF811C61BF}" dt="2020-01-28T03:43:39.857" v="623" actId="1076"/>
        <pc:sldMkLst>
          <pc:docMk/>
          <pc:sldMk cId="2538253301" sldId="491"/>
        </pc:sldMkLst>
        <pc:spChg chg="del">
          <ac:chgData name="野田　純平" userId="44253234-cae9-4259-a7e7-14fecf54bc2d" providerId="ADAL" clId="{80FC139A-5C05-4734-BBFA-FECF811C61BF}" dt="2020-01-28T01:56:08.042" v="394" actId="478"/>
          <ac:spMkLst>
            <pc:docMk/>
            <pc:sldMk cId="2538253301" sldId="491"/>
            <ac:spMk id="30" creationId="{9C9F69DF-91D4-4C42-9C22-5BBE314C6FF7}"/>
          </ac:spMkLst>
        </pc:spChg>
        <pc:spChg chg="add mod">
          <ac:chgData name="野田　純平" userId="44253234-cae9-4259-a7e7-14fecf54bc2d" providerId="ADAL" clId="{80FC139A-5C05-4734-BBFA-FECF811C61BF}" dt="2020-01-28T01:57:40.062" v="430" actId="1037"/>
          <ac:spMkLst>
            <pc:docMk/>
            <pc:sldMk cId="2538253301" sldId="491"/>
            <ac:spMk id="33" creationId="{7A17D683-06A2-41AB-97B3-A2455DEE1228}"/>
          </ac:spMkLst>
        </pc:spChg>
        <pc:spChg chg="del">
          <ac:chgData name="野田　純平" userId="44253234-cae9-4259-a7e7-14fecf54bc2d" providerId="ADAL" clId="{80FC139A-5C05-4734-BBFA-FECF811C61BF}" dt="2020-01-28T01:56:08.042" v="394" actId="478"/>
          <ac:spMkLst>
            <pc:docMk/>
            <pc:sldMk cId="2538253301" sldId="491"/>
            <ac:spMk id="34" creationId="{0B95144E-8886-4E77-BFDF-4646AB72363E}"/>
          </ac:spMkLst>
        </pc:spChg>
        <pc:spChg chg="del">
          <ac:chgData name="野田　純平" userId="44253234-cae9-4259-a7e7-14fecf54bc2d" providerId="ADAL" clId="{80FC139A-5C05-4734-BBFA-FECF811C61BF}" dt="2020-01-28T01:56:08.042" v="394" actId="478"/>
          <ac:spMkLst>
            <pc:docMk/>
            <pc:sldMk cId="2538253301" sldId="491"/>
            <ac:spMk id="35" creationId="{5FBDA1C8-FB77-4434-BB3E-6211B730E619}"/>
          </ac:spMkLst>
        </pc:spChg>
        <pc:spChg chg="mod">
          <ac:chgData name="野田　純平" userId="44253234-cae9-4259-a7e7-14fecf54bc2d" providerId="ADAL" clId="{80FC139A-5C05-4734-BBFA-FECF811C61BF}" dt="2020-01-28T01:57:40.062" v="430" actId="1037"/>
          <ac:spMkLst>
            <pc:docMk/>
            <pc:sldMk cId="2538253301" sldId="491"/>
            <ac:spMk id="36" creationId="{D80DA30C-2C68-400B-9404-EB85EEB13233}"/>
          </ac:spMkLst>
        </pc:spChg>
        <pc:spChg chg="mod">
          <ac:chgData name="野田　純平" userId="44253234-cae9-4259-a7e7-14fecf54bc2d" providerId="ADAL" clId="{80FC139A-5C05-4734-BBFA-FECF811C61BF}" dt="2020-01-28T01:57:40.062" v="430" actId="1037"/>
          <ac:spMkLst>
            <pc:docMk/>
            <pc:sldMk cId="2538253301" sldId="491"/>
            <ac:spMk id="37" creationId="{F894EB60-4167-4AD3-A4FE-D9D828FA1ABD}"/>
          </ac:spMkLst>
        </pc:spChg>
        <pc:spChg chg="mod">
          <ac:chgData name="野田　純平" userId="44253234-cae9-4259-a7e7-14fecf54bc2d" providerId="ADAL" clId="{80FC139A-5C05-4734-BBFA-FECF811C61BF}" dt="2020-01-28T01:57:40.062" v="430" actId="1037"/>
          <ac:spMkLst>
            <pc:docMk/>
            <pc:sldMk cId="2538253301" sldId="491"/>
            <ac:spMk id="38" creationId="{9759BF37-1D8D-4750-85A5-E2857A8AF33D}"/>
          </ac:spMkLst>
        </pc:spChg>
        <pc:spChg chg="mod">
          <ac:chgData name="野田　純平" userId="44253234-cae9-4259-a7e7-14fecf54bc2d" providerId="ADAL" clId="{80FC139A-5C05-4734-BBFA-FECF811C61BF}" dt="2020-01-28T01:57:40.062" v="430" actId="1037"/>
          <ac:spMkLst>
            <pc:docMk/>
            <pc:sldMk cId="2538253301" sldId="491"/>
            <ac:spMk id="39" creationId="{968A79EC-2E24-4007-99F0-7B4B71F0C5AC}"/>
          </ac:spMkLst>
        </pc:spChg>
        <pc:spChg chg="mod">
          <ac:chgData name="野田　純平" userId="44253234-cae9-4259-a7e7-14fecf54bc2d" providerId="ADAL" clId="{80FC139A-5C05-4734-BBFA-FECF811C61BF}" dt="2020-01-28T03:43:39.857" v="623" actId="1076"/>
          <ac:spMkLst>
            <pc:docMk/>
            <pc:sldMk cId="2538253301" sldId="491"/>
            <ac:spMk id="40" creationId="{3A11F494-65C0-4E0A-9A2D-ACFDD2065EF8}"/>
          </ac:spMkLst>
        </pc:spChg>
        <pc:spChg chg="mod">
          <ac:chgData name="野田　純平" userId="44253234-cae9-4259-a7e7-14fecf54bc2d" providerId="ADAL" clId="{80FC139A-5C05-4734-BBFA-FECF811C61BF}" dt="2020-01-28T01:57:40.062" v="430" actId="1037"/>
          <ac:spMkLst>
            <pc:docMk/>
            <pc:sldMk cId="2538253301" sldId="491"/>
            <ac:spMk id="56" creationId="{45BA0FB0-5771-47F1-8C55-50EFD8F2C122}"/>
          </ac:spMkLst>
        </pc:spChg>
        <pc:spChg chg="mod">
          <ac:chgData name="野田　純平" userId="44253234-cae9-4259-a7e7-14fecf54bc2d" providerId="ADAL" clId="{80FC139A-5C05-4734-BBFA-FECF811C61BF}" dt="2020-01-28T01:57:40.062" v="430" actId="1037"/>
          <ac:spMkLst>
            <pc:docMk/>
            <pc:sldMk cId="2538253301" sldId="491"/>
            <ac:spMk id="57" creationId="{A12D0FD8-995F-48C4-A79D-04B111EF2DAD}"/>
          </ac:spMkLst>
        </pc:spChg>
        <pc:spChg chg="mod">
          <ac:chgData name="野田　純平" userId="44253234-cae9-4259-a7e7-14fecf54bc2d" providerId="ADAL" clId="{80FC139A-5C05-4734-BBFA-FECF811C61BF}" dt="2020-01-28T01:57:40.062" v="430" actId="1037"/>
          <ac:spMkLst>
            <pc:docMk/>
            <pc:sldMk cId="2538253301" sldId="491"/>
            <ac:spMk id="58" creationId="{4DE0AF9C-3987-4BFC-A060-4B7C37ED2733}"/>
          </ac:spMkLst>
        </pc:spChg>
        <pc:spChg chg="mod">
          <ac:chgData name="野田　純平" userId="44253234-cae9-4259-a7e7-14fecf54bc2d" providerId="ADAL" clId="{80FC139A-5C05-4734-BBFA-FECF811C61BF}" dt="2020-01-28T01:57:40.062" v="430" actId="1037"/>
          <ac:spMkLst>
            <pc:docMk/>
            <pc:sldMk cId="2538253301" sldId="491"/>
            <ac:spMk id="59" creationId="{19DD37EC-EEEE-446F-B68E-B8BBBCE2BBCB}"/>
          </ac:spMkLst>
        </pc:spChg>
        <pc:grpChg chg="del">
          <ac:chgData name="野田　純平" userId="44253234-cae9-4259-a7e7-14fecf54bc2d" providerId="ADAL" clId="{80FC139A-5C05-4734-BBFA-FECF811C61BF}" dt="2020-01-28T01:56:08.042" v="394" actId="478"/>
          <ac:grpSpMkLst>
            <pc:docMk/>
            <pc:sldMk cId="2538253301" sldId="491"/>
            <ac:grpSpMk id="4" creationId="{F6C97526-2AF9-4315-A8FB-6C6DEAFAA5B8}"/>
          </ac:grpSpMkLst>
        </pc:grpChg>
        <pc:grpChg chg="mod">
          <ac:chgData name="野田　純平" userId="44253234-cae9-4259-a7e7-14fecf54bc2d" providerId="ADAL" clId="{80FC139A-5C05-4734-BBFA-FECF811C61BF}" dt="2020-01-28T01:57:40.062" v="430" actId="1037"/>
          <ac:grpSpMkLst>
            <pc:docMk/>
            <pc:sldMk cId="2538253301" sldId="491"/>
            <ac:grpSpMk id="5" creationId="{0D799FBD-16ED-4D1A-A7E6-091EACCB7B38}"/>
          </ac:grpSpMkLst>
        </pc:grpChg>
        <pc:cxnChg chg="mod">
          <ac:chgData name="野田　純平" userId="44253234-cae9-4259-a7e7-14fecf54bc2d" providerId="ADAL" clId="{80FC139A-5C05-4734-BBFA-FECF811C61BF}" dt="2020-01-28T01:57:40.062" v="430" actId="1037"/>
          <ac:cxnSpMkLst>
            <pc:docMk/>
            <pc:sldMk cId="2538253301" sldId="491"/>
            <ac:cxnSpMk id="41" creationId="{EDCAB929-870B-4A50-908B-7943162E33F5}"/>
          </ac:cxnSpMkLst>
        </pc:cxnChg>
        <pc:cxnChg chg="mod">
          <ac:chgData name="野田　純平" userId="44253234-cae9-4259-a7e7-14fecf54bc2d" providerId="ADAL" clId="{80FC139A-5C05-4734-BBFA-FECF811C61BF}" dt="2020-01-28T01:57:40.062" v="430" actId="1037"/>
          <ac:cxnSpMkLst>
            <pc:docMk/>
            <pc:sldMk cId="2538253301" sldId="491"/>
            <ac:cxnSpMk id="42" creationId="{85A2540B-D147-4250-9554-FAA8C622FB3D}"/>
          </ac:cxnSpMkLst>
        </pc:cxnChg>
        <pc:cxnChg chg="mod">
          <ac:chgData name="野田　純平" userId="44253234-cae9-4259-a7e7-14fecf54bc2d" providerId="ADAL" clId="{80FC139A-5C05-4734-BBFA-FECF811C61BF}" dt="2020-01-28T01:57:40.062" v="430" actId="1037"/>
          <ac:cxnSpMkLst>
            <pc:docMk/>
            <pc:sldMk cId="2538253301" sldId="491"/>
            <ac:cxnSpMk id="43" creationId="{A3EF1D2D-8614-4A8A-A40D-857315A7D3FE}"/>
          </ac:cxnSpMkLst>
        </pc:cxnChg>
      </pc:sldChg>
      <pc:sldChg chg="addSp delSp modSp add">
        <pc:chgData name="野田　純平" userId="44253234-cae9-4259-a7e7-14fecf54bc2d" providerId="ADAL" clId="{80FC139A-5C05-4734-BBFA-FECF811C61BF}" dt="2020-02-10T23:19:55.857" v="2626" actId="478"/>
        <pc:sldMkLst>
          <pc:docMk/>
          <pc:sldMk cId="2914852450" sldId="492"/>
        </pc:sldMkLst>
        <pc:spChg chg="mod">
          <ac:chgData name="野田　純平" userId="44253234-cae9-4259-a7e7-14fecf54bc2d" providerId="ADAL" clId="{80FC139A-5C05-4734-BBFA-FECF811C61BF}" dt="2020-01-28T01:30:05.712" v="103" actId="692"/>
          <ac:spMkLst>
            <pc:docMk/>
            <pc:sldMk cId="2914852450" sldId="492"/>
            <ac:spMk id="6" creationId="{00000000-0000-0000-0000-000000000000}"/>
          </ac:spMkLst>
        </pc:spChg>
        <pc:spChg chg="add mod">
          <ac:chgData name="野田　純平" userId="44253234-cae9-4259-a7e7-14fecf54bc2d" providerId="ADAL" clId="{80FC139A-5C05-4734-BBFA-FECF811C61BF}" dt="2020-01-28T01:29:52.528" v="95" actId="1076"/>
          <ac:spMkLst>
            <pc:docMk/>
            <pc:sldMk cId="2914852450" sldId="492"/>
            <ac:spMk id="18" creationId="{6BD9DFD7-C732-4154-8057-04628E9612F0}"/>
          </ac:spMkLst>
        </pc:spChg>
        <pc:spChg chg="add mod">
          <ac:chgData name="野田　純平" userId="44253234-cae9-4259-a7e7-14fecf54bc2d" providerId="ADAL" clId="{80FC139A-5C05-4734-BBFA-FECF811C61BF}" dt="2020-01-28T01:30:49.954" v="113" actId="1076"/>
          <ac:spMkLst>
            <pc:docMk/>
            <pc:sldMk cId="2914852450" sldId="492"/>
            <ac:spMk id="19" creationId="{44EE2D63-F8F6-4D7A-B5C6-D6C4B72E9ACD}"/>
          </ac:spMkLst>
        </pc:spChg>
        <pc:spChg chg="add mod">
          <ac:chgData name="野田　純平" userId="44253234-cae9-4259-a7e7-14fecf54bc2d" providerId="ADAL" clId="{80FC139A-5C05-4734-BBFA-FECF811C61BF}" dt="2020-01-28T01:29:48.691" v="94" actId="1076"/>
          <ac:spMkLst>
            <pc:docMk/>
            <pc:sldMk cId="2914852450" sldId="492"/>
            <ac:spMk id="20" creationId="{8DE2C569-9763-4AA3-B403-2A7636613AC2}"/>
          </ac:spMkLst>
        </pc:spChg>
        <pc:spChg chg="add del mod">
          <ac:chgData name="野田　純平" userId="44253234-cae9-4259-a7e7-14fecf54bc2d" providerId="ADAL" clId="{80FC139A-5C05-4734-BBFA-FECF811C61BF}" dt="2020-02-10T23:19:52.101" v="2624" actId="478"/>
          <ac:spMkLst>
            <pc:docMk/>
            <pc:sldMk cId="2914852450" sldId="492"/>
            <ac:spMk id="21" creationId="{100CDA78-FDB5-473F-9E7F-D8910DAAA65D}"/>
          </ac:spMkLst>
        </pc:spChg>
        <pc:spChg chg="add del mod">
          <ac:chgData name="野田　純平" userId="44253234-cae9-4259-a7e7-14fecf54bc2d" providerId="ADAL" clId="{80FC139A-5C05-4734-BBFA-FECF811C61BF}" dt="2020-02-10T23:19:54.122" v="2625" actId="478"/>
          <ac:spMkLst>
            <pc:docMk/>
            <pc:sldMk cId="2914852450" sldId="492"/>
            <ac:spMk id="22" creationId="{EE6B59D4-ECD6-4CB0-AA66-6039DCD80E0F}"/>
          </ac:spMkLst>
        </pc:spChg>
        <pc:spChg chg="add mod">
          <ac:chgData name="野田　純平" userId="44253234-cae9-4259-a7e7-14fecf54bc2d" providerId="ADAL" clId="{80FC139A-5C05-4734-BBFA-FECF811C61BF}" dt="2020-01-28T01:47:19.752" v="329" actId="207"/>
          <ac:spMkLst>
            <pc:docMk/>
            <pc:sldMk cId="2914852450" sldId="492"/>
            <ac:spMk id="26" creationId="{F1C4197A-5291-4CE9-8A42-418B8B447789}"/>
          </ac:spMkLst>
        </pc:spChg>
        <pc:spChg chg="add del mod">
          <ac:chgData name="野田　純平" userId="44253234-cae9-4259-a7e7-14fecf54bc2d" providerId="ADAL" clId="{80FC139A-5C05-4734-BBFA-FECF811C61BF}" dt="2020-01-28T01:39:58.837" v="281" actId="478"/>
          <ac:spMkLst>
            <pc:docMk/>
            <pc:sldMk cId="2914852450" sldId="492"/>
            <ac:spMk id="27" creationId="{B77AA820-BE0F-499B-8045-D566AE26DD7E}"/>
          </ac:spMkLst>
        </pc:spChg>
        <pc:spChg chg="add del">
          <ac:chgData name="野田　純平" userId="44253234-cae9-4259-a7e7-14fecf54bc2d" providerId="ADAL" clId="{80FC139A-5C05-4734-BBFA-FECF811C61BF}" dt="2020-01-28T01:39:45.233" v="277"/>
          <ac:spMkLst>
            <pc:docMk/>
            <pc:sldMk cId="2914852450" sldId="492"/>
            <ac:spMk id="28" creationId="{F4990A7B-F0DC-4C2F-BEFE-A46E48FA834D}"/>
          </ac:spMkLst>
        </pc:spChg>
        <pc:spChg chg="add del">
          <ac:chgData name="野田　純平" userId="44253234-cae9-4259-a7e7-14fecf54bc2d" providerId="ADAL" clId="{80FC139A-5C05-4734-BBFA-FECF811C61BF}" dt="2020-01-28T01:39:48.439" v="279"/>
          <ac:spMkLst>
            <pc:docMk/>
            <pc:sldMk cId="2914852450" sldId="492"/>
            <ac:spMk id="29" creationId="{95D592F2-5148-4E9B-A672-FE37B7CE5F2D}"/>
          </ac:spMkLst>
        </pc:spChg>
        <pc:spChg chg="mod">
          <ac:chgData name="野田　純平" userId="44253234-cae9-4259-a7e7-14fecf54bc2d" providerId="ADAL" clId="{80FC139A-5C05-4734-BBFA-FECF811C61BF}" dt="2020-01-28T02:58:12.320" v="437" actId="20577"/>
          <ac:spMkLst>
            <pc:docMk/>
            <pc:sldMk cId="2914852450" sldId="492"/>
            <ac:spMk id="32" creationId="{14A7A7F5-9DC2-469B-AA69-0BAF2EE7F64E}"/>
          </ac:spMkLst>
        </pc:spChg>
        <pc:spChg chg="mod">
          <ac:chgData name="野田　純平" userId="44253234-cae9-4259-a7e7-14fecf54bc2d" providerId="ADAL" clId="{80FC139A-5C05-4734-BBFA-FECF811C61BF}" dt="2020-01-28T01:38:17.991" v="265" actId="1076"/>
          <ac:spMkLst>
            <pc:docMk/>
            <pc:sldMk cId="2914852450" sldId="492"/>
            <ac:spMk id="33" creationId="{F0C278BD-9DC8-455F-890E-101FF7728680}"/>
          </ac:spMkLst>
        </pc:spChg>
        <pc:spChg chg="del">
          <ac:chgData name="野田　純平" userId="44253234-cae9-4259-a7e7-14fecf54bc2d" providerId="ADAL" clId="{80FC139A-5C05-4734-BBFA-FECF811C61BF}" dt="2020-01-28T03:10:08.245" v="450" actId="478"/>
          <ac:spMkLst>
            <pc:docMk/>
            <pc:sldMk cId="2914852450" sldId="492"/>
            <ac:spMk id="48" creationId="{00000000-0000-0000-0000-000000000000}"/>
          </ac:spMkLst>
        </pc:spChg>
        <pc:spChg chg="mod">
          <ac:chgData name="野田　純平" userId="44253234-cae9-4259-a7e7-14fecf54bc2d" providerId="ADAL" clId="{80FC139A-5C05-4734-BBFA-FECF811C61BF}" dt="2020-01-28T01:30:01.584" v="99" actId="692"/>
          <ac:spMkLst>
            <pc:docMk/>
            <pc:sldMk cId="2914852450" sldId="492"/>
            <ac:spMk id="51" creationId="{00000000-0000-0000-0000-000000000000}"/>
          </ac:spMkLst>
        </pc:spChg>
        <pc:spChg chg="mod">
          <ac:chgData name="野田　純平" userId="44253234-cae9-4259-a7e7-14fecf54bc2d" providerId="ADAL" clId="{80FC139A-5C05-4734-BBFA-FECF811C61BF}" dt="2020-01-28T01:37:31.543" v="258" actId="14100"/>
          <ac:spMkLst>
            <pc:docMk/>
            <pc:sldMk cId="2914852450" sldId="492"/>
            <ac:spMk id="62" creationId="{8C0731C8-429E-47C1-A841-30021E8EA231}"/>
          </ac:spMkLst>
        </pc:spChg>
        <pc:picChg chg="del">
          <ac:chgData name="野田　純平" userId="44253234-cae9-4259-a7e7-14fecf54bc2d" providerId="ADAL" clId="{80FC139A-5C05-4734-BBFA-FECF811C61BF}" dt="2020-01-28T01:29:36.463" v="91" actId="478"/>
          <ac:picMkLst>
            <pc:docMk/>
            <pc:sldMk cId="2914852450" sldId="492"/>
            <ac:picMk id="47" creationId="{00000000-0000-0000-0000-000000000000}"/>
          </ac:picMkLst>
        </pc:picChg>
        <pc:picChg chg="del">
          <ac:chgData name="野田　純平" userId="44253234-cae9-4259-a7e7-14fecf54bc2d" providerId="ADAL" clId="{80FC139A-5C05-4734-BBFA-FECF811C61BF}" dt="2020-01-28T01:29:39.189" v="92" actId="478"/>
          <ac:picMkLst>
            <pc:docMk/>
            <pc:sldMk cId="2914852450" sldId="492"/>
            <ac:picMk id="5132" creationId="{00000000-0000-0000-0000-000000000000}"/>
          </ac:picMkLst>
        </pc:picChg>
        <pc:picChg chg="del">
          <ac:chgData name="野田　純平" userId="44253234-cae9-4259-a7e7-14fecf54bc2d" providerId="ADAL" clId="{80FC139A-5C05-4734-BBFA-FECF811C61BF}" dt="2020-01-28T01:29:34.976" v="90" actId="478"/>
          <ac:picMkLst>
            <pc:docMk/>
            <pc:sldMk cId="2914852450" sldId="492"/>
            <ac:picMk id="5134" creationId="{00000000-0000-0000-0000-000000000000}"/>
          </ac:picMkLst>
        </pc:picChg>
        <pc:cxnChg chg="add mod">
          <ac:chgData name="野田　純平" userId="44253234-cae9-4259-a7e7-14fecf54bc2d" providerId="ADAL" clId="{80FC139A-5C05-4734-BBFA-FECF811C61BF}" dt="2020-01-28T01:32:59.926" v="137" actId="692"/>
          <ac:cxnSpMkLst>
            <pc:docMk/>
            <pc:sldMk cId="2914852450" sldId="492"/>
            <ac:cxnSpMk id="5" creationId="{9FAFD5BC-4448-458D-A0F8-3381B1FCC3E0}"/>
          </ac:cxnSpMkLst>
        </pc:cxnChg>
        <pc:cxnChg chg="mod">
          <ac:chgData name="野田　純平" userId="44253234-cae9-4259-a7e7-14fecf54bc2d" providerId="ADAL" clId="{80FC139A-5C05-4734-BBFA-FECF811C61BF}" dt="2020-01-28T01:38:22.024" v="267" actId="1076"/>
          <ac:cxnSpMkLst>
            <pc:docMk/>
            <pc:sldMk cId="2914852450" sldId="492"/>
            <ac:cxnSpMk id="7" creationId="{00000000-0000-0000-0000-000000000000}"/>
          </ac:cxnSpMkLst>
        </pc:cxnChg>
        <pc:cxnChg chg="add del mod">
          <ac:chgData name="野田　純平" userId="44253234-cae9-4259-a7e7-14fecf54bc2d" providerId="ADAL" clId="{80FC139A-5C05-4734-BBFA-FECF811C61BF}" dt="2020-02-10T23:19:55.857" v="2626" actId="478"/>
          <ac:cxnSpMkLst>
            <pc:docMk/>
            <pc:sldMk cId="2914852450" sldId="492"/>
            <ac:cxnSpMk id="23" creationId="{0154CDF4-CFD0-4927-ACC3-4B2D37C4D393}"/>
          </ac:cxnSpMkLst>
        </pc:cxnChg>
        <pc:cxnChg chg="add del mod">
          <ac:chgData name="野田　純平" userId="44253234-cae9-4259-a7e7-14fecf54bc2d" providerId="ADAL" clId="{80FC139A-5C05-4734-BBFA-FECF811C61BF}" dt="2020-01-28T01:40:02.006" v="282" actId="478"/>
          <ac:cxnSpMkLst>
            <pc:docMk/>
            <pc:sldMk cId="2914852450" sldId="492"/>
            <ac:cxnSpMk id="25" creationId="{29F788AE-482D-430C-947C-572FD6E38508}"/>
          </ac:cxnSpMkLst>
        </pc:cxnChg>
        <pc:cxnChg chg="mod">
          <ac:chgData name="野田　純平" userId="44253234-cae9-4259-a7e7-14fecf54bc2d" providerId="ADAL" clId="{80FC139A-5C05-4734-BBFA-FECF811C61BF}" dt="2020-01-28T03:10:16.355" v="452" actId="14100"/>
          <ac:cxnSpMkLst>
            <pc:docMk/>
            <pc:sldMk cId="2914852450" sldId="492"/>
            <ac:cxnSpMk id="34" creationId="{E46C58B8-91FA-42AB-B2C2-4E19B0E51ADA}"/>
          </ac:cxnSpMkLst>
        </pc:cxnChg>
        <pc:cxnChg chg="mod">
          <ac:chgData name="野田　純平" userId="44253234-cae9-4259-a7e7-14fecf54bc2d" providerId="ADAL" clId="{80FC139A-5C05-4734-BBFA-FECF811C61BF}" dt="2020-01-28T03:10:14.051" v="451" actId="14100"/>
          <ac:cxnSpMkLst>
            <pc:docMk/>
            <pc:sldMk cId="2914852450" sldId="492"/>
            <ac:cxnSpMk id="36" creationId="{C38ABA04-CCF0-4D4C-BC40-60C520BA90CA}"/>
          </ac:cxnSpMkLst>
        </pc:cxnChg>
        <pc:cxnChg chg="mod">
          <ac:chgData name="野田　純平" userId="44253234-cae9-4259-a7e7-14fecf54bc2d" providerId="ADAL" clId="{80FC139A-5C05-4734-BBFA-FECF811C61BF}" dt="2020-01-28T01:47:08.831" v="327" actId="1076"/>
          <ac:cxnSpMkLst>
            <pc:docMk/>
            <pc:sldMk cId="2914852450" sldId="492"/>
            <ac:cxnSpMk id="46" creationId="{00000000-0000-0000-0000-000000000000}"/>
          </ac:cxnSpMkLst>
        </pc:cxnChg>
        <pc:cxnChg chg="mod">
          <ac:chgData name="野田　純平" userId="44253234-cae9-4259-a7e7-14fecf54bc2d" providerId="ADAL" clId="{80FC139A-5C05-4734-BBFA-FECF811C61BF}" dt="2020-01-28T01:38:41.341" v="274" actId="1076"/>
          <ac:cxnSpMkLst>
            <pc:docMk/>
            <pc:sldMk cId="2914852450" sldId="492"/>
            <ac:cxnSpMk id="55" creationId="{FE96B84F-F5BE-4196-9AE6-9EA702125DA7}"/>
          </ac:cxnSpMkLst>
        </pc:cxnChg>
      </pc:sldChg>
      <pc:sldChg chg="addSp delSp modSp add">
        <pc:chgData name="野田　純平" userId="44253234-cae9-4259-a7e7-14fecf54bc2d" providerId="ADAL" clId="{80FC139A-5C05-4734-BBFA-FECF811C61BF}" dt="2020-01-28T03:13:22.252" v="549" actId="478"/>
        <pc:sldMkLst>
          <pc:docMk/>
          <pc:sldMk cId="2234649223" sldId="503"/>
        </pc:sldMkLst>
        <pc:spChg chg="add del">
          <ac:chgData name="野田　純平" userId="44253234-cae9-4259-a7e7-14fecf54bc2d" providerId="ADAL" clId="{80FC139A-5C05-4734-BBFA-FECF811C61BF}" dt="2020-01-28T03:13:22.252" v="549" actId="478"/>
          <ac:spMkLst>
            <pc:docMk/>
            <pc:sldMk cId="2234649223" sldId="503"/>
            <ac:spMk id="10" creationId="{B856A777-A6ED-4EE2-8744-B2EEA236DF35}"/>
          </ac:spMkLst>
        </pc:spChg>
        <pc:spChg chg="mod">
          <ac:chgData name="野田　純平" userId="44253234-cae9-4259-a7e7-14fecf54bc2d" providerId="ADAL" clId="{80FC139A-5C05-4734-BBFA-FECF811C61BF}" dt="2020-01-28T03:13:14.823" v="546" actId="2085"/>
          <ac:spMkLst>
            <pc:docMk/>
            <pc:sldMk cId="2234649223" sldId="503"/>
            <ac:spMk id="111" creationId="{326C3C7B-314A-4757-B38E-A043D166AC3E}"/>
          </ac:spMkLst>
        </pc:spChg>
        <pc:spChg chg="mod">
          <ac:chgData name="野田　純平" userId="44253234-cae9-4259-a7e7-14fecf54bc2d" providerId="ADAL" clId="{80FC139A-5C05-4734-BBFA-FECF811C61BF}" dt="2020-01-28T03:13:15.156" v="547" actId="2085"/>
          <ac:spMkLst>
            <pc:docMk/>
            <pc:sldMk cId="2234649223" sldId="503"/>
            <ac:spMk id="116" creationId="{8AFE63EF-759B-4718-AF06-6A9F2F8F2904}"/>
          </ac:spMkLst>
        </pc:spChg>
      </pc:sldChg>
      <pc:sldChg chg="addSp delSp modSp add">
        <pc:chgData name="野田　純平" userId="44253234-cae9-4259-a7e7-14fecf54bc2d" providerId="ADAL" clId="{80FC139A-5C05-4734-BBFA-FECF811C61BF}" dt="2020-02-11T21:09:10.267" v="2973" actId="14100"/>
        <pc:sldMkLst>
          <pc:docMk/>
          <pc:sldMk cId="1129526378" sldId="505"/>
        </pc:sldMkLst>
        <pc:spChg chg="mod">
          <ac:chgData name="野田　純平" userId="44253234-cae9-4259-a7e7-14fecf54bc2d" providerId="ADAL" clId="{80FC139A-5C05-4734-BBFA-FECF811C61BF}" dt="2020-01-19T17:39:20.250" v="50" actId="1038"/>
          <ac:spMkLst>
            <pc:docMk/>
            <pc:sldMk cId="1129526378" sldId="505"/>
            <ac:spMk id="10" creationId="{97753727-0EB5-4A33-9928-86C4251E6842}"/>
          </ac:spMkLst>
        </pc:spChg>
        <pc:spChg chg="mod">
          <ac:chgData name="野田　純平" userId="44253234-cae9-4259-a7e7-14fecf54bc2d" providerId="ADAL" clId="{80FC139A-5C05-4734-BBFA-FECF811C61BF}" dt="2020-01-19T17:39:20.250" v="50" actId="1038"/>
          <ac:spMkLst>
            <pc:docMk/>
            <pc:sldMk cId="1129526378" sldId="505"/>
            <ac:spMk id="12" creationId="{AA37E7BC-6217-4E6F-AE86-55B85CB863E0}"/>
          </ac:spMkLst>
        </pc:spChg>
        <pc:spChg chg="mod">
          <ac:chgData name="野田　純平" userId="44253234-cae9-4259-a7e7-14fecf54bc2d" providerId="ADAL" clId="{80FC139A-5C05-4734-BBFA-FECF811C61BF}" dt="2020-01-19T17:39:20.250" v="50" actId="1038"/>
          <ac:spMkLst>
            <pc:docMk/>
            <pc:sldMk cId="1129526378" sldId="505"/>
            <ac:spMk id="13" creationId="{186F130D-0F30-4428-BC4C-A75E1E08CB04}"/>
          </ac:spMkLst>
        </pc:spChg>
        <pc:spChg chg="mod">
          <ac:chgData name="野田　純平" userId="44253234-cae9-4259-a7e7-14fecf54bc2d" providerId="ADAL" clId="{80FC139A-5C05-4734-BBFA-FECF811C61BF}" dt="2020-01-19T17:39:20.250" v="50" actId="1038"/>
          <ac:spMkLst>
            <pc:docMk/>
            <pc:sldMk cId="1129526378" sldId="505"/>
            <ac:spMk id="14" creationId="{F3B560D5-FDCD-416C-A2F7-71B919AAB7C0}"/>
          </ac:spMkLst>
        </pc:spChg>
        <pc:spChg chg="mod">
          <ac:chgData name="野田　純平" userId="44253234-cae9-4259-a7e7-14fecf54bc2d" providerId="ADAL" clId="{80FC139A-5C05-4734-BBFA-FECF811C61BF}" dt="2020-01-19T17:39:20.250" v="50" actId="1038"/>
          <ac:spMkLst>
            <pc:docMk/>
            <pc:sldMk cId="1129526378" sldId="505"/>
            <ac:spMk id="15" creationId="{3DD1AF54-C530-4C7F-A6F6-EF4A11E84606}"/>
          </ac:spMkLst>
        </pc:spChg>
        <pc:spChg chg="mod">
          <ac:chgData name="野田　純平" userId="44253234-cae9-4259-a7e7-14fecf54bc2d" providerId="ADAL" clId="{80FC139A-5C05-4734-BBFA-FECF811C61BF}" dt="2020-02-01T00:45:02.981" v="1688" actId="692"/>
          <ac:spMkLst>
            <pc:docMk/>
            <pc:sldMk cId="1129526378" sldId="505"/>
            <ac:spMk id="42" creationId="{17E36436-49C4-4E84-A927-73C061806988}"/>
          </ac:spMkLst>
        </pc:spChg>
        <pc:spChg chg="mod">
          <ac:chgData name="野田　純平" userId="44253234-cae9-4259-a7e7-14fecf54bc2d" providerId="ADAL" clId="{80FC139A-5C05-4734-BBFA-FECF811C61BF}" dt="2020-02-01T00:45:09.616" v="1691" actId="692"/>
          <ac:spMkLst>
            <pc:docMk/>
            <pc:sldMk cId="1129526378" sldId="505"/>
            <ac:spMk id="43" creationId="{1A19CA75-14C8-46BA-8501-2157BE96BEB7}"/>
          </ac:spMkLst>
        </pc:spChg>
        <pc:spChg chg="add del">
          <ac:chgData name="野田　純平" userId="44253234-cae9-4259-a7e7-14fecf54bc2d" providerId="ADAL" clId="{80FC139A-5C05-4734-BBFA-FECF811C61BF}" dt="2020-02-01T00:27:18.267" v="1471"/>
          <ac:spMkLst>
            <pc:docMk/>
            <pc:sldMk cId="1129526378" sldId="505"/>
            <ac:spMk id="44" creationId="{432BBB3E-6A69-4CCA-A631-9A0A146A7220}"/>
          </ac:spMkLst>
        </pc:spChg>
        <pc:spChg chg="add del">
          <ac:chgData name="野田　純平" userId="44253234-cae9-4259-a7e7-14fecf54bc2d" providerId="ADAL" clId="{80FC139A-5C05-4734-BBFA-FECF811C61BF}" dt="2020-02-01T00:27:18.267" v="1471"/>
          <ac:spMkLst>
            <pc:docMk/>
            <pc:sldMk cId="1129526378" sldId="505"/>
            <ac:spMk id="45" creationId="{346B4951-5AB0-45A4-B35C-C93989B51A28}"/>
          </ac:spMkLst>
        </pc:spChg>
        <pc:spChg chg="add del">
          <ac:chgData name="野田　純平" userId="44253234-cae9-4259-a7e7-14fecf54bc2d" providerId="ADAL" clId="{80FC139A-5C05-4734-BBFA-FECF811C61BF}" dt="2020-02-01T00:27:18.267" v="1471"/>
          <ac:spMkLst>
            <pc:docMk/>
            <pc:sldMk cId="1129526378" sldId="505"/>
            <ac:spMk id="56" creationId="{E331157B-13E2-4B0E-B263-941F07DB0A75}"/>
          </ac:spMkLst>
        </pc:spChg>
        <pc:spChg chg="add del">
          <ac:chgData name="野田　純平" userId="44253234-cae9-4259-a7e7-14fecf54bc2d" providerId="ADAL" clId="{80FC139A-5C05-4734-BBFA-FECF811C61BF}" dt="2020-02-01T00:27:18.267" v="1471"/>
          <ac:spMkLst>
            <pc:docMk/>
            <pc:sldMk cId="1129526378" sldId="505"/>
            <ac:spMk id="57" creationId="{6F01A323-6360-42FD-9FFF-BF4BA6F8BFE2}"/>
          </ac:spMkLst>
        </pc:spChg>
        <pc:spChg chg="add mod">
          <ac:chgData name="野田　純平" userId="44253234-cae9-4259-a7e7-14fecf54bc2d" providerId="ADAL" clId="{80FC139A-5C05-4734-BBFA-FECF811C61BF}" dt="2020-02-01T00:50:50.451" v="1762" actId="14100"/>
          <ac:spMkLst>
            <pc:docMk/>
            <pc:sldMk cId="1129526378" sldId="505"/>
            <ac:spMk id="58" creationId="{67C42CBF-B387-4F38-B23F-0F4C5C45CBDF}"/>
          </ac:spMkLst>
        </pc:spChg>
        <pc:spChg chg="add mod">
          <ac:chgData name="野田　純平" userId="44253234-cae9-4259-a7e7-14fecf54bc2d" providerId="ADAL" clId="{80FC139A-5C05-4734-BBFA-FECF811C61BF}" dt="2020-02-01T00:57:24.164" v="1836" actId="1037"/>
          <ac:spMkLst>
            <pc:docMk/>
            <pc:sldMk cId="1129526378" sldId="505"/>
            <ac:spMk id="59" creationId="{5B519DBF-8FBC-446D-BBBB-F9E6F591E0B7}"/>
          </ac:spMkLst>
        </pc:spChg>
        <pc:spChg chg="add mod">
          <ac:chgData name="野田　純平" userId="44253234-cae9-4259-a7e7-14fecf54bc2d" providerId="ADAL" clId="{80FC139A-5C05-4734-BBFA-FECF811C61BF}" dt="2020-02-01T00:53:12.233" v="1789" actId="1038"/>
          <ac:spMkLst>
            <pc:docMk/>
            <pc:sldMk cId="1129526378" sldId="505"/>
            <ac:spMk id="70" creationId="{694E53DE-5760-4EC1-AEAE-6DDFFC41F73B}"/>
          </ac:spMkLst>
        </pc:spChg>
        <pc:spChg chg="add mod">
          <ac:chgData name="野田　純平" userId="44253234-cae9-4259-a7e7-14fecf54bc2d" providerId="ADAL" clId="{80FC139A-5C05-4734-BBFA-FECF811C61BF}" dt="2020-02-01T00:51:10.645" v="1768" actId="14100"/>
          <ac:spMkLst>
            <pc:docMk/>
            <pc:sldMk cId="1129526378" sldId="505"/>
            <ac:spMk id="71" creationId="{62FAF09B-10F5-4F65-AFE4-4E79703385D5}"/>
          </ac:spMkLst>
        </pc:spChg>
        <pc:spChg chg="mod">
          <ac:chgData name="野田　純平" userId="44253234-cae9-4259-a7e7-14fecf54bc2d" providerId="ADAL" clId="{80FC139A-5C05-4734-BBFA-FECF811C61BF}" dt="2020-02-01T00:47:16.445" v="1719" actId="1076"/>
          <ac:spMkLst>
            <pc:docMk/>
            <pc:sldMk cId="1129526378" sldId="505"/>
            <ac:spMk id="91" creationId="{93A04398-996C-4F49-B532-204AD8DD944E}"/>
          </ac:spMkLst>
        </pc:spChg>
        <pc:spChg chg="add mod">
          <ac:chgData name="野田　純平" userId="44253234-cae9-4259-a7e7-14fecf54bc2d" providerId="ADAL" clId="{80FC139A-5C05-4734-BBFA-FECF811C61BF}" dt="2020-02-01T00:50:07.603" v="1757" actId="692"/>
          <ac:spMkLst>
            <pc:docMk/>
            <pc:sldMk cId="1129526378" sldId="505"/>
            <ac:spMk id="92" creationId="{3E982CC1-178D-4F57-921E-5CB9F990D9B8}"/>
          </ac:spMkLst>
        </pc:spChg>
        <pc:spChg chg="mod">
          <ac:chgData name="野田　純平" userId="44253234-cae9-4259-a7e7-14fecf54bc2d" providerId="ADAL" clId="{80FC139A-5C05-4734-BBFA-FECF811C61BF}" dt="2020-02-01T00:55:53.519" v="1815" actId="14100"/>
          <ac:spMkLst>
            <pc:docMk/>
            <pc:sldMk cId="1129526378" sldId="505"/>
            <ac:spMk id="93" creationId="{EFF8DBF5-C381-4416-8586-C3ADD5814802}"/>
          </ac:spMkLst>
        </pc:spChg>
        <pc:spChg chg="add mod">
          <ac:chgData name="野田　純平" userId="44253234-cae9-4259-a7e7-14fecf54bc2d" providerId="ADAL" clId="{80FC139A-5C05-4734-BBFA-FECF811C61BF}" dt="2020-02-01T00:52:15.803" v="1783" actId="14100"/>
          <ac:spMkLst>
            <pc:docMk/>
            <pc:sldMk cId="1129526378" sldId="505"/>
            <ac:spMk id="94" creationId="{28501053-62E5-4024-8437-0B3E0632576A}"/>
          </ac:spMkLst>
        </pc:spChg>
        <pc:spChg chg="del mod">
          <ac:chgData name="野田　純平" userId="44253234-cae9-4259-a7e7-14fecf54bc2d" providerId="ADAL" clId="{80FC139A-5C05-4734-BBFA-FECF811C61BF}" dt="2020-02-01T00:41:50.647" v="1634" actId="478"/>
          <ac:spMkLst>
            <pc:docMk/>
            <pc:sldMk cId="1129526378" sldId="505"/>
            <ac:spMk id="95" creationId="{9D23306A-8A7F-489A-8C29-3DB9E3AB741B}"/>
          </ac:spMkLst>
        </pc:spChg>
        <pc:spChg chg="del mod">
          <ac:chgData name="野田　純平" userId="44253234-cae9-4259-a7e7-14fecf54bc2d" providerId="ADAL" clId="{80FC139A-5C05-4734-BBFA-FECF811C61BF}" dt="2020-02-01T00:41:50.647" v="1634" actId="478"/>
          <ac:spMkLst>
            <pc:docMk/>
            <pc:sldMk cId="1129526378" sldId="505"/>
            <ac:spMk id="96" creationId="{A5D848D2-9AE0-4C99-82A7-2BF1EF50A3B1}"/>
          </ac:spMkLst>
        </pc:spChg>
        <pc:spChg chg="add mod">
          <ac:chgData name="野田　純平" userId="44253234-cae9-4259-a7e7-14fecf54bc2d" providerId="ADAL" clId="{80FC139A-5C05-4734-BBFA-FECF811C61BF}" dt="2020-02-01T00:53:28.140" v="1793" actId="14100"/>
          <ac:spMkLst>
            <pc:docMk/>
            <pc:sldMk cId="1129526378" sldId="505"/>
            <ac:spMk id="103" creationId="{861115EC-4330-4A03-9D95-37EC5B13A8F9}"/>
          </ac:spMkLst>
        </pc:spChg>
        <pc:spChg chg="del mod">
          <ac:chgData name="野田　純平" userId="44253234-cae9-4259-a7e7-14fecf54bc2d" providerId="ADAL" clId="{80FC139A-5C05-4734-BBFA-FECF811C61BF}" dt="2020-02-01T00:41:50.647" v="1634" actId="478"/>
          <ac:spMkLst>
            <pc:docMk/>
            <pc:sldMk cId="1129526378" sldId="505"/>
            <ac:spMk id="107" creationId="{D95F6938-31BB-4F4D-B580-FF44ED179279}"/>
          </ac:spMkLst>
        </pc:spChg>
        <pc:spChg chg="del mod">
          <ac:chgData name="野田　純平" userId="44253234-cae9-4259-a7e7-14fecf54bc2d" providerId="ADAL" clId="{80FC139A-5C05-4734-BBFA-FECF811C61BF}" dt="2020-02-01T00:41:50.647" v="1634" actId="478"/>
          <ac:spMkLst>
            <pc:docMk/>
            <pc:sldMk cId="1129526378" sldId="505"/>
            <ac:spMk id="108" creationId="{C95B3EA7-1D73-492F-8890-93E7012B84BB}"/>
          </ac:spMkLst>
        </pc:spChg>
        <pc:spChg chg="mod">
          <ac:chgData name="野田　純平" userId="44253234-cae9-4259-a7e7-14fecf54bc2d" providerId="ADAL" clId="{80FC139A-5C05-4734-BBFA-FECF811C61BF}" dt="2020-01-19T17:39:20.250" v="50" actId="1038"/>
          <ac:spMkLst>
            <pc:docMk/>
            <pc:sldMk cId="1129526378" sldId="505"/>
            <ac:spMk id="113" creationId="{BBA26C23-D9B1-487C-96DC-B9392AF9B5B5}"/>
          </ac:spMkLst>
        </pc:spChg>
        <pc:spChg chg="mod">
          <ac:chgData name="野田　純平" userId="44253234-cae9-4259-a7e7-14fecf54bc2d" providerId="ADAL" clId="{80FC139A-5C05-4734-BBFA-FECF811C61BF}" dt="2020-01-19T17:39:20.250" v="50" actId="1038"/>
          <ac:spMkLst>
            <pc:docMk/>
            <pc:sldMk cId="1129526378" sldId="505"/>
            <ac:spMk id="114" creationId="{4377CDAF-B56B-4BA2-901F-E1D561F19C99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16" creationId="{D07499F5-6FF7-4324-8F65-5F92F4E3F00B}"/>
          </ac:spMkLst>
        </pc:spChg>
        <pc:spChg chg="del">
          <ac:chgData name="野田　純平" userId="44253234-cae9-4259-a7e7-14fecf54bc2d" providerId="ADAL" clId="{80FC139A-5C05-4734-BBFA-FECF811C61BF}" dt="2020-01-19T17:39:03.771" v="5" actId="478"/>
          <ac:spMkLst>
            <pc:docMk/>
            <pc:sldMk cId="1129526378" sldId="505"/>
            <ac:spMk id="117" creationId="{80A020B9-BE21-4E72-8FF3-A858C86346C3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18" creationId="{7C4DD1B8-84DF-4B7F-BD57-87A522AA737D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19" creationId="{451E4FBA-F75A-4850-ADD7-06FE079CA6FC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30" creationId="{9E33873E-123B-4F84-A4DC-B4F2FAD4DFE7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31" creationId="{18D91E7B-2FEB-4B9D-BB79-DCF79B3E9C03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46" creationId="{66B69627-D008-4E28-A90B-0C107CEA6150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47" creationId="{560B3E5F-9C99-4D7A-A4B6-3F74E2807662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57" creationId="{F2A05AD0-BC38-4ADA-A84E-E3682AA27E99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58" creationId="{E736B85F-67C4-44F2-9C9B-D8BCE71DBB3A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74" creationId="{3043F9B4-FA11-4A51-BA45-61AE685A5AAF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75" creationId="{F3A164A8-8644-43E6-AD75-9B05D4523FD2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76" creationId="{A5AF5F79-69CB-4A5E-AC12-F45347F4B6B8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77" creationId="{305CD2F2-3E6E-4B21-BE00-84BD7B900F50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178" creationId="{2CD15555-5D23-4143-A1AF-1CF48D7B33A0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222" creationId="{8F9893DF-83B6-45D0-B858-B0CDBDA82DBD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223" creationId="{AEC8B1B3-3F65-43F7-B79E-2F6544CC3BF3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226" creationId="{C26A9A13-74C1-4D6B-B381-94D1613513AA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227" creationId="{6107BA4B-C594-497D-8D2F-07FC1C57DED9}"/>
          </ac:spMkLst>
        </pc:spChg>
        <pc:spChg chg="add del mod">
          <ac:chgData name="野田　純平" userId="44253234-cae9-4259-a7e7-14fecf54bc2d" providerId="ADAL" clId="{80FC139A-5C05-4734-BBFA-FECF811C61BF}" dt="2020-02-01T00:45:59.175" v="1696" actId="478"/>
          <ac:spMkLst>
            <pc:docMk/>
            <pc:sldMk cId="1129526378" sldId="505"/>
            <ac:spMk id="228" creationId="{6104D013-7801-4C36-921E-5C1783BABE8F}"/>
          </ac:spMkLst>
        </pc:spChg>
        <pc:spChg chg="add mod">
          <ac:chgData name="野田　純平" userId="44253234-cae9-4259-a7e7-14fecf54bc2d" providerId="ADAL" clId="{80FC139A-5C05-4734-BBFA-FECF811C61BF}" dt="2020-02-01T00:50:02.414" v="1756" actId="692"/>
          <ac:spMkLst>
            <pc:docMk/>
            <pc:sldMk cId="1129526378" sldId="505"/>
            <ac:spMk id="229" creationId="{5B00B2D3-85F0-42B6-BB49-8E925714223A}"/>
          </ac:spMkLst>
        </pc:spChg>
        <pc:spChg chg="mod">
          <ac:chgData name="野田　純平" userId="44253234-cae9-4259-a7e7-14fecf54bc2d" providerId="ADAL" clId="{80FC139A-5C05-4734-BBFA-FECF811C61BF}" dt="2020-02-11T21:09:10.267" v="2973" actId="14100"/>
          <ac:spMkLst>
            <pc:docMk/>
            <pc:sldMk cId="1129526378" sldId="505"/>
            <ac:spMk id="238" creationId="{145000A3-FB42-443E-BDC5-53FD0EBB6547}"/>
          </ac:spMkLst>
        </pc:spChg>
        <pc:spChg chg="del">
          <ac:chgData name="野田　純平" userId="44253234-cae9-4259-a7e7-14fecf54bc2d" providerId="ADAL" clId="{80FC139A-5C05-4734-BBFA-FECF811C61BF}" dt="2020-01-19T17:39:00.811" v="3" actId="478"/>
          <ac:spMkLst>
            <pc:docMk/>
            <pc:sldMk cId="1129526378" sldId="505"/>
            <ac:spMk id="239" creationId="{4599ABEE-2B8A-43B7-A36F-ECF885429FD7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249" creationId="{E5BC1E03-D466-40F7-99A5-4B746759D144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250" creationId="{B919CB81-E039-45FF-BD94-A7703E458E3C}"/>
          </ac:spMkLst>
        </pc:spChg>
        <pc:spChg chg="mod">
          <ac:chgData name="野田　純平" userId="44253234-cae9-4259-a7e7-14fecf54bc2d" providerId="ADAL" clId="{80FC139A-5C05-4734-BBFA-FECF811C61BF}" dt="2020-01-19T17:39:20.250" v="50" actId="1038"/>
          <ac:spMkLst>
            <pc:docMk/>
            <pc:sldMk cId="1129526378" sldId="505"/>
            <ac:spMk id="251" creationId="{2C8B24AD-8503-4A7C-AD43-AD4215FB938D}"/>
          </ac:spMkLst>
        </pc:spChg>
        <pc:spChg chg="mod">
          <ac:chgData name="野田　純平" userId="44253234-cae9-4259-a7e7-14fecf54bc2d" providerId="ADAL" clId="{80FC139A-5C05-4734-BBFA-FECF811C61BF}" dt="2020-01-19T17:39:20.250" v="50" actId="1038"/>
          <ac:spMkLst>
            <pc:docMk/>
            <pc:sldMk cId="1129526378" sldId="505"/>
            <ac:spMk id="252" creationId="{479E9D16-95D6-4644-AFEA-6393B58A137F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253" creationId="{2163133E-F298-4EDC-B463-9FA0E641FE68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254" creationId="{E37C01A6-D719-4D89-A058-3FAD535F2675}"/>
          </ac:spMkLst>
        </pc:spChg>
        <pc:spChg chg="del">
          <ac:chgData name="野田　純平" userId="44253234-cae9-4259-a7e7-14fecf54bc2d" providerId="ADAL" clId="{80FC139A-5C05-4734-BBFA-FECF811C61BF}" dt="2020-01-19T17:39:12.694" v="7" actId="478"/>
          <ac:spMkLst>
            <pc:docMk/>
            <pc:sldMk cId="1129526378" sldId="505"/>
            <ac:spMk id="255" creationId="{E6BE229E-DE13-4BA8-A066-8EF30A40AD0D}"/>
          </ac:spMkLst>
        </pc:spChg>
        <pc:spChg chg="del">
          <ac:chgData name="野田　純平" userId="44253234-cae9-4259-a7e7-14fecf54bc2d" providerId="ADAL" clId="{80FC139A-5C05-4734-BBFA-FECF811C61BF}" dt="2020-01-19T17:39:12.694" v="7" actId="478"/>
          <ac:spMkLst>
            <pc:docMk/>
            <pc:sldMk cId="1129526378" sldId="505"/>
            <ac:spMk id="260" creationId="{415EAC2B-1DD1-4D0A-8902-812A60476090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262" creationId="{8AC4CF42-22C8-4D3B-A588-19331C34317C}"/>
          </ac:spMkLst>
        </pc:spChg>
        <pc:spChg chg="del">
          <ac:chgData name="野田　純平" userId="44253234-cae9-4259-a7e7-14fecf54bc2d" providerId="ADAL" clId="{80FC139A-5C05-4734-BBFA-FECF811C61BF}" dt="2020-01-19T17:39:07.445" v="6" actId="478"/>
          <ac:spMkLst>
            <pc:docMk/>
            <pc:sldMk cId="1129526378" sldId="505"/>
            <ac:spMk id="263" creationId="{D4DADA5B-D157-4065-9966-66A65F34CB96}"/>
          </ac:spMkLst>
        </pc:spChg>
        <pc:grpChg chg="mod">
          <ac:chgData name="野田　純平" userId="44253234-cae9-4259-a7e7-14fecf54bc2d" providerId="ADAL" clId="{80FC139A-5C05-4734-BBFA-FECF811C61BF}" dt="2020-02-01T00:55:01.889" v="1804" actId="1076"/>
          <ac:grpSpMkLst>
            <pc:docMk/>
            <pc:sldMk cId="1129526378" sldId="505"/>
            <ac:grpSpMk id="29" creationId="{A77FB2D3-4A6A-487E-A547-DE3E7496D463}"/>
          </ac:grpSpMkLst>
        </pc:grpChg>
        <pc:grpChg chg="add del mod">
          <ac:chgData name="野田　純平" userId="44253234-cae9-4259-a7e7-14fecf54bc2d" providerId="ADAL" clId="{80FC139A-5C05-4734-BBFA-FECF811C61BF}" dt="2020-02-01T00:27:18.267" v="1471"/>
          <ac:grpSpMkLst>
            <pc:docMk/>
            <pc:sldMk cId="1129526378" sldId="505"/>
            <ac:grpSpMk id="46" creationId="{2E9FB2D4-D1AB-4827-9748-1168A5F2CB83}"/>
          </ac:grpSpMkLst>
        </pc:grpChg>
        <pc:grpChg chg="add mod">
          <ac:chgData name="野田　純平" userId="44253234-cae9-4259-a7e7-14fecf54bc2d" providerId="ADAL" clId="{80FC139A-5C05-4734-BBFA-FECF811C61BF}" dt="2020-02-01T00:57:08.089" v="1823" actId="1076"/>
          <ac:grpSpMkLst>
            <pc:docMk/>
            <pc:sldMk cId="1129526378" sldId="505"/>
            <ac:grpSpMk id="60" creationId="{53A5D3AC-48D8-4EA3-9991-D41373926F92}"/>
          </ac:grpSpMkLst>
        </pc:grpChg>
        <pc:grpChg chg="del mod">
          <ac:chgData name="野田　純平" userId="44253234-cae9-4259-a7e7-14fecf54bc2d" providerId="ADAL" clId="{80FC139A-5C05-4734-BBFA-FECF811C61BF}" dt="2020-02-01T00:41:50.647" v="1634" actId="478"/>
          <ac:grpSpMkLst>
            <pc:docMk/>
            <pc:sldMk cId="1129526378" sldId="505"/>
            <ac:grpSpMk id="97" creationId="{1003CD4D-A171-41E2-ADD7-EF8801828D6D}"/>
          </ac:grpSpMkLst>
        </pc:grpChg>
        <pc:grpChg chg="del">
          <ac:chgData name="野田　純平" userId="44253234-cae9-4259-a7e7-14fecf54bc2d" providerId="ADAL" clId="{80FC139A-5C05-4734-BBFA-FECF811C61BF}" dt="2020-01-19T17:39:07.445" v="6" actId="478"/>
          <ac:grpSpMkLst>
            <pc:docMk/>
            <pc:sldMk cId="1129526378" sldId="505"/>
            <ac:grpSpMk id="120" creationId="{509FA053-3A79-471E-AD53-0643631AC884}"/>
          </ac:grpSpMkLst>
        </pc:grpChg>
        <pc:grpChg chg="del">
          <ac:chgData name="野田　純平" userId="44253234-cae9-4259-a7e7-14fecf54bc2d" providerId="ADAL" clId="{80FC139A-5C05-4734-BBFA-FECF811C61BF}" dt="2020-01-19T17:39:07.445" v="6" actId="478"/>
          <ac:grpSpMkLst>
            <pc:docMk/>
            <pc:sldMk cId="1129526378" sldId="505"/>
            <ac:grpSpMk id="148" creationId="{DBCDB88B-9998-4FE1-9976-0A950A1157BE}"/>
          </ac:grpSpMkLst>
        </pc:grpChg>
        <pc:grpChg chg="del">
          <ac:chgData name="野田　純平" userId="44253234-cae9-4259-a7e7-14fecf54bc2d" providerId="ADAL" clId="{80FC139A-5C05-4734-BBFA-FECF811C61BF}" dt="2020-01-19T17:39:12.694" v="7" actId="478"/>
          <ac:grpSpMkLst>
            <pc:docMk/>
            <pc:sldMk cId="1129526378" sldId="505"/>
            <ac:grpSpMk id="162" creationId="{3B656962-EA5A-424A-B1B5-5F98B62BFA81}"/>
          </ac:grpSpMkLst>
        </pc:grpChg>
        <pc:grpChg chg="add mod">
          <ac:chgData name="野田　純平" userId="44253234-cae9-4259-a7e7-14fecf54bc2d" providerId="ADAL" clId="{80FC139A-5C05-4734-BBFA-FECF811C61BF}" dt="2020-02-01T00:57:08.089" v="1823" actId="1076"/>
          <ac:grpSpMkLst>
            <pc:docMk/>
            <pc:sldMk cId="1129526378" sldId="505"/>
            <ac:grpSpMk id="227" creationId="{060E6260-68BD-468E-8528-379A856F3EC0}"/>
          </ac:grpSpMkLst>
        </pc:grpChg>
        <pc:picChg chg="del mod">
          <ac:chgData name="野田　純平" userId="44253234-cae9-4259-a7e7-14fecf54bc2d" providerId="ADAL" clId="{80FC139A-5C05-4734-BBFA-FECF811C61BF}" dt="2020-02-01T00:59:45.513" v="1870" actId="478"/>
          <ac:picMkLst>
            <pc:docMk/>
            <pc:sldMk cId="1129526378" sldId="505"/>
            <ac:picMk id="3" creationId="{04418BD3-0A31-416C-BB1A-EE16429B4460}"/>
          </ac:picMkLst>
        </pc:picChg>
        <pc:picChg chg="del">
          <ac:chgData name="野田　純平" userId="44253234-cae9-4259-a7e7-14fecf54bc2d" providerId="ADAL" clId="{80FC139A-5C05-4734-BBFA-FECF811C61BF}" dt="2020-01-19T17:39:07.445" v="6" actId="478"/>
          <ac:picMkLst>
            <pc:docMk/>
            <pc:sldMk cId="1129526378" sldId="505"/>
            <ac:picMk id="5" creationId="{7E888E16-A693-4B0F-8313-F8C59BFB4098}"/>
          </ac:picMkLst>
        </pc:picChg>
        <pc:picChg chg="del mod">
          <ac:chgData name="野田　純平" userId="44253234-cae9-4259-a7e7-14fecf54bc2d" providerId="ADAL" clId="{80FC139A-5C05-4734-BBFA-FECF811C61BF}" dt="2020-02-01T00:59:03.709" v="1860" actId="478"/>
          <ac:picMkLst>
            <pc:docMk/>
            <pc:sldMk cId="1129526378" sldId="505"/>
            <ac:picMk id="7" creationId="{FBDE5D61-400B-493E-B4C0-95F7331F35A4}"/>
          </ac:picMkLst>
        </pc:picChg>
        <pc:picChg chg="del">
          <ac:chgData name="野田　純平" userId="44253234-cae9-4259-a7e7-14fecf54bc2d" providerId="ADAL" clId="{80FC139A-5C05-4734-BBFA-FECF811C61BF}" dt="2020-01-19T17:39:07.445" v="6" actId="478"/>
          <ac:picMkLst>
            <pc:docMk/>
            <pc:sldMk cId="1129526378" sldId="505"/>
            <ac:picMk id="9" creationId="{4BA490CC-D5CD-4B25-A77F-770F1FB68F08}"/>
          </ac:picMkLst>
        </pc:picChg>
        <pc:picChg chg="mod">
          <ac:chgData name="野田　純平" userId="44253234-cae9-4259-a7e7-14fecf54bc2d" providerId="ADAL" clId="{80FC139A-5C05-4734-BBFA-FECF811C61BF}" dt="2020-02-01T00:55:01.889" v="1804" actId="1076"/>
          <ac:picMkLst>
            <pc:docMk/>
            <pc:sldMk cId="1129526378" sldId="505"/>
            <ac:picMk id="18" creationId="{FEBD291E-3AC5-41E8-B68C-44977C3DCAE6}"/>
          </ac:picMkLst>
        </pc:picChg>
        <pc:picChg chg="mod">
          <ac:chgData name="野田　純平" userId="44253234-cae9-4259-a7e7-14fecf54bc2d" providerId="ADAL" clId="{80FC139A-5C05-4734-BBFA-FECF811C61BF}" dt="2020-02-01T00:57:59.712" v="1851" actId="1036"/>
          <ac:picMkLst>
            <pc:docMk/>
            <pc:sldMk cId="1129526378" sldId="505"/>
            <ac:picMk id="24" creationId="{9E42C78D-CC55-45DB-82C1-54F9A0E74E18}"/>
          </ac:picMkLst>
        </pc:picChg>
        <pc:picChg chg="mod">
          <ac:chgData name="野田　純平" userId="44253234-cae9-4259-a7e7-14fecf54bc2d" providerId="ADAL" clId="{80FC139A-5C05-4734-BBFA-FECF811C61BF}" dt="2020-02-01T00:55:35.055" v="1812" actId="1076"/>
          <ac:picMkLst>
            <pc:docMk/>
            <pc:sldMk cId="1129526378" sldId="505"/>
            <ac:picMk id="61" creationId="{B3D629C2-2023-491D-BDDE-C8E34E8C9987}"/>
          </ac:picMkLst>
        </pc:picChg>
        <pc:picChg chg="mod">
          <ac:chgData name="野田　純平" userId="44253234-cae9-4259-a7e7-14fecf54bc2d" providerId="ADAL" clId="{80FC139A-5C05-4734-BBFA-FECF811C61BF}" dt="2020-02-01T00:57:06.623" v="1821" actId="1076"/>
          <ac:picMkLst>
            <pc:docMk/>
            <pc:sldMk cId="1129526378" sldId="505"/>
            <ac:picMk id="67" creationId="{086B2503-DFE2-465C-8065-9F8A427B9D31}"/>
          </ac:picMkLst>
        </pc:picChg>
        <pc:picChg chg="add mod ord">
          <ac:chgData name="野田　純平" userId="44253234-cae9-4259-a7e7-14fecf54bc2d" providerId="ADAL" clId="{80FC139A-5C05-4734-BBFA-FECF811C61BF}" dt="2020-02-01T00:59:00.559" v="1859" actId="167"/>
          <ac:picMkLst>
            <pc:docMk/>
            <pc:sldMk cId="1129526378" sldId="505"/>
            <ac:picMk id="237" creationId="{3B168989-2C61-4E62-848A-B8805AA1872C}"/>
          </ac:picMkLst>
        </pc:picChg>
        <pc:picChg chg="add mod ord">
          <ac:chgData name="野田　純平" userId="44253234-cae9-4259-a7e7-14fecf54bc2d" providerId="ADAL" clId="{80FC139A-5C05-4734-BBFA-FECF811C61BF}" dt="2020-02-01T00:59:43.186" v="1869" actId="167"/>
          <ac:picMkLst>
            <pc:docMk/>
            <pc:sldMk cId="1129526378" sldId="505"/>
            <ac:picMk id="240" creationId="{E9690921-E93A-441F-8F33-06CE45D1514B}"/>
          </ac:picMkLst>
        </pc:picChg>
        <pc:cxnChg chg="mod">
          <ac:chgData name="野田　純平" userId="44253234-cae9-4259-a7e7-14fecf54bc2d" providerId="ADAL" clId="{80FC139A-5C05-4734-BBFA-FECF811C61BF}" dt="2020-02-01T00:54:56.518" v="1803" actId="14100"/>
          <ac:cxnSpMkLst>
            <pc:docMk/>
            <pc:sldMk cId="1129526378" sldId="505"/>
            <ac:cxnSpMk id="21" creationId="{C7BD5E8E-1104-4572-AF32-9B50EEAD8DD4}"/>
          </ac:cxnSpMkLst>
        </pc:cxnChg>
        <pc:cxnChg chg="del">
          <ac:chgData name="野田　純平" userId="44253234-cae9-4259-a7e7-14fecf54bc2d" providerId="ADAL" clId="{80FC139A-5C05-4734-BBFA-FECF811C61BF}" dt="2020-02-01T00:41:26.843" v="1632" actId="478"/>
          <ac:cxnSpMkLst>
            <pc:docMk/>
            <pc:sldMk cId="1129526378" sldId="505"/>
            <ac:cxnSpMk id="23" creationId="{72434949-E227-45FA-8D70-A9856BE5889F}"/>
          </ac:cxnSpMkLst>
        </pc:cxnChg>
        <pc:cxnChg chg="del">
          <ac:chgData name="野田　純平" userId="44253234-cae9-4259-a7e7-14fecf54bc2d" providerId="ADAL" clId="{80FC139A-5C05-4734-BBFA-FECF811C61BF}" dt="2020-02-01T00:55:27.957" v="1809" actId="478"/>
          <ac:cxnSpMkLst>
            <pc:docMk/>
            <pc:sldMk cId="1129526378" sldId="505"/>
            <ac:cxnSpMk id="64" creationId="{87BBB337-BB62-48BA-BED6-A7AA28A0EE9E}"/>
          </ac:cxnSpMkLst>
        </pc:cxnChg>
        <pc:cxnChg chg="mod">
          <ac:chgData name="野田　純平" userId="44253234-cae9-4259-a7e7-14fecf54bc2d" providerId="ADAL" clId="{80FC139A-5C05-4734-BBFA-FECF811C61BF}" dt="2020-02-01T00:57:11.805" v="1824" actId="1076"/>
          <ac:cxnSpMkLst>
            <pc:docMk/>
            <pc:sldMk cId="1129526378" sldId="505"/>
            <ac:cxnSpMk id="66" creationId="{40A1A4ED-5761-47B8-B4E7-FF989994B9F1}"/>
          </ac:cxnSpMkLst>
        </pc:cxnChg>
        <pc:cxnChg chg="add del mod">
          <ac:chgData name="野田　純平" userId="44253234-cae9-4259-a7e7-14fecf54bc2d" providerId="ADAL" clId="{80FC139A-5C05-4734-BBFA-FECF811C61BF}" dt="2020-02-01T00:41:15.479" v="1629" actId="478"/>
          <ac:cxnSpMkLst>
            <pc:docMk/>
            <pc:sldMk cId="1129526378" sldId="505"/>
            <ac:cxnSpMk id="74" creationId="{1C10237B-F1BD-4D9F-BE3C-B53197F76D58}"/>
          </ac:cxnSpMkLst>
        </pc:cxnChg>
        <pc:cxnChg chg="add del mod">
          <ac:chgData name="野田　純平" userId="44253234-cae9-4259-a7e7-14fecf54bc2d" providerId="ADAL" clId="{80FC139A-5C05-4734-BBFA-FECF811C61BF}" dt="2020-02-01T00:57:41.080" v="1839" actId="478"/>
          <ac:cxnSpMkLst>
            <pc:docMk/>
            <pc:sldMk cId="1129526378" sldId="505"/>
            <ac:cxnSpMk id="88" creationId="{E6216790-CEB1-4E6F-97D7-E3C5A3D41F09}"/>
          </ac:cxnSpMkLst>
        </pc:cxnChg>
        <pc:cxnChg chg="del mod">
          <ac:chgData name="野田　純平" userId="44253234-cae9-4259-a7e7-14fecf54bc2d" providerId="ADAL" clId="{80FC139A-5C05-4734-BBFA-FECF811C61BF}" dt="2020-02-01T00:41:50.647" v="1634" actId="478"/>
          <ac:cxnSpMkLst>
            <pc:docMk/>
            <pc:sldMk cId="1129526378" sldId="505"/>
            <ac:cxnSpMk id="109" creationId="{472483DC-3944-4BD8-85A5-9A2410BC5584}"/>
          </ac:cxnSpMkLst>
        </pc:cxnChg>
        <pc:cxnChg chg="add del mod">
          <ac:chgData name="野田　純平" userId="44253234-cae9-4259-a7e7-14fecf54bc2d" providerId="ADAL" clId="{80FC139A-5C05-4734-BBFA-FECF811C61BF}" dt="2020-02-01T00:55:49.078" v="1814" actId="478"/>
          <ac:cxnSpMkLst>
            <pc:docMk/>
            <pc:sldMk cId="1129526378" sldId="505"/>
            <ac:cxnSpMk id="110" creationId="{21C5AC56-2BE4-4763-BC74-47BE5FB281A9}"/>
          </ac:cxnSpMkLst>
        </pc:cxnChg>
        <pc:cxnChg chg="add mod">
          <ac:chgData name="野田　純平" userId="44253234-cae9-4259-a7e7-14fecf54bc2d" providerId="ADAL" clId="{80FC139A-5C05-4734-BBFA-FECF811C61BF}" dt="2020-02-01T00:55:23.885" v="1808" actId="1076"/>
          <ac:cxnSpMkLst>
            <pc:docMk/>
            <pc:sldMk cId="1129526378" sldId="505"/>
            <ac:cxnSpMk id="111" creationId="{DE2FEBFA-0A4E-4D61-A365-DC763DCDCAD1}"/>
          </ac:cxnSpMkLst>
        </pc:cxnChg>
        <pc:cxnChg chg="add mod ord">
          <ac:chgData name="野田　純平" userId="44253234-cae9-4259-a7e7-14fecf54bc2d" providerId="ADAL" clId="{80FC139A-5C05-4734-BBFA-FECF811C61BF}" dt="2020-02-01T00:58:05.408" v="1852" actId="14100"/>
          <ac:cxnSpMkLst>
            <pc:docMk/>
            <pc:sldMk cId="1129526378" sldId="505"/>
            <ac:cxnSpMk id="112" creationId="{3933118E-383E-4B42-B90E-40DD6A68FC25}"/>
          </ac:cxnSpMkLst>
        </pc:cxnChg>
        <pc:cxnChg chg="del mod">
          <ac:chgData name="野田　純平" userId="44253234-cae9-4259-a7e7-14fecf54bc2d" providerId="ADAL" clId="{80FC139A-5C05-4734-BBFA-FECF811C61BF}" dt="2020-01-19T17:39:02.550" v="4" actId="478"/>
          <ac:cxnSpMkLst>
            <pc:docMk/>
            <pc:sldMk cId="1129526378" sldId="505"/>
            <ac:cxnSpMk id="132" creationId="{A639CEA1-CA9E-4DC2-9B32-D179750B1D5C}"/>
          </ac:cxnSpMkLst>
        </pc:cxnChg>
        <pc:cxnChg chg="del">
          <ac:chgData name="野田　純平" userId="44253234-cae9-4259-a7e7-14fecf54bc2d" providerId="ADAL" clId="{80FC139A-5C05-4734-BBFA-FECF811C61BF}" dt="2020-01-19T17:39:07.445" v="6" actId="478"/>
          <ac:cxnSpMkLst>
            <pc:docMk/>
            <pc:sldMk cId="1129526378" sldId="505"/>
            <ac:cxnSpMk id="159" creationId="{C5C2AAB0-1C9A-4C61-A2B4-28B0A0A9345F}"/>
          </ac:cxnSpMkLst>
        </pc:cxnChg>
        <pc:cxnChg chg="mod">
          <ac:chgData name="野田　純平" userId="44253234-cae9-4259-a7e7-14fecf54bc2d" providerId="ADAL" clId="{80FC139A-5C05-4734-BBFA-FECF811C61BF}" dt="2020-01-19T17:39:35.047" v="54" actId="1076"/>
          <ac:cxnSpMkLst>
            <pc:docMk/>
            <pc:sldMk cId="1129526378" sldId="505"/>
            <ac:cxnSpMk id="184" creationId="{9277CF77-D5EB-4DA4-AC63-D24FEE015F7D}"/>
          </ac:cxnSpMkLst>
        </pc:cxnChg>
        <pc:cxnChg chg="del">
          <ac:chgData name="野田　純平" userId="44253234-cae9-4259-a7e7-14fecf54bc2d" providerId="ADAL" clId="{80FC139A-5C05-4734-BBFA-FECF811C61BF}" dt="2020-01-19T17:39:12.694" v="7" actId="478"/>
          <ac:cxnSpMkLst>
            <pc:docMk/>
            <pc:sldMk cId="1129526378" sldId="505"/>
            <ac:cxnSpMk id="188" creationId="{2511A632-A944-4585-977C-DF3315F92FBC}"/>
          </ac:cxnSpMkLst>
        </pc:cxnChg>
        <pc:cxnChg chg="del">
          <ac:chgData name="野田　純平" userId="44253234-cae9-4259-a7e7-14fecf54bc2d" providerId="ADAL" clId="{80FC139A-5C05-4734-BBFA-FECF811C61BF}" dt="2020-01-19T17:39:12.694" v="7" actId="478"/>
          <ac:cxnSpMkLst>
            <pc:docMk/>
            <pc:sldMk cId="1129526378" sldId="505"/>
            <ac:cxnSpMk id="191" creationId="{E17AD577-CB5A-43A4-9FFC-FEA950133A58}"/>
          </ac:cxnSpMkLst>
        </pc:cxnChg>
        <pc:cxnChg chg="del mod">
          <ac:chgData name="野田　純平" userId="44253234-cae9-4259-a7e7-14fecf54bc2d" providerId="ADAL" clId="{80FC139A-5C05-4734-BBFA-FECF811C61BF}" dt="2020-01-19T17:38:59.380" v="2" actId="478"/>
          <ac:cxnSpMkLst>
            <pc:docMk/>
            <pc:sldMk cId="1129526378" sldId="505"/>
            <ac:cxnSpMk id="199" creationId="{938B3871-D723-4396-8E0C-45BFCE122187}"/>
          </ac:cxnSpMkLst>
        </pc:cxnChg>
        <pc:cxnChg chg="del">
          <ac:chgData name="野田　純平" userId="44253234-cae9-4259-a7e7-14fecf54bc2d" providerId="ADAL" clId="{80FC139A-5C05-4734-BBFA-FECF811C61BF}" dt="2020-01-19T17:39:07.445" v="6" actId="478"/>
          <ac:cxnSpMkLst>
            <pc:docMk/>
            <pc:sldMk cId="1129526378" sldId="505"/>
            <ac:cxnSpMk id="216" creationId="{A4B0D54D-2C07-454E-80DB-C890FE4DB248}"/>
          </ac:cxnSpMkLst>
        </pc:cxnChg>
        <pc:cxnChg chg="del">
          <ac:chgData name="野田　純平" userId="44253234-cae9-4259-a7e7-14fecf54bc2d" providerId="ADAL" clId="{80FC139A-5C05-4734-BBFA-FECF811C61BF}" dt="2020-01-19T17:39:07.445" v="6" actId="478"/>
          <ac:cxnSpMkLst>
            <pc:docMk/>
            <pc:sldMk cId="1129526378" sldId="505"/>
            <ac:cxnSpMk id="220" creationId="{46E577D9-FEBB-4EC4-B5D8-AE84056ADFE1}"/>
          </ac:cxnSpMkLst>
        </pc:cxnChg>
        <pc:cxnChg chg="del">
          <ac:chgData name="野田　純平" userId="44253234-cae9-4259-a7e7-14fecf54bc2d" providerId="ADAL" clId="{80FC139A-5C05-4734-BBFA-FECF811C61BF}" dt="2020-01-19T17:39:07.445" v="6" actId="478"/>
          <ac:cxnSpMkLst>
            <pc:docMk/>
            <pc:sldMk cId="1129526378" sldId="505"/>
            <ac:cxnSpMk id="224" creationId="{DB34EABA-E23B-4C94-9BA2-024570F1E212}"/>
          </ac:cxnSpMkLst>
        </pc:cxnChg>
        <pc:cxnChg chg="del">
          <ac:chgData name="野田　純平" userId="44253234-cae9-4259-a7e7-14fecf54bc2d" providerId="ADAL" clId="{80FC139A-5C05-4734-BBFA-FECF811C61BF}" dt="2020-01-19T17:39:07.445" v="6" actId="478"/>
          <ac:cxnSpMkLst>
            <pc:docMk/>
            <pc:sldMk cId="1129526378" sldId="505"/>
            <ac:cxnSpMk id="228" creationId="{9DF2ACB6-8D9A-4BC4-80BC-47C253B54ED7}"/>
          </ac:cxnSpMkLst>
        </pc:cxnChg>
        <pc:cxnChg chg="del">
          <ac:chgData name="野田　純平" userId="44253234-cae9-4259-a7e7-14fecf54bc2d" providerId="ADAL" clId="{80FC139A-5C05-4734-BBFA-FECF811C61BF}" dt="2020-01-19T17:39:12.694" v="7" actId="478"/>
          <ac:cxnSpMkLst>
            <pc:docMk/>
            <pc:sldMk cId="1129526378" sldId="505"/>
            <ac:cxnSpMk id="230" creationId="{42DFB3BD-56CB-4F6A-AC93-64F7D1239793}"/>
          </ac:cxnSpMkLst>
        </pc:cxnChg>
        <pc:cxnChg chg="del">
          <ac:chgData name="野田　純平" userId="44253234-cae9-4259-a7e7-14fecf54bc2d" providerId="ADAL" clId="{80FC139A-5C05-4734-BBFA-FECF811C61BF}" dt="2020-01-19T17:39:12.694" v="7" actId="478"/>
          <ac:cxnSpMkLst>
            <pc:docMk/>
            <pc:sldMk cId="1129526378" sldId="505"/>
            <ac:cxnSpMk id="232" creationId="{0962FA26-A99B-408E-A157-9B3603B09AC3}"/>
          </ac:cxnSpMkLst>
        </pc:cxnChg>
      </pc:sldChg>
      <pc:sldChg chg="addSp modSp add">
        <pc:chgData name="野田　純平" userId="44253234-cae9-4259-a7e7-14fecf54bc2d" providerId="ADAL" clId="{80FC139A-5C05-4734-BBFA-FECF811C61BF}" dt="2020-02-10T23:15:57.833" v="2586" actId="1076"/>
        <pc:sldMkLst>
          <pc:docMk/>
          <pc:sldMk cId="4198551783" sldId="506"/>
        </pc:sldMkLst>
        <pc:picChg chg="add mod">
          <ac:chgData name="野田　純平" userId="44253234-cae9-4259-a7e7-14fecf54bc2d" providerId="ADAL" clId="{80FC139A-5C05-4734-BBFA-FECF811C61BF}" dt="2020-02-10T23:15:57.833" v="2586" actId="1076"/>
          <ac:picMkLst>
            <pc:docMk/>
            <pc:sldMk cId="4198551783" sldId="506"/>
            <ac:picMk id="3" creationId="{0560E370-84E6-448C-884C-3F7A827802D3}"/>
          </ac:picMkLst>
        </pc:picChg>
      </pc:sldChg>
      <pc:sldChg chg="add del">
        <pc:chgData name="野田　純平" userId="44253234-cae9-4259-a7e7-14fecf54bc2d" providerId="ADAL" clId="{80FC139A-5C05-4734-BBFA-FECF811C61BF}" dt="2020-01-28T01:47:40.079" v="330" actId="47"/>
        <pc:sldMkLst>
          <pc:docMk/>
          <pc:sldMk cId="1978170245" sldId="507"/>
        </pc:sldMkLst>
      </pc:sldChg>
      <pc:sldChg chg="addSp delSp modSp add ord">
        <pc:chgData name="野田　純平" userId="44253234-cae9-4259-a7e7-14fecf54bc2d" providerId="ADAL" clId="{80FC139A-5C05-4734-BBFA-FECF811C61BF}" dt="2020-01-28T04:44:57.122" v="713"/>
        <pc:sldMkLst>
          <pc:docMk/>
          <pc:sldMk cId="2908297466" sldId="507"/>
        </pc:sldMkLst>
        <pc:spChg chg="mod">
          <ac:chgData name="野田　純平" userId="44253234-cae9-4259-a7e7-14fecf54bc2d" providerId="ADAL" clId="{80FC139A-5C05-4734-BBFA-FECF811C61BF}" dt="2020-01-28T03:35:13.190" v="585" actId="692"/>
          <ac:spMkLst>
            <pc:docMk/>
            <pc:sldMk cId="2908297466" sldId="507"/>
            <ac:spMk id="6" creationId="{00000000-0000-0000-0000-000000000000}"/>
          </ac:spMkLst>
        </pc:spChg>
        <pc:spChg chg="del">
          <ac:chgData name="野田　純平" userId="44253234-cae9-4259-a7e7-14fecf54bc2d" providerId="ADAL" clId="{80FC139A-5C05-4734-BBFA-FECF811C61BF}" dt="2020-01-28T03:20:28.750" v="552" actId="478"/>
          <ac:spMkLst>
            <pc:docMk/>
            <pc:sldMk cId="2908297466" sldId="507"/>
            <ac:spMk id="18" creationId="{6BD9DFD7-C732-4154-8057-04628E9612F0}"/>
          </ac:spMkLst>
        </pc:spChg>
        <pc:spChg chg="del">
          <ac:chgData name="野田　純平" userId="44253234-cae9-4259-a7e7-14fecf54bc2d" providerId="ADAL" clId="{80FC139A-5C05-4734-BBFA-FECF811C61BF}" dt="2020-01-28T03:20:32.245" v="553" actId="478"/>
          <ac:spMkLst>
            <pc:docMk/>
            <pc:sldMk cId="2908297466" sldId="507"/>
            <ac:spMk id="19" creationId="{44EE2D63-F8F6-4D7A-B5C6-D6C4B72E9ACD}"/>
          </ac:spMkLst>
        </pc:spChg>
        <pc:spChg chg="del">
          <ac:chgData name="野田　純平" userId="44253234-cae9-4259-a7e7-14fecf54bc2d" providerId="ADAL" clId="{80FC139A-5C05-4734-BBFA-FECF811C61BF}" dt="2020-01-28T03:20:34.701" v="554" actId="478"/>
          <ac:spMkLst>
            <pc:docMk/>
            <pc:sldMk cId="2908297466" sldId="507"/>
            <ac:spMk id="20" creationId="{8DE2C569-9763-4AA3-B403-2A7636613AC2}"/>
          </ac:spMkLst>
        </pc:spChg>
        <pc:spChg chg="add mod">
          <ac:chgData name="野田　純平" userId="44253234-cae9-4259-a7e7-14fecf54bc2d" providerId="ADAL" clId="{80FC139A-5C05-4734-BBFA-FECF811C61BF}" dt="2020-01-28T03:37:34.588" v="602" actId="207"/>
          <ac:spMkLst>
            <pc:docMk/>
            <pc:sldMk cId="2908297466" sldId="507"/>
            <ac:spMk id="21" creationId="{3BD85861-7D60-4D59-B943-480A7F6FE872}"/>
          </ac:spMkLst>
        </pc:spChg>
        <pc:spChg chg="add mod">
          <ac:chgData name="野田　純平" userId="44253234-cae9-4259-a7e7-14fecf54bc2d" providerId="ADAL" clId="{80FC139A-5C05-4734-BBFA-FECF811C61BF}" dt="2020-01-28T03:36:47.766" v="597" actId="692"/>
          <ac:spMkLst>
            <pc:docMk/>
            <pc:sldMk cId="2908297466" sldId="507"/>
            <ac:spMk id="22" creationId="{02B435EE-FD7A-4BCB-B924-67AA835E44F4}"/>
          </ac:spMkLst>
        </pc:spChg>
        <pc:spChg chg="add mod">
          <ac:chgData name="野田　純平" userId="44253234-cae9-4259-a7e7-14fecf54bc2d" providerId="ADAL" clId="{80FC139A-5C05-4734-BBFA-FECF811C61BF}" dt="2020-01-28T03:36:47.766" v="597" actId="692"/>
          <ac:spMkLst>
            <pc:docMk/>
            <pc:sldMk cId="2908297466" sldId="507"/>
            <ac:spMk id="23" creationId="{23A27694-99BB-46D0-9259-AAB9AB19D315}"/>
          </ac:spMkLst>
        </pc:spChg>
        <pc:spChg chg="add mod">
          <ac:chgData name="野田　純平" userId="44253234-cae9-4259-a7e7-14fecf54bc2d" providerId="ADAL" clId="{80FC139A-5C05-4734-BBFA-FECF811C61BF}" dt="2020-01-28T03:37:15.282" v="601" actId="692"/>
          <ac:spMkLst>
            <pc:docMk/>
            <pc:sldMk cId="2908297466" sldId="507"/>
            <ac:spMk id="24" creationId="{C548D535-2988-4C0C-92FB-9F3D529B7A88}"/>
          </ac:spMkLst>
        </pc:spChg>
        <pc:spChg chg="add mod">
          <ac:chgData name="野田　純平" userId="44253234-cae9-4259-a7e7-14fecf54bc2d" providerId="ADAL" clId="{80FC139A-5C05-4734-BBFA-FECF811C61BF}" dt="2020-01-28T03:37:15.282" v="601" actId="692"/>
          <ac:spMkLst>
            <pc:docMk/>
            <pc:sldMk cId="2908297466" sldId="507"/>
            <ac:spMk id="25" creationId="{E9033A83-190E-4F7C-8439-C7F936D5FE59}"/>
          </ac:spMkLst>
        </pc:spChg>
        <pc:spChg chg="del">
          <ac:chgData name="野田　純平" userId="44253234-cae9-4259-a7e7-14fecf54bc2d" providerId="ADAL" clId="{80FC139A-5C05-4734-BBFA-FECF811C61BF}" dt="2020-01-28T01:47:57.799" v="338" actId="478"/>
          <ac:spMkLst>
            <pc:docMk/>
            <pc:sldMk cId="2908297466" sldId="507"/>
            <ac:spMk id="26" creationId="{F1C4197A-5291-4CE9-8A42-418B8B447789}"/>
          </ac:spMkLst>
        </pc:spChg>
        <pc:spChg chg="add mod">
          <ac:chgData name="野田　純平" userId="44253234-cae9-4259-a7e7-14fecf54bc2d" providerId="ADAL" clId="{80FC139A-5C05-4734-BBFA-FECF811C61BF}" dt="2020-01-28T03:37:15.282" v="601" actId="692"/>
          <ac:spMkLst>
            <pc:docMk/>
            <pc:sldMk cId="2908297466" sldId="507"/>
            <ac:spMk id="27" creationId="{648CA0D6-62B3-498D-8D86-D9A0A323DC4D}"/>
          </ac:spMkLst>
        </pc:spChg>
        <pc:spChg chg="add mod">
          <ac:chgData name="野田　純平" userId="44253234-cae9-4259-a7e7-14fecf54bc2d" providerId="ADAL" clId="{80FC139A-5C05-4734-BBFA-FECF811C61BF}" dt="2020-01-28T03:37:15.282" v="601" actId="692"/>
          <ac:spMkLst>
            <pc:docMk/>
            <pc:sldMk cId="2908297466" sldId="507"/>
            <ac:spMk id="28" creationId="{2FDE4939-0A52-466F-9CC0-9F5AAA2687DF}"/>
          </ac:spMkLst>
        </pc:spChg>
        <pc:spChg chg="add mod">
          <ac:chgData name="野田　純平" userId="44253234-cae9-4259-a7e7-14fecf54bc2d" providerId="ADAL" clId="{80FC139A-5C05-4734-BBFA-FECF811C61BF}" dt="2020-01-28T03:36:47.766" v="597" actId="692"/>
          <ac:spMkLst>
            <pc:docMk/>
            <pc:sldMk cId="2908297466" sldId="507"/>
            <ac:spMk id="29" creationId="{7C84FA9A-E24D-4276-A3B4-F77419A7D38F}"/>
          </ac:spMkLst>
        </pc:spChg>
        <pc:spChg chg="add mod">
          <ac:chgData name="野田　純平" userId="44253234-cae9-4259-a7e7-14fecf54bc2d" providerId="ADAL" clId="{80FC139A-5C05-4734-BBFA-FECF811C61BF}" dt="2020-01-28T03:37:00.657" v="599" actId="692"/>
          <ac:spMkLst>
            <pc:docMk/>
            <pc:sldMk cId="2908297466" sldId="507"/>
            <ac:spMk id="30" creationId="{97692C19-56C8-4052-8EA9-777DCC8C1322}"/>
          </ac:spMkLst>
        </pc:spChg>
        <pc:spChg chg="add mod">
          <ac:chgData name="野田　純平" userId="44253234-cae9-4259-a7e7-14fecf54bc2d" providerId="ADAL" clId="{80FC139A-5C05-4734-BBFA-FECF811C61BF}" dt="2020-01-28T03:37:15.282" v="601" actId="692"/>
          <ac:spMkLst>
            <pc:docMk/>
            <pc:sldMk cId="2908297466" sldId="507"/>
            <ac:spMk id="31" creationId="{94A6511F-F5B8-4F7B-A58E-ABB6812DF119}"/>
          </ac:spMkLst>
        </pc:spChg>
        <pc:spChg chg="del">
          <ac:chgData name="野田　純平" userId="44253234-cae9-4259-a7e7-14fecf54bc2d" providerId="ADAL" clId="{80FC139A-5C05-4734-BBFA-FECF811C61BF}" dt="2020-01-28T01:47:54.772" v="336" actId="478"/>
          <ac:spMkLst>
            <pc:docMk/>
            <pc:sldMk cId="2908297466" sldId="507"/>
            <ac:spMk id="32" creationId="{14A7A7F5-9DC2-469B-AA69-0BAF2EE7F64E}"/>
          </ac:spMkLst>
        </pc:spChg>
        <pc:spChg chg="del">
          <ac:chgData name="野田　純平" userId="44253234-cae9-4259-a7e7-14fecf54bc2d" providerId="ADAL" clId="{80FC139A-5C05-4734-BBFA-FECF811C61BF}" dt="2020-01-28T01:47:47.571" v="332" actId="478"/>
          <ac:spMkLst>
            <pc:docMk/>
            <pc:sldMk cId="2908297466" sldId="507"/>
            <ac:spMk id="33" creationId="{F0C278BD-9DC8-455F-890E-101FF7728680}"/>
          </ac:spMkLst>
        </pc:spChg>
        <pc:spChg chg="add mod">
          <ac:chgData name="野田　純平" userId="44253234-cae9-4259-a7e7-14fecf54bc2d" providerId="ADAL" clId="{80FC139A-5C05-4734-BBFA-FECF811C61BF}" dt="2020-01-28T03:37:00.657" v="599" actId="692"/>
          <ac:spMkLst>
            <pc:docMk/>
            <pc:sldMk cId="2908297466" sldId="507"/>
            <ac:spMk id="35" creationId="{AEF4699E-B7AB-4480-84AF-964FA4B381C5}"/>
          </ac:spMkLst>
        </pc:spChg>
        <pc:spChg chg="add mod">
          <ac:chgData name="野田　純平" userId="44253234-cae9-4259-a7e7-14fecf54bc2d" providerId="ADAL" clId="{80FC139A-5C05-4734-BBFA-FECF811C61BF}" dt="2020-01-28T03:37:15.282" v="601" actId="692"/>
          <ac:spMkLst>
            <pc:docMk/>
            <pc:sldMk cId="2908297466" sldId="507"/>
            <ac:spMk id="37" creationId="{6B02CE97-8F28-4E16-BA45-0A350F6D584D}"/>
          </ac:spMkLst>
        </pc:spChg>
        <pc:spChg chg="add mod">
          <ac:chgData name="野田　純平" userId="44253234-cae9-4259-a7e7-14fecf54bc2d" providerId="ADAL" clId="{80FC139A-5C05-4734-BBFA-FECF811C61BF}" dt="2020-01-28T03:37:00.657" v="599" actId="692"/>
          <ac:spMkLst>
            <pc:docMk/>
            <pc:sldMk cId="2908297466" sldId="507"/>
            <ac:spMk id="38" creationId="{630D533C-67C7-4137-9215-0E698D70781D}"/>
          </ac:spMkLst>
        </pc:spChg>
        <pc:spChg chg="add mod">
          <ac:chgData name="野田　純平" userId="44253234-cae9-4259-a7e7-14fecf54bc2d" providerId="ADAL" clId="{80FC139A-5C05-4734-BBFA-FECF811C61BF}" dt="2020-01-28T03:36:47.766" v="597" actId="692"/>
          <ac:spMkLst>
            <pc:docMk/>
            <pc:sldMk cId="2908297466" sldId="507"/>
            <ac:spMk id="39" creationId="{0BE43C76-1EAF-4ACE-8C45-F564774BDF03}"/>
          </ac:spMkLst>
        </pc:spChg>
        <pc:spChg chg="add mod">
          <ac:chgData name="野田　純平" userId="44253234-cae9-4259-a7e7-14fecf54bc2d" providerId="ADAL" clId="{80FC139A-5C05-4734-BBFA-FECF811C61BF}" dt="2020-01-28T03:36:47.766" v="597" actId="692"/>
          <ac:spMkLst>
            <pc:docMk/>
            <pc:sldMk cId="2908297466" sldId="507"/>
            <ac:spMk id="40" creationId="{7FD770FA-8C3F-4150-AE48-C10BF9858279}"/>
          </ac:spMkLst>
        </pc:spChg>
        <pc:spChg chg="add mod">
          <ac:chgData name="野田　純平" userId="44253234-cae9-4259-a7e7-14fecf54bc2d" providerId="ADAL" clId="{80FC139A-5C05-4734-BBFA-FECF811C61BF}" dt="2020-01-28T03:36:47.766" v="597" actId="692"/>
          <ac:spMkLst>
            <pc:docMk/>
            <pc:sldMk cId="2908297466" sldId="507"/>
            <ac:spMk id="41" creationId="{1BB918F1-5993-4175-8F46-3D6055877709}"/>
          </ac:spMkLst>
        </pc:spChg>
        <pc:spChg chg="add mod">
          <ac:chgData name="野田　純平" userId="44253234-cae9-4259-a7e7-14fecf54bc2d" providerId="ADAL" clId="{80FC139A-5C05-4734-BBFA-FECF811C61BF}" dt="2020-01-28T03:37:00.657" v="599" actId="692"/>
          <ac:spMkLst>
            <pc:docMk/>
            <pc:sldMk cId="2908297466" sldId="507"/>
            <ac:spMk id="42" creationId="{EF1F020B-1297-4DF4-B1C5-C3309D57B48B}"/>
          </ac:spMkLst>
        </pc:spChg>
        <pc:spChg chg="add mod">
          <ac:chgData name="野田　純平" userId="44253234-cae9-4259-a7e7-14fecf54bc2d" providerId="ADAL" clId="{80FC139A-5C05-4734-BBFA-FECF811C61BF}" dt="2020-01-28T03:37:00.657" v="599" actId="692"/>
          <ac:spMkLst>
            <pc:docMk/>
            <pc:sldMk cId="2908297466" sldId="507"/>
            <ac:spMk id="43" creationId="{AA2DD47E-618D-4361-A1B2-DE6099F0D0BE}"/>
          </ac:spMkLst>
        </pc:spChg>
        <pc:spChg chg="add mod">
          <ac:chgData name="野田　純平" userId="44253234-cae9-4259-a7e7-14fecf54bc2d" providerId="ADAL" clId="{80FC139A-5C05-4734-BBFA-FECF811C61BF}" dt="2020-01-28T03:37:00.657" v="599" actId="692"/>
          <ac:spMkLst>
            <pc:docMk/>
            <pc:sldMk cId="2908297466" sldId="507"/>
            <ac:spMk id="44" creationId="{EE9AB3C8-135B-4335-84F8-856FFEBDCDC1}"/>
          </ac:spMkLst>
        </pc:spChg>
        <pc:spChg chg="add del mod">
          <ac:chgData name="野田　純平" userId="44253234-cae9-4259-a7e7-14fecf54bc2d" providerId="ADAL" clId="{80FC139A-5C05-4734-BBFA-FECF811C61BF}" dt="2020-01-28T03:39:36.746" v="608" actId="478"/>
          <ac:spMkLst>
            <pc:docMk/>
            <pc:sldMk cId="2908297466" sldId="507"/>
            <ac:spMk id="45" creationId="{756C7DC9-B372-4BC9-9104-BA55E61A6199}"/>
          </ac:spMkLst>
        </pc:spChg>
        <pc:spChg chg="add del mod">
          <ac:chgData name="野田　純平" userId="44253234-cae9-4259-a7e7-14fecf54bc2d" providerId="ADAL" clId="{80FC139A-5C05-4734-BBFA-FECF811C61BF}" dt="2020-01-28T03:39:30.884" v="606" actId="478"/>
          <ac:spMkLst>
            <pc:docMk/>
            <pc:sldMk cId="2908297466" sldId="507"/>
            <ac:spMk id="47" creationId="{F6C764E8-DC64-46CD-8A2C-23240A396801}"/>
          </ac:spMkLst>
        </pc:spChg>
        <pc:spChg chg="del">
          <ac:chgData name="野田　純平" userId="44253234-cae9-4259-a7e7-14fecf54bc2d" providerId="ADAL" clId="{80FC139A-5C05-4734-BBFA-FECF811C61BF}" dt="2020-01-28T03:10:21.196" v="453" actId="478"/>
          <ac:spMkLst>
            <pc:docMk/>
            <pc:sldMk cId="2908297466" sldId="507"/>
            <ac:spMk id="48" creationId="{00000000-0000-0000-0000-000000000000}"/>
          </ac:spMkLst>
        </pc:spChg>
        <pc:spChg chg="add del mod">
          <ac:chgData name="野田　純平" userId="44253234-cae9-4259-a7e7-14fecf54bc2d" providerId="ADAL" clId="{80FC139A-5C05-4734-BBFA-FECF811C61BF}" dt="2020-01-28T03:39:24.022" v="604" actId="478"/>
          <ac:spMkLst>
            <pc:docMk/>
            <pc:sldMk cId="2908297466" sldId="507"/>
            <ac:spMk id="49" creationId="{6D75C68F-CF60-4CCF-B196-AD1152FDB67D}"/>
          </ac:spMkLst>
        </pc:spChg>
        <pc:spChg chg="add del mod">
          <ac:chgData name="野田　純平" userId="44253234-cae9-4259-a7e7-14fecf54bc2d" providerId="ADAL" clId="{80FC139A-5C05-4734-BBFA-FECF811C61BF}" dt="2020-01-28T03:59:30.591" v="648" actId="478"/>
          <ac:spMkLst>
            <pc:docMk/>
            <pc:sldMk cId="2908297466" sldId="507"/>
            <ac:spMk id="50" creationId="{E0CA8616-65C3-42CA-AB9A-81328CEBD9D6}"/>
          </ac:spMkLst>
        </pc:spChg>
        <pc:spChg chg="mod">
          <ac:chgData name="野田　純平" userId="44253234-cae9-4259-a7e7-14fecf54bc2d" providerId="ADAL" clId="{80FC139A-5C05-4734-BBFA-FECF811C61BF}" dt="2020-01-28T03:35:07.761" v="584" actId="692"/>
          <ac:spMkLst>
            <pc:docMk/>
            <pc:sldMk cId="2908297466" sldId="507"/>
            <ac:spMk id="51" creationId="{00000000-0000-0000-0000-000000000000}"/>
          </ac:spMkLst>
        </pc:spChg>
        <pc:spChg chg="add del mod">
          <ac:chgData name="野田　純平" userId="44253234-cae9-4259-a7e7-14fecf54bc2d" providerId="ADAL" clId="{80FC139A-5C05-4734-BBFA-FECF811C61BF}" dt="2020-01-28T03:59:41.520" v="654" actId="478"/>
          <ac:spMkLst>
            <pc:docMk/>
            <pc:sldMk cId="2908297466" sldId="507"/>
            <ac:spMk id="52" creationId="{1504EDEB-D709-4CEE-B523-7DFF499472D5}"/>
          </ac:spMkLst>
        </pc:spChg>
        <pc:spChg chg="add mod">
          <ac:chgData name="野田　純平" userId="44253234-cae9-4259-a7e7-14fecf54bc2d" providerId="ADAL" clId="{80FC139A-5C05-4734-BBFA-FECF811C61BF}" dt="2020-01-28T03:59:22.857" v="645" actId="1076"/>
          <ac:spMkLst>
            <pc:docMk/>
            <pc:sldMk cId="2908297466" sldId="507"/>
            <ac:spMk id="53" creationId="{40C5F667-9433-4D27-83B2-039B23E9BC3D}"/>
          </ac:spMkLst>
        </pc:spChg>
        <pc:spChg chg="add mod">
          <ac:chgData name="野田　純平" userId="44253234-cae9-4259-a7e7-14fecf54bc2d" providerId="ADAL" clId="{80FC139A-5C05-4734-BBFA-FECF811C61BF}" dt="2020-01-28T03:59:36.288" v="651" actId="1076"/>
          <ac:spMkLst>
            <pc:docMk/>
            <pc:sldMk cId="2908297466" sldId="507"/>
            <ac:spMk id="54" creationId="{B53F0164-725E-4981-8148-6A76A6A9BE4F}"/>
          </ac:spMkLst>
        </pc:spChg>
        <pc:spChg chg="add mod">
          <ac:chgData name="野田　純平" userId="44253234-cae9-4259-a7e7-14fecf54bc2d" providerId="ADAL" clId="{80FC139A-5C05-4734-BBFA-FECF811C61BF}" dt="2020-01-28T03:59:51.028" v="658" actId="1076"/>
          <ac:spMkLst>
            <pc:docMk/>
            <pc:sldMk cId="2908297466" sldId="507"/>
            <ac:spMk id="56" creationId="{F42F6D46-3212-4360-842E-BBE12F7AE2C0}"/>
          </ac:spMkLst>
        </pc:spChg>
        <pc:spChg chg="add del">
          <ac:chgData name="野田　純平" userId="44253234-cae9-4259-a7e7-14fecf54bc2d" providerId="ADAL" clId="{80FC139A-5C05-4734-BBFA-FECF811C61BF}" dt="2020-01-28T04:00:07.862" v="660"/>
          <ac:spMkLst>
            <pc:docMk/>
            <pc:sldMk cId="2908297466" sldId="507"/>
            <ac:spMk id="57" creationId="{54A89642-B2A3-4B3D-8BD4-39F370816006}"/>
          </ac:spMkLst>
        </pc:spChg>
        <pc:spChg chg="add del">
          <ac:chgData name="野田　純平" userId="44253234-cae9-4259-a7e7-14fecf54bc2d" providerId="ADAL" clId="{80FC139A-5C05-4734-BBFA-FECF811C61BF}" dt="2020-01-28T04:00:10.832" v="662"/>
          <ac:spMkLst>
            <pc:docMk/>
            <pc:sldMk cId="2908297466" sldId="507"/>
            <ac:spMk id="58" creationId="{A6873ACE-6FC1-461D-A07C-4274BF557C18}"/>
          </ac:spMkLst>
        </pc:spChg>
        <pc:spChg chg="del">
          <ac:chgData name="野田　純平" userId="44253234-cae9-4259-a7e7-14fecf54bc2d" providerId="ADAL" clId="{80FC139A-5C05-4734-BBFA-FECF811C61BF}" dt="2020-01-28T01:47:50.575" v="334" actId="478"/>
          <ac:spMkLst>
            <pc:docMk/>
            <pc:sldMk cId="2908297466" sldId="507"/>
            <ac:spMk id="62" creationId="{8C0731C8-429E-47C1-A841-30021E8EA231}"/>
          </ac:spMkLst>
        </pc:spChg>
        <pc:cxnChg chg="del">
          <ac:chgData name="野田　純平" userId="44253234-cae9-4259-a7e7-14fecf54bc2d" providerId="ADAL" clId="{80FC139A-5C05-4734-BBFA-FECF811C61BF}" dt="2020-01-28T01:48:00.777" v="339" actId="478"/>
          <ac:cxnSpMkLst>
            <pc:docMk/>
            <pc:sldMk cId="2908297466" sldId="507"/>
            <ac:cxnSpMk id="5" creationId="{9FAFD5BC-4448-458D-A0F8-3381B1FCC3E0}"/>
          </ac:cxnSpMkLst>
        </pc:cxnChg>
        <pc:cxnChg chg="del">
          <ac:chgData name="野田　純平" userId="44253234-cae9-4259-a7e7-14fecf54bc2d" providerId="ADAL" clId="{80FC139A-5C05-4734-BBFA-FECF811C61BF}" dt="2020-01-28T01:47:56.579" v="337" actId="478"/>
          <ac:cxnSpMkLst>
            <pc:docMk/>
            <pc:sldMk cId="2908297466" sldId="507"/>
            <ac:cxnSpMk id="34" creationId="{E46C58B8-91FA-42AB-B2C2-4E19B0E51ADA}"/>
          </ac:cxnSpMkLst>
        </pc:cxnChg>
        <pc:cxnChg chg="del">
          <ac:chgData name="野田　純平" userId="44253234-cae9-4259-a7e7-14fecf54bc2d" providerId="ADAL" clId="{80FC139A-5C05-4734-BBFA-FECF811C61BF}" dt="2020-01-28T01:47:49.300" v="333" actId="478"/>
          <ac:cxnSpMkLst>
            <pc:docMk/>
            <pc:sldMk cId="2908297466" sldId="507"/>
            <ac:cxnSpMk id="36" creationId="{C38ABA04-CCF0-4D4C-BC40-60C520BA90CA}"/>
          </ac:cxnSpMkLst>
        </pc:cxnChg>
        <pc:cxnChg chg="del">
          <ac:chgData name="野田　純平" userId="44253234-cae9-4259-a7e7-14fecf54bc2d" providerId="ADAL" clId="{80FC139A-5C05-4734-BBFA-FECF811C61BF}" dt="2020-01-28T01:47:52.530" v="335" actId="478"/>
          <ac:cxnSpMkLst>
            <pc:docMk/>
            <pc:sldMk cId="2908297466" sldId="507"/>
            <ac:cxnSpMk id="55" creationId="{FE96B84F-F5BE-4196-9AE6-9EA702125DA7}"/>
          </ac:cxnSpMkLst>
        </pc:cxnChg>
      </pc:sldChg>
      <pc:sldChg chg="modSp add">
        <pc:chgData name="野田　純平" userId="44253234-cae9-4259-a7e7-14fecf54bc2d" providerId="ADAL" clId="{80FC139A-5C05-4734-BBFA-FECF811C61BF}" dt="2020-01-28T04:00:53.420" v="683" actId="1076"/>
        <pc:sldMkLst>
          <pc:docMk/>
          <pc:sldMk cId="466314033" sldId="508"/>
        </pc:sldMkLst>
        <pc:spChg chg="mod">
          <ac:chgData name="野田　純平" userId="44253234-cae9-4259-a7e7-14fecf54bc2d" providerId="ADAL" clId="{80FC139A-5C05-4734-BBFA-FECF811C61BF}" dt="2020-01-28T04:00:53.420" v="683" actId="1076"/>
          <ac:spMkLst>
            <pc:docMk/>
            <pc:sldMk cId="466314033" sldId="508"/>
            <ac:spMk id="53" creationId="{40C5F667-9433-4D27-83B2-039B23E9BC3D}"/>
          </ac:spMkLst>
        </pc:spChg>
        <pc:spChg chg="mod">
          <ac:chgData name="野田　純平" userId="44253234-cae9-4259-a7e7-14fecf54bc2d" providerId="ADAL" clId="{80FC139A-5C05-4734-BBFA-FECF811C61BF}" dt="2020-01-28T04:00:27.205" v="670" actId="6549"/>
          <ac:spMkLst>
            <pc:docMk/>
            <pc:sldMk cId="466314033" sldId="508"/>
            <ac:spMk id="54" creationId="{B53F0164-725E-4981-8148-6A76A6A9BE4F}"/>
          </ac:spMkLst>
        </pc:spChg>
        <pc:spChg chg="mod">
          <ac:chgData name="野田　純平" userId="44253234-cae9-4259-a7e7-14fecf54bc2d" providerId="ADAL" clId="{80FC139A-5C05-4734-BBFA-FECF811C61BF}" dt="2020-01-28T04:00:23.716" v="667" actId="1076"/>
          <ac:spMkLst>
            <pc:docMk/>
            <pc:sldMk cId="466314033" sldId="508"/>
            <ac:spMk id="56" creationId="{F42F6D46-3212-4360-842E-BBE12F7AE2C0}"/>
          </ac:spMkLst>
        </pc:spChg>
      </pc:sldChg>
      <pc:sldChg chg="addSp delSp modSp add">
        <pc:chgData name="野田　純平" userId="44253234-cae9-4259-a7e7-14fecf54bc2d" providerId="ADAL" clId="{80FC139A-5C05-4734-BBFA-FECF811C61BF}" dt="2020-01-28T04:02:57.551" v="709" actId="1076"/>
        <pc:sldMkLst>
          <pc:docMk/>
          <pc:sldMk cId="2316444867" sldId="509"/>
        </pc:sldMkLst>
        <pc:spChg chg="add mod">
          <ac:chgData name="野田　純平" userId="44253234-cae9-4259-a7e7-14fecf54bc2d" providerId="ADAL" clId="{80FC139A-5C05-4734-BBFA-FECF811C61BF}" dt="2020-01-28T04:02:54.895" v="708" actId="1076"/>
          <ac:spMkLst>
            <pc:docMk/>
            <pc:sldMk cId="2316444867" sldId="509"/>
            <ac:spMk id="32" creationId="{9E07E611-A6F0-47C7-BAE3-A5950C6788E7}"/>
          </ac:spMkLst>
        </pc:spChg>
        <pc:spChg chg="add mod">
          <ac:chgData name="野田　純平" userId="44253234-cae9-4259-a7e7-14fecf54bc2d" providerId="ADAL" clId="{80FC139A-5C05-4734-BBFA-FECF811C61BF}" dt="2020-01-28T04:02:57.551" v="709" actId="1076"/>
          <ac:spMkLst>
            <pc:docMk/>
            <pc:sldMk cId="2316444867" sldId="509"/>
            <ac:spMk id="33" creationId="{EA714FBF-F58F-46D8-B1C6-51DAC7F4BD46}"/>
          </ac:spMkLst>
        </pc:spChg>
        <pc:spChg chg="add mod">
          <ac:chgData name="野田　純平" userId="44253234-cae9-4259-a7e7-14fecf54bc2d" providerId="ADAL" clId="{80FC139A-5C05-4734-BBFA-FECF811C61BF}" dt="2020-01-28T04:02:51.997" v="707" actId="1076"/>
          <ac:spMkLst>
            <pc:docMk/>
            <pc:sldMk cId="2316444867" sldId="509"/>
            <ac:spMk id="34" creationId="{F10B30F0-EEE6-41D7-952A-F196789C5479}"/>
          </ac:spMkLst>
        </pc:spChg>
        <pc:spChg chg="del mod">
          <ac:chgData name="野田　純平" userId="44253234-cae9-4259-a7e7-14fecf54bc2d" providerId="ADAL" clId="{80FC139A-5C05-4734-BBFA-FECF811C61BF}" dt="2020-01-28T04:02:27.292" v="702" actId="478"/>
          <ac:spMkLst>
            <pc:docMk/>
            <pc:sldMk cId="2316444867" sldId="509"/>
            <ac:spMk id="53" creationId="{40C5F667-9433-4D27-83B2-039B23E9BC3D}"/>
          </ac:spMkLst>
        </pc:spChg>
        <pc:spChg chg="del">
          <ac:chgData name="野田　純平" userId="44253234-cae9-4259-a7e7-14fecf54bc2d" providerId="ADAL" clId="{80FC139A-5C05-4734-BBFA-FECF811C61BF}" dt="2020-01-28T04:02:23.828" v="701" actId="478"/>
          <ac:spMkLst>
            <pc:docMk/>
            <pc:sldMk cId="2316444867" sldId="509"/>
            <ac:spMk id="54" creationId="{B53F0164-725E-4981-8148-6A76A6A9BE4F}"/>
          </ac:spMkLst>
        </pc:spChg>
        <pc:spChg chg="del mod">
          <ac:chgData name="野田　純平" userId="44253234-cae9-4259-a7e7-14fecf54bc2d" providerId="ADAL" clId="{80FC139A-5C05-4734-BBFA-FECF811C61BF}" dt="2020-01-28T04:02:21.104" v="700" actId="478"/>
          <ac:spMkLst>
            <pc:docMk/>
            <pc:sldMk cId="2316444867" sldId="509"/>
            <ac:spMk id="56" creationId="{F42F6D46-3212-4360-842E-BBE12F7AE2C0}"/>
          </ac:spMkLst>
        </pc:spChg>
      </pc:sldChg>
      <pc:sldChg chg="add">
        <pc:chgData name="野田　純平" userId="44253234-cae9-4259-a7e7-14fecf54bc2d" providerId="ADAL" clId="{80FC139A-5C05-4734-BBFA-FECF811C61BF}" dt="2020-01-28T21:47:32.512" v="1277"/>
        <pc:sldMkLst>
          <pc:docMk/>
          <pc:sldMk cId="1507141284" sldId="510"/>
        </pc:sldMkLst>
      </pc:sldChg>
      <pc:sldChg chg="addSp delSp modSp add">
        <pc:chgData name="野田　純平" userId="44253234-cae9-4259-a7e7-14fecf54bc2d" providerId="ADAL" clId="{80FC139A-5C05-4734-BBFA-FECF811C61BF}" dt="2020-01-28T22:07:54.693" v="1419" actId="338"/>
        <pc:sldMkLst>
          <pc:docMk/>
          <pc:sldMk cId="450278474" sldId="511"/>
        </pc:sldMkLst>
        <pc:spChg chg="add del mod ord topLvl">
          <ac:chgData name="野田　純平" userId="44253234-cae9-4259-a7e7-14fecf54bc2d" providerId="ADAL" clId="{80FC139A-5C05-4734-BBFA-FECF811C61BF}" dt="2020-01-28T22:07:54.693" v="1419" actId="338"/>
          <ac:spMkLst>
            <pc:docMk/>
            <pc:sldMk cId="450278474" sldId="511"/>
            <ac:spMk id="7" creationId="{43BF1943-14B3-411D-BF50-CD64A5C818B1}"/>
          </ac:spMkLst>
        </pc:spChg>
        <pc:spChg chg="add mod topLvl">
          <ac:chgData name="野田　純平" userId="44253234-cae9-4259-a7e7-14fecf54bc2d" providerId="ADAL" clId="{80FC139A-5C05-4734-BBFA-FECF811C61BF}" dt="2020-01-28T22:07:50.857" v="1418" actId="338"/>
          <ac:spMkLst>
            <pc:docMk/>
            <pc:sldMk cId="450278474" sldId="511"/>
            <ac:spMk id="8" creationId="{54FD9F05-FE01-4F99-BB56-CD6C81E2CC7F}"/>
          </ac:spMkLst>
        </pc:spChg>
        <pc:spChg chg="add del mod">
          <ac:chgData name="野田　純平" userId="44253234-cae9-4259-a7e7-14fecf54bc2d" providerId="ADAL" clId="{80FC139A-5C05-4734-BBFA-FECF811C61BF}" dt="2020-01-28T21:52:10.589" v="1323" actId="478"/>
          <ac:spMkLst>
            <pc:docMk/>
            <pc:sldMk cId="450278474" sldId="511"/>
            <ac:spMk id="11" creationId="{CEA498AB-7A67-410F-9B08-26767C4438BA}"/>
          </ac:spMkLst>
        </pc:spChg>
        <pc:grpChg chg="add del mod">
          <ac:chgData name="野田　純平" userId="44253234-cae9-4259-a7e7-14fecf54bc2d" providerId="ADAL" clId="{80FC139A-5C05-4734-BBFA-FECF811C61BF}" dt="2020-01-28T21:55:21.503" v="1387" actId="165"/>
          <ac:grpSpMkLst>
            <pc:docMk/>
            <pc:sldMk cId="450278474" sldId="511"/>
            <ac:grpSpMk id="9" creationId="{EB49866B-D258-48A6-9C49-F9990EEFB1E3}"/>
          </ac:grpSpMkLst>
        </pc:grpChg>
        <pc:grpChg chg="add del mod">
          <ac:chgData name="野田　純平" userId="44253234-cae9-4259-a7e7-14fecf54bc2d" providerId="ADAL" clId="{80FC139A-5C05-4734-BBFA-FECF811C61BF}" dt="2020-01-28T21:56:32.756" v="1402" actId="165"/>
          <ac:grpSpMkLst>
            <pc:docMk/>
            <pc:sldMk cId="450278474" sldId="511"/>
            <ac:grpSpMk id="10" creationId="{A43AD514-079B-4A38-AC63-CACE960668F3}"/>
          </ac:grpSpMkLst>
        </pc:grpChg>
        <pc:grpChg chg="add del mod">
          <ac:chgData name="野田　純平" userId="44253234-cae9-4259-a7e7-14fecf54bc2d" providerId="ADAL" clId="{80FC139A-5C05-4734-BBFA-FECF811C61BF}" dt="2020-01-28T22:07:32.405" v="1415" actId="165"/>
          <ac:grpSpMkLst>
            <pc:docMk/>
            <pc:sldMk cId="450278474" sldId="511"/>
            <ac:grpSpMk id="13" creationId="{3851D198-360B-428A-91DF-413BC4219F02}"/>
          </ac:grpSpMkLst>
        </pc:grpChg>
        <pc:grpChg chg="add del mod">
          <ac:chgData name="野田　純平" userId="44253234-cae9-4259-a7e7-14fecf54bc2d" providerId="ADAL" clId="{80FC139A-5C05-4734-BBFA-FECF811C61BF}" dt="2020-01-28T22:07:01.935" v="1411" actId="165"/>
          <ac:grpSpMkLst>
            <pc:docMk/>
            <pc:sldMk cId="450278474" sldId="511"/>
            <ac:grpSpMk id="14" creationId="{BC462583-2CB8-4EEF-9BC5-7106D031B961}"/>
          </ac:grpSpMkLst>
        </pc:grpChg>
        <pc:grpChg chg="add mod">
          <ac:chgData name="野田　純平" userId="44253234-cae9-4259-a7e7-14fecf54bc2d" providerId="ADAL" clId="{80FC139A-5C05-4734-BBFA-FECF811C61BF}" dt="2020-01-28T22:07:50.857" v="1418" actId="338"/>
          <ac:grpSpMkLst>
            <pc:docMk/>
            <pc:sldMk cId="450278474" sldId="511"/>
            <ac:grpSpMk id="15" creationId="{51705989-31AA-4033-B2EF-5D6733ACF3B5}"/>
          </ac:grpSpMkLst>
        </pc:grpChg>
        <pc:grpChg chg="add mod">
          <ac:chgData name="野田　純平" userId="44253234-cae9-4259-a7e7-14fecf54bc2d" providerId="ADAL" clId="{80FC139A-5C05-4734-BBFA-FECF811C61BF}" dt="2020-01-28T22:07:54.693" v="1419" actId="338"/>
          <ac:grpSpMkLst>
            <pc:docMk/>
            <pc:sldMk cId="450278474" sldId="511"/>
            <ac:grpSpMk id="16" creationId="{A8AE20A9-ABF3-46B4-8B13-A8A26D0B3CEB}"/>
          </ac:grpSpMkLst>
        </pc:grpChg>
        <pc:picChg chg="del">
          <ac:chgData name="野田　純平" userId="44253234-cae9-4259-a7e7-14fecf54bc2d" providerId="ADAL" clId="{80FC139A-5C05-4734-BBFA-FECF811C61BF}" dt="2020-01-28T21:48:56.951" v="1290" actId="478"/>
          <ac:picMkLst>
            <pc:docMk/>
            <pc:sldMk cId="450278474" sldId="511"/>
            <ac:picMk id="3" creationId="{F8A3976E-378C-4972-B255-85C9C5D60AD2}"/>
          </ac:picMkLst>
        </pc:picChg>
        <pc:picChg chg="add mod ord topLvl modCrop">
          <ac:chgData name="野田　純平" userId="44253234-cae9-4259-a7e7-14fecf54bc2d" providerId="ADAL" clId="{80FC139A-5C05-4734-BBFA-FECF811C61BF}" dt="2020-01-28T22:07:50.857" v="1418" actId="338"/>
          <ac:picMkLst>
            <pc:docMk/>
            <pc:sldMk cId="450278474" sldId="511"/>
            <ac:picMk id="4" creationId="{693FE949-3278-4743-90A7-BCF32CEFC2A6}"/>
          </ac:picMkLst>
        </pc:picChg>
        <pc:picChg chg="add mod topLvl modCrop">
          <ac:chgData name="野田　純平" userId="44253234-cae9-4259-a7e7-14fecf54bc2d" providerId="ADAL" clId="{80FC139A-5C05-4734-BBFA-FECF811C61BF}" dt="2020-01-28T22:07:54.693" v="1419" actId="338"/>
          <ac:picMkLst>
            <pc:docMk/>
            <pc:sldMk cId="450278474" sldId="511"/>
            <ac:picMk id="6" creationId="{5A54D987-A408-4CE1-ACB2-354C1914F63E}"/>
          </ac:picMkLst>
        </pc:picChg>
        <pc:picChg chg="add del mod">
          <ac:chgData name="野田　純平" userId="44253234-cae9-4259-a7e7-14fecf54bc2d" providerId="ADAL" clId="{80FC139A-5C05-4734-BBFA-FECF811C61BF}" dt="2020-01-28T21:52:39.722" v="1340" actId="478"/>
          <ac:picMkLst>
            <pc:docMk/>
            <pc:sldMk cId="450278474" sldId="511"/>
            <ac:picMk id="12" creationId="{1EB07020-4854-40EE-8205-A4D14EFECE10}"/>
          </ac:picMkLst>
        </pc:picChg>
      </pc:sldChg>
      <pc:sldChg chg="addSp delSp modSp add">
        <pc:chgData name="野田　純平" userId="44253234-cae9-4259-a7e7-14fecf54bc2d" providerId="ADAL" clId="{80FC139A-5C05-4734-BBFA-FECF811C61BF}" dt="2020-02-11T23:24:55.362" v="3209" actId="1076"/>
        <pc:sldMkLst>
          <pc:docMk/>
          <pc:sldMk cId="39783287" sldId="512"/>
        </pc:sldMkLst>
        <pc:spChg chg="del">
          <ac:chgData name="野田　純平" userId="44253234-cae9-4259-a7e7-14fecf54bc2d" providerId="ADAL" clId="{80FC139A-5C05-4734-BBFA-FECF811C61BF}" dt="2020-01-29T01:04:14.074" v="1421" actId="478"/>
          <ac:spMkLst>
            <pc:docMk/>
            <pc:sldMk cId="39783287" sldId="512"/>
            <ac:spMk id="2" creationId="{BA461D27-7AD8-43EA-BC40-84D2CD9233B0}"/>
          </ac:spMkLst>
        </pc:spChg>
        <pc:spChg chg="add del mod">
          <ac:chgData name="野田　純平" userId="44253234-cae9-4259-a7e7-14fecf54bc2d" providerId="ADAL" clId="{80FC139A-5C05-4734-BBFA-FECF811C61BF}" dt="2020-01-29T01:04:20.694" v="1425"/>
          <ac:spMkLst>
            <pc:docMk/>
            <pc:sldMk cId="39783287" sldId="512"/>
            <ac:spMk id="6" creationId="{94378821-BE06-4957-B4A6-0D942E0B598B}"/>
          </ac:spMkLst>
        </pc:spChg>
        <pc:spChg chg="add del mod">
          <ac:chgData name="野田　純平" userId="44253234-cae9-4259-a7e7-14fecf54bc2d" providerId="ADAL" clId="{80FC139A-5C05-4734-BBFA-FECF811C61BF}" dt="2020-01-29T01:04:20.694" v="1425"/>
          <ac:spMkLst>
            <pc:docMk/>
            <pc:sldMk cId="39783287" sldId="512"/>
            <ac:spMk id="7" creationId="{080EC96C-32A6-48D9-9D56-35B4F48091A2}"/>
          </ac:spMkLst>
        </pc:spChg>
        <pc:spChg chg="add del mod">
          <ac:chgData name="野田　純平" userId="44253234-cae9-4259-a7e7-14fecf54bc2d" providerId="ADAL" clId="{80FC139A-5C05-4734-BBFA-FECF811C61BF}" dt="2020-01-29T01:04:20.694" v="1425"/>
          <ac:spMkLst>
            <pc:docMk/>
            <pc:sldMk cId="39783287" sldId="512"/>
            <ac:spMk id="8" creationId="{C8B7F1B0-EA59-4154-AF91-E85276AB2003}"/>
          </ac:spMkLst>
        </pc:spChg>
        <pc:spChg chg="add del mod">
          <ac:chgData name="野田　純平" userId="44253234-cae9-4259-a7e7-14fecf54bc2d" providerId="ADAL" clId="{80FC139A-5C05-4734-BBFA-FECF811C61BF}" dt="2020-01-29T01:04:53.296" v="1434" actId="478"/>
          <ac:spMkLst>
            <pc:docMk/>
            <pc:sldMk cId="39783287" sldId="512"/>
            <ac:spMk id="9" creationId="{8585A277-FC9F-43AF-9FEE-B70CDA2F0651}"/>
          </ac:spMkLst>
        </pc:spChg>
        <pc:spChg chg="add mod">
          <ac:chgData name="野田　純平" userId="44253234-cae9-4259-a7e7-14fecf54bc2d" providerId="ADAL" clId="{80FC139A-5C05-4734-BBFA-FECF811C61BF}" dt="2020-01-29T01:04:32.910" v="1427" actId="1076"/>
          <ac:spMkLst>
            <pc:docMk/>
            <pc:sldMk cId="39783287" sldId="512"/>
            <ac:spMk id="13" creationId="{338E0CA0-410A-44C1-BADC-DCC119520BBB}"/>
          </ac:spMkLst>
        </pc:spChg>
        <pc:spChg chg="add mod">
          <ac:chgData name="野田　純平" userId="44253234-cae9-4259-a7e7-14fecf54bc2d" providerId="ADAL" clId="{80FC139A-5C05-4734-BBFA-FECF811C61BF}" dt="2020-01-29T01:04:32.910" v="1427" actId="1076"/>
          <ac:spMkLst>
            <pc:docMk/>
            <pc:sldMk cId="39783287" sldId="512"/>
            <ac:spMk id="14" creationId="{5055DA03-AACB-4270-9BD6-2CFB00DF6BD4}"/>
          </ac:spMkLst>
        </pc:spChg>
        <pc:spChg chg="add del mod">
          <ac:chgData name="野田　純平" userId="44253234-cae9-4259-a7e7-14fecf54bc2d" providerId="ADAL" clId="{80FC139A-5C05-4734-BBFA-FECF811C61BF}" dt="2020-01-29T01:04:59.280" v="1438" actId="478"/>
          <ac:spMkLst>
            <pc:docMk/>
            <pc:sldMk cId="39783287" sldId="512"/>
            <ac:spMk id="15" creationId="{E89BA20E-5E89-4152-8208-5C3120B4628E}"/>
          </ac:spMkLst>
        </pc:spChg>
        <pc:spChg chg="add del mod">
          <ac:chgData name="野田　純平" userId="44253234-cae9-4259-a7e7-14fecf54bc2d" providerId="ADAL" clId="{80FC139A-5C05-4734-BBFA-FECF811C61BF}" dt="2020-01-29T01:04:57.678" v="1437" actId="478"/>
          <ac:spMkLst>
            <pc:docMk/>
            <pc:sldMk cId="39783287" sldId="512"/>
            <ac:spMk id="16" creationId="{950EA7C0-67A2-4BAD-BA2C-2C4F140FAF56}"/>
          </ac:spMkLst>
        </pc:spChg>
        <pc:spChg chg="add del mod">
          <ac:chgData name="野田　純平" userId="44253234-cae9-4259-a7e7-14fecf54bc2d" providerId="ADAL" clId="{80FC139A-5C05-4734-BBFA-FECF811C61BF}" dt="2020-01-29T01:05:08.695" v="1443" actId="478"/>
          <ac:spMkLst>
            <pc:docMk/>
            <pc:sldMk cId="39783287" sldId="512"/>
            <ac:spMk id="17" creationId="{B30E4A02-813F-423B-A37C-2EF8E8EB408E}"/>
          </ac:spMkLst>
        </pc:spChg>
        <pc:spChg chg="add del mod">
          <ac:chgData name="野田　純平" userId="44253234-cae9-4259-a7e7-14fecf54bc2d" providerId="ADAL" clId="{80FC139A-5C05-4734-BBFA-FECF811C61BF}" dt="2020-01-29T01:04:49.409" v="1431" actId="478"/>
          <ac:spMkLst>
            <pc:docMk/>
            <pc:sldMk cId="39783287" sldId="512"/>
            <ac:spMk id="18" creationId="{BE4D9082-E7BD-4568-92FF-9B101436E455}"/>
          </ac:spMkLst>
        </pc:spChg>
        <pc:spChg chg="add del mod">
          <ac:chgData name="野田　純平" userId="44253234-cae9-4259-a7e7-14fecf54bc2d" providerId="ADAL" clId="{80FC139A-5C05-4734-BBFA-FECF811C61BF}" dt="2020-01-29T01:04:50.863" v="1432" actId="478"/>
          <ac:spMkLst>
            <pc:docMk/>
            <pc:sldMk cId="39783287" sldId="512"/>
            <ac:spMk id="19" creationId="{EE3A6573-023C-4C00-BCF3-9BFE3E7FBE5A}"/>
          </ac:spMkLst>
        </pc:spChg>
        <pc:spChg chg="add del mod">
          <ac:chgData name="野田　純平" userId="44253234-cae9-4259-a7e7-14fecf54bc2d" providerId="ADAL" clId="{80FC139A-5C05-4734-BBFA-FECF811C61BF}" dt="2020-01-29T01:04:54.905" v="1435" actId="478"/>
          <ac:spMkLst>
            <pc:docMk/>
            <pc:sldMk cId="39783287" sldId="512"/>
            <ac:spMk id="20" creationId="{D978B62C-FDF2-4E96-A124-B64CD09D1A08}"/>
          </ac:spMkLst>
        </pc:spChg>
        <pc:spChg chg="add del mod">
          <ac:chgData name="野田　純平" userId="44253234-cae9-4259-a7e7-14fecf54bc2d" providerId="ADAL" clId="{80FC139A-5C05-4734-BBFA-FECF811C61BF}" dt="2020-01-29T01:04:38.459" v="1428" actId="478"/>
          <ac:spMkLst>
            <pc:docMk/>
            <pc:sldMk cId="39783287" sldId="512"/>
            <ac:spMk id="21" creationId="{FEACDA40-3A6F-43BC-9565-9DB6DB3AA56B}"/>
          </ac:spMkLst>
        </pc:spChg>
        <pc:spChg chg="add del mod">
          <ac:chgData name="野田　純平" userId="44253234-cae9-4259-a7e7-14fecf54bc2d" providerId="ADAL" clId="{80FC139A-5C05-4734-BBFA-FECF811C61BF}" dt="2020-01-29T01:05:05.321" v="1441" actId="478"/>
          <ac:spMkLst>
            <pc:docMk/>
            <pc:sldMk cId="39783287" sldId="512"/>
            <ac:spMk id="22" creationId="{EEDC2E9C-1EF8-4BB8-951C-9E0A4228F2DC}"/>
          </ac:spMkLst>
        </pc:spChg>
        <pc:spChg chg="add del mod">
          <ac:chgData name="野田　純平" userId="44253234-cae9-4259-a7e7-14fecf54bc2d" providerId="ADAL" clId="{80FC139A-5C05-4734-BBFA-FECF811C61BF}" dt="2020-01-29T01:05:09.937" v="1444" actId="478"/>
          <ac:spMkLst>
            <pc:docMk/>
            <pc:sldMk cId="39783287" sldId="512"/>
            <ac:spMk id="23" creationId="{7F1A42DC-1AA6-4E73-9641-9A823C8068DB}"/>
          </ac:spMkLst>
        </pc:spChg>
        <pc:spChg chg="add del mod">
          <ac:chgData name="野田　純平" userId="44253234-cae9-4259-a7e7-14fecf54bc2d" providerId="ADAL" clId="{80FC139A-5C05-4734-BBFA-FECF811C61BF}" dt="2020-01-29T01:04:47.940" v="1430" actId="478"/>
          <ac:spMkLst>
            <pc:docMk/>
            <pc:sldMk cId="39783287" sldId="512"/>
            <ac:spMk id="24" creationId="{8D52E1C1-1E0E-49D8-93C1-293B6DB3DD4D}"/>
          </ac:spMkLst>
        </pc:spChg>
        <pc:spChg chg="add del mod">
          <ac:chgData name="野田　純平" userId="44253234-cae9-4259-a7e7-14fecf54bc2d" providerId="ADAL" clId="{80FC139A-5C05-4734-BBFA-FECF811C61BF}" dt="2020-01-29T01:05:01.284" v="1439" actId="478"/>
          <ac:spMkLst>
            <pc:docMk/>
            <pc:sldMk cId="39783287" sldId="512"/>
            <ac:spMk id="25" creationId="{3BFB6A0D-070F-44BC-B272-6E42ACE15F8B}"/>
          </ac:spMkLst>
        </pc:spChg>
        <pc:spChg chg="add del mod">
          <ac:chgData name="野田　純平" userId="44253234-cae9-4259-a7e7-14fecf54bc2d" providerId="ADAL" clId="{80FC139A-5C05-4734-BBFA-FECF811C61BF}" dt="2020-01-29T01:05:11.835" v="1445" actId="478"/>
          <ac:spMkLst>
            <pc:docMk/>
            <pc:sldMk cId="39783287" sldId="512"/>
            <ac:spMk id="26" creationId="{084A523D-336C-4649-8C75-9ABC04B5FE2A}"/>
          </ac:spMkLst>
        </pc:spChg>
        <pc:spChg chg="add del mod">
          <ac:chgData name="野田　純平" userId="44253234-cae9-4259-a7e7-14fecf54bc2d" providerId="ADAL" clId="{80FC139A-5C05-4734-BBFA-FECF811C61BF}" dt="2020-01-29T01:05:03.520" v="1440" actId="478"/>
          <ac:spMkLst>
            <pc:docMk/>
            <pc:sldMk cId="39783287" sldId="512"/>
            <ac:spMk id="27" creationId="{2CCE211C-50BB-4041-9CCA-A88CBDB61787}"/>
          </ac:spMkLst>
        </pc:spChg>
        <pc:spChg chg="add del mod">
          <ac:chgData name="野田　純平" userId="44253234-cae9-4259-a7e7-14fecf54bc2d" providerId="ADAL" clId="{80FC139A-5C05-4734-BBFA-FECF811C61BF}" dt="2020-01-29T01:05:13.912" v="1446" actId="478"/>
          <ac:spMkLst>
            <pc:docMk/>
            <pc:sldMk cId="39783287" sldId="512"/>
            <ac:spMk id="28" creationId="{0F056D2C-D818-4839-8DB6-1F1771C3376B}"/>
          </ac:spMkLst>
        </pc:spChg>
        <pc:spChg chg="add del mod">
          <ac:chgData name="野田　純平" userId="44253234-cae9-4259-a7e7-14fecf54bc2d" providerId="ADAL" clId="{80FC139A-5C05-4734-BBFA-FECF811C61BF}" dt="2020-01-29T01:04:56.405" v="1436" actId="478"/>
          <ac:spMkLst>
            <pc:docMk/>
            <pc:sldMk cId="39783287" sldId="512"/>
            <ac:spMk id="29" creationId="{913EC0D6-7A1C-449C-8290-516C3FC30C5A}"/>
          </ac:spMkLst>
        </pc:spChg>
        <pc:spChg chg="add del mod">
          <ac:chgData name="野田　純平" userId="44253234-cae9-4259-a7e7-14fecf54bc2d" providerId="ADAL" clId="{80FC139A-5C05-4734-BBFA-FECF811C61BF}" dt="2020-01-29T01:05:15.839" v="1447" actId="478"/>
          <ac:spMkLst>
            <pc:docMk/>
            <pc:sldMk cId="39783287" sldId="512"/>
            <ac:spMk id="30" creationId="{6F306758-0ED2-4DAA-BE68-34C80554493F}"/>
          </ac:spMkLst>
        </pc:spChg>
        <pc:spChg chg="add del mod">
          <ac:chgData name="野田　純平" userId="44253234-cae9-4259-a7e7-14fecf54bc2d" providerId="ADAL" clId="{80FC139A-5C05-4734-BBFA-FECF811C61BF}" dt="2020-01-29T01:04:45.762" v="1429" actId="478"/>
          <ac:spMkLst>
            <pc:docMk/>
            <pc:sldMk cId="39783287" sldId="512"/>
            <ac:spMk id="31" creationId="{54F40C30-243B-447C-A8EB-3D7A8BF9A1A5}"/>
          </ac:spMkLst>
        </pc:spChg>
        <pc:spChg chg="add del mod">
          <ac:chgData name="野田　純平" userId="44253234-cae9-4259-a7e7-14fecf54bc2d" providerId="ADAL" clId="{80FC139A-5C05-4734-BBFA-FECF811C61BF}" dt="2020-01-29T01:05:06.821" v="1442" actId="478"/>
          <ac:spMkLst>
            <pc:docMk/>
            <pc:sldMk cId="39783287" sldId="512"/>
            <ac:spMk id="32" creationId="{9A8E3B62-1A0E-47A4-ACA9-2449BD34C7F0}"/>
          </ac:spMkLst>
        </pc:spChg>
        <pc:spChg chg="add mod">
          <ac:chgData name="野田　純平" userId="44253234-cae9-4259-a7e7-14fecf54bc2d" providerId="ADAL" clId="{80FC139A-5C05-4734-BBFA-FECF811C61BF}" dt="2020-01-29T01:04:32.910" v="1427" actId="1076"/>
          <ac:spMkLst>
            <pc:docMk/>
            <pc:sldMk cId="39783287" sldId="512"/>
            <ac:spMk id="33" creationId="{2B0C9498-DCA4-4D42-A273-6DE79FE652A5}"/>
          </ac:spMkLst>
        </pc:spChg>
        <pc:spChg chg="add mod">
          <ac:chgData name="野田　純平" userId="44253234-cae9-4259-a7e7-14fecf54bc2d" providerId="ADAL" clId="{80FC139A-5C05-4734-BBFA-FECF811C61BF}" dt="2020-01-29T01:04:32.910" v="1427" actId="1076"/>
          <ac:spMkLst>
            <pc:docMk/>
            <pc:sldMk cId="39783287" sldId="512"/>
            <ac:spMk id="34" creationId="{C8550CEC-9E68-4B67-B402-7B77CECDB80E}"/>
          </ac:spMkLst>
        </pc:spChg>
        <pc:spChg chg="add mod">
          <ac:chgData name="野田　純平" userId="44253234-cae9-4259-a7e7-14fecf54bc2d" providerId="ADAL" clId="{80FC139A-5C05-4734-BBFA-FECF811C61BF}" dt="2020-01-29T01:04:32.910" v="1427" actId="1076"/>
          <ac:spMkLst>
            <pc:docMk/>
            <pc:sldMk cId="39783287" sldId="512"/>
            <ac:spMk id="35" creationId="{DE9544E5-19B3-42F5-9A7D-9171BC65ED52}"/>
          </ac:spMkLst>
        </pc:spChg>
        <pc:spChg chg="add mod">
          <ac:chgData name="野田　純平" userId="44253234-cae9-4259-a7e7-14fecf54bc2d" providerId="ADAL" clId="{80FC139A-5C05-4734-BBFA-FECF811C61BF}" dt="2020-01-29T01:05:22.703" v="1449" actId="1076"/>
          <ac:spMkLst>
            <pc:docMk/>
            <pc:sldMk cId="39783287" sldId="512"/>
            <ac:spMk id="36" creationId="{3E22D072-DFA9-4932-8A2F-D0632040901B}"/>
          </ac:spMkLst>
        </pc:spChg>
        <pc:spChg chg="add mod">
          <ac:chgData name="野田　純平" userId="44253234-cae9-4259-a7e7-14fecf54bc2d" providerId="ADAL" clId="{80FC139A-5C05-4734-BBFA-FECF811C61BF}" dt="2020-01-29T01:05:22.703" v="1449" actId="1076"/>
          <ac:spMkLst>
            <pc:docMk/>
            <pc:sldMk cId="39783287" sldId="512"/>
            <ac:spMk id="40" creationId="{5A909571-E0A9-4C50-B4E8-71FB0416F402}"/>
          </ac:spMkLst>
        </pc:spChg>
        <pc:spChg chg="add mod ord">
          <ac:chgData name="野田　純平" userId="44253234-cae9-4259-a7e7-14fecf54bc2d" providerId="ADAL" clId="{80FC139A-5C05-4734-BBFA-FECF811C61BF}" dt="2020-01-29T01:05:33.606" v="1450" actId="167"/>
          <ac:spMkLst>
            <pc:docMk/>
            <pc:sldMk cId="39783287" sldId="512"/>
            <ac:spMk id="41" creationId="{514A66DF-A7F4-4230-BAAD-9439ECD9E4E9}"/>
          </ac:spMkLst>
        </pc:spChg>
        <pc:spChg chg="add mod">
          <ac:chgData name="野田　純平" userId="44253234-cae9-4259-a7e7-14fecf54bc2d" providerId="ADAL" clId="{80FC139A-5C05-4734-BBFA-FECF811C61BF}" dt="2020-01-29T01:05:47.493" v="1453" actId="1076"/>
          <ac:spMkLst>
            <pc:docMk/>
            <pc:sldMk cId="39783287" sldId="512"/>
            <ac:spMk id="42" creationId="{2B377E71-8ECE-47E4-997F-237D31C381B9}"/>
          </ac:spMkLst>
        </pc:spChg>
        <pc:spChg chg="add mod">
          <ac:chgData name="野田　純平" userId="44253234-cae9-4259-a7e7-14fecf54bc2d" providerId="ADAL" clId="{80FC139A-5C05-4734-BBFA-FECF811C61BF}" dt="2020-01-29T01:05:22.703" v="1449" actId="1076"/>
          <ac:spMkLst>
            <pc:docMk/>
            <pc:sldMk cId="39783287" sldId="512"/>
            <ac:spMk id="43" creationId="{2E908A98-CE2F-4481-B2E8-58718B876CD3}"/>
          </ac:spMkLst>
        </pc:spChg>
        <pc:spChg chg="add mod">
          <ac:chgData name="野田　純平" userId="44253234-cae9-4259-a7e7-14fecf54bc2d" providerId="ADAL" clId="{80FC139A-5C05-4734-BBFA-FECF811C61BF}" dt="2020-01-29T01:05:50.378" v="1454" actId="1076"/>
          <ac:spMkLst>
            <pc:docMk/>
            <pc:sldMk cId="39783287" sldId="512"/>
            <ac:spMk id="44" creationId="{20FF6B91-7D4F-460F-A45A-6ADB7D4B53E7}"/>
          </ac:spMkLst>
        </pc:spChg>
        <pc:spChg chg="add mod">
          <ac:chgData name="野田　純平" userId="44253234-cae9-4259-a7e7-14fecf54bc2d" providerId="ADAL" clId="{80FC139A-5C05-4734-BBFA-FECF811C61BF}" dt="2020-01-29T01:05:59.367" v="1456" actId="1076"/>
          <ac:spMkLst>
            <pc:docMk/>
            <pc:sldMk cId="39783287" sldId="512"/>
            <ac:spMk id="46" creationId="{02930442-36EF-42BE-9DC6-DC9AC32664BD}"/>
          </ac:spMkLst>
        </pc:spChg>
        <pc:spChg chg="add mod">
          <ac:chgData name="野田　純平" userId="44253234-cae9-4259-a7e7-14fecf54bc2d" providerId="ADAL" clId="{80FC139A-5C05-4734-BBFA-FECF811C61BF}" dt="2020-01-29T01:05:59.367" v="1456" actId="1076"/>
          <ac:spMkLst>
            <pc:docMk/>
            <pc:sldMk cId="39783287" sldId="512"/>
            <ac:spMk id="50" creationId="{2E5C0658-E5C3-404A-B9A1-5500847AFD54}"/>
          </ac:spMkLst>
        </pc:spChg>
        <pc:spChg chg="add mod ord">
          <ac:chgData name="野田　純平" userId="44253234-cae9-4259-a7e7-14fecf54bc2d" providerId="ADAL" clId="{80FC139A-5C05-4734-BBFA-FECF811C61BF}" dt="2020-01-29T01:06:07.995" v="1457" actId="167"/>
          <ac:spMkLst>
            <pc:docMk/>
            <pc:sldMk cId="39783287" sldId="512"/>
            <ac:spMk id="51" creationId="{77B09015-902F-49D5-BACA-5126F1EB6172}"/>
          </ac:spMkLst>
        </pc:spChg>
        <pc:spChg chg="add mod">
          <ac:chgData name="野田　純平" userId="44253234-cae9-4259-a7e7-14fecf54bc2d" providerId="ADAL" clId="{80FC139A-5C05-4734-BBFA-FECF811C61BF}" dt="2020-01-29T01:06:24.010" v="1460" actId="1076"/>
          <ac:spMkLst>
            <pc:docMk/>
            <pc:sldMk cId="39783287" sldId="512"/>
            <ac:spMk id="52" creationId="{E69BDCB8-EF30-4347-8B7C-88648024B546}"/>
          </ac:spMkLst>
        </pc:spChg>
        <pc:spChg chg="add mod">
          <ac:chgData name="野田　純平" userId="44253234-cae9-4259-a7e7-14fecf54bc2d" providerId="ADAL" clId="{80FC139A-5C05-4734-BBFA-FECF811C61BF}" dt="2020-01-29T01:05:59.367" v="1456" actId="1076"/>
          <ac:spMkLst>
            <pc:docMk/>
            <pc:sldMk cId="39783287" sldId="512"/>
            <ac:spMk id="53" creationId="{E8C36B17-FEA0-448B-8746-1B7A93ACB50E}"/>
          </ac:spMkLst>
        </pc:spChg>
        <pc:spChg chg="add mod">
          <ac:chgData name="野田　純平" userId="44253234-cae9-4259-a7e7-14fecf54bc2d" providerId="ADAL" clId="{80FC139A-5C05-4734-BBFA-FECF811C61BF}" dt="2020-01-29T01:06:29.331" v="1461" actId="1076"/>
          <ac:spMkLst>
            <pc:docMk/>
            <pc:sldMk cId="39783287" sldId="512"/>
            <ac:spMk id="54" creationId="{1CF29C6F-B2C5-4870-A6A1-C48C3496FE17}"/>
          </ac:spMkLst>
        </pc:spChg>
        <pc:spChg chg="add mod">
          <ac:chgData name="野田　純平" userId="44253234-cae9-4259-a7e7-14fecf54bc2d" providerId="ADAL" clId="{80FC139A-5C05-4734-BBFA-FECF811C61BF}" dt="2020-01-29T01:06:42.619" v="1463" actId="1076"/>
          <ac:spMkLst>
            <pc:docMk/>
            <pc:sldMk cId="39783287" sldId="512"/>
            <ac:spMk id="57" creationId="{A22C6480-F503-434E-B700-9C23EB52D162}"/>
          </ac:spMkLst>
        </pc:spChg>
        <pc:spChg chg="add mod">
          <ac:chgData name="野田　純平" userId="44253234-cae9-4259-a7e7-14fecf54bc2d" providerId="ADAL" clId="{80FC139A-5C05-4734-BBFA-FECF811C61BF}" dt="2020-01-29T01:06:42.619" v="1463" actId="1076"/>
          <ac:spMkLst>
            <pc:docMk/>
            <pc:sldMk cId="39783287" sldId="512"/>
            <ac:spMk id="58" creationId="{A122A630-0E4D-42A9-86F3-8A915D25B414}"/>
          </ac:spMkLst>
        </pc:spChg>
        <pc:spChg chg="add mod">
          <ac:chgData name="野田　純平" userId="44253234-cae9-4259-a7e7-14fecf54bc2d" providerId="ADAL" clId="{80FC139A-5C05-4734-BBFA-FECF811C61BF}" dt="2020-01-29T01:06:42.619" v="1463" actId="1076"/>
          <ac:spMkLst>
            <pc:docMk/>
            <pc:sldMk cId="39783287" sldId="512"/>
            <ac:spMk id="62" creationId="{E566EB11-B3BB-462F-BEB3-49AE62000987}"/>
          </ac:spMkLst>
        </pc:spChg>
        <pc:spChg chg="add mod">
          <ac:chgData name="野田　純平" userId="44253234-cae9-4259-a7e7-14fecf54bc2d" providerId="ADAL" clId="{80FC139A-5C05-4734-BBFA-FECF811C61BF}" dt="2020-01-29T01:06:53.552" v="1466" actId="1076"/>
          <ac:spMkLst>
            <pc:docMk/>
            <pc:sldMk cId="39783287" sldId="512"/>
            <ac:spMk id="63" creationId="{068BE92C-85A3-473E-9D00-0A41DE1B1093}"/>
          </ac:spMkLst>
        </pc:spChg>
        <pc:spChg chg="add mod">
          <ac:chgData name="野田　純平" userId="44253234-cae9-4259-a7e7-14fecf54bc2d" providerId="ADAL" clId="{80FC139A-5C05-4734-BBFA-FECF811C61BF}" dt="2020-01-29T01:06:42.619" v="1463" actId="1076"/>
          <ac:spMkLst>
            <pc:docMk/>
            <pc:sldMk cId="39783287" sldId="512"/>
            <ac:spMk id="64" creationId="{F3938FEA-DD73-4492-9B2C-7774D0489DB6}"/>
          </ac:spMkLst>
        </pc:spChg>
        <pc:spChg chg="add mod">
          <ac:chgData name="野田　純平" userId="44253234-cae9-4259-a7e7-14fecf54bc2d" providerId="ADAL" clId="{80FC139A-5C05-4734-BBFA-FECF811C61BF}" dt="2020-01-29T01:06:57.521" v="1467" actId="1076"/>
          <ac:spMkLst>
            <pc:docMk/>
            <pc:sldMk cId="39783287" sldId="512"/>
            <ac:spMk id="65" creationId="{6564A3E9-40E0-4394-9BBB-B38D7378CA2E}"/>
          </ac:spMkLst>
        </pc:spChg>
        <pc:spChg chg="add mod">
          <ac:chgData name="野田　純平" userId="44253234-cae9-4259-a7e7-14fecf54bc2d" providerId="ADAL" clId="{80FC139A-5C05-4734-BBFA-FECF811C61BF}" dt="2020-02-11T23:24:55.362" v="3209" actId="1076"/>
          <ac:spMkLst>
            <pc:docMk/>
            <pc:sldMk cId="39783287" sldId="512"/>
            <ac:spMk id="66" creationId="{119458D7-B2AA-4C21-9357-482C4B4E5207}"/>
          </ac:spMkLst>
        </pc:spChg>
        <pc:spChg chg="add mod">
          <ac:chgData name="野田　純平" userId="44253234-cae9-4259-a7e7-14fecf54bc2d" providerId="ADAL" clId="{80FC139A-5C05-4734-BBFA-FECF811C61BF}" dt="2020-02-11T23:24:55.362" v="3209" actId="1076"/>
          <ac:spMkLst>
            <pc:docMk/>
            <pc:sldMk cId="39783287" sldId="512"/>
            <ac:spMk id="67" creationId="{44BBC969-9E32-4DC9-A2BC-C823DE335C7D}"/>
          </ac:spMkLst>
        </pc:spChg>
        <pc:spChg chg="add mod">
          <ac:chgData name="野田　純平" userId="44253234-cae9-4259-a7e7-14fecf54bc2d" providerId="ADAL" clId="{80FC139A-5C05-4734-BBFA-FECF811C61BF}" dt="2020-02-11T23:24:55.362" v="3209" actId="1076"/>
          <ac:spMkLst>
            <pc:docMk/>
            <pc:sldMk cId="39783287" sldId="512"/>
            <ac:spMk id="68" creationId="{28066459-E5D3-4166-AE0D-95FDC464B974}"/>
          </ac:spMkLst>
        </pc:spChg>
        <pc:spChg chg="add mod">
          <ac:chgData name="野田　純平" userId="44253234-cae9-4259-a7e7-14fecf54bc2d" providerId="ADAL" clId="{80FC139A-5C05-4734-BBFA-FECF811C61BF}" dt="2020-02-11T23:24:55.362" v="3209" actId="1076"/>
          <ac:spMkLst>
            <pc:docMk/>
            <pc:sldMk cId="39783287" sldId="512"/>
            <ac:spMk id="69" creationId="{FD01A65D-F880-49AF-AAFD-D0C2FDA69D15}"/>
          </ac:spMkLst>
        </pc:spChg>
        <pc:cxnChg chg="add del mod">
          <ac:chgData name="野田　純平" userId="44253234-cae9-4259-a7e7-14fecf54bc2d" providerId="ADAL" clId="{80FC139A-5C05-4734-BBFA-FECF811C61BF}" dt="2020-01-29T01:04:20.694" v="1425"/>
          <ac:cxnSpMkLst>
            <pc:docMk/>
            <pc:sldMk cId="39783287" sldId="512"/>
            <ac:cxnSpMk id="3" creationId="{D41D5927-5B75-4227-A64B-3D1FBC261C05}"/>
          </ac:cxnSpMkLst>
        </pc:cxnChg>
        <pc:cxnChg chg="add del mod">
          <ac:chgData name="野田　純平" userId="44253234-cae9-4259-a7e7-14fecf54bc2d" providerId="ADAL" clId="{80FC139A-5C05-4734-BBFA-FECF811C61BF}" dt="2020-01-29T01:04:20.694" v="1425"/>
          <ac:cxnSpMkLst>
            <pc:docMk/>
            <pc:sldMk cId="39783287" sldId="512"/>
            <ac:cxnSpMk id="4" creationId="{2FCDB09A-8D58-4285-B8BB-EC98E34CD51D}"/>
          </ac:cxnSpMkLst>
        </pc:cxnChg>
        <pc:cxnChg chg="add del mod">
          <ac:chgData name="野田　純平" userId="44253234-cae9-4259-a7e7-14fecf54bc2d" providerId="ADAL" clId="{80FC139A-5C05-4734-BBFA-FECF811C61BF}" dt="2020-01-29T01:04:20.694" v="1425"/>
          <ac:cxnSpMkLst>
            <pc:docMk/>
            <pc:sldMk cId="39783287" sldId="512"/>
            <ac:cxnSpMk id="5" creationId="{B2C0588D-2730-4CE9-84D5-F58B5FF8B596}"/>
          </ac:cxnSpMkLst>
        </pc:cxnChg>
        <pc:cxnChg chg="add mod">
          <ac:chgData name="野田　純平" userId="44253234-cae9-4259-a7e7-14fecf54bc2d" providerId="ADAL" clId="{80FC139A-5C05-4734-BBFA-FECF811C61BF}" dt="2020-01-29T01:04:32.910" v="1427" actId="1076"/>
          <ac:cxnSpMkLst>
            <pc:docMk/>
            <pc:sldMk cId="39783287" sldId="512"/>
            <ac:cxnSpMk id="10" creationId="{71BFEA49-7263-4F0A-AF0D-E429D071A4B9}"/>
          </ac:cxnSpMkLst>
        </pc:cxnChg>
        <pc:cxnChg chg="add mod">
          <ac:chgData name="野田　純平" userId="44253234-cae9-4259-a7e7-14fecf54bc2d" providerId="ADAL" clId="{80FC139A-5C05-4734-BBFA-FECF811C61BF}" dt="2020-01-29T01:04:32.910" v="1427" actId="1076"/>
          <ac:cxnSpMkLst>
            <pc:docMk/>
            <pc:sldMk cId="39783287" sldId="512"/>
            <ac:cxnSpMk id="11" creationId="{3E009887-F3DD-4AA2-B04E-BFF7459FC59B}"/>
          </ac:cxnSpMkLst>
        </pc:cxnChg>
        <pc:cxnChg chg="add mod">
          <ac:chgData name="野田　純平" userId="44253234-cae9-4259-a7e7-14fecf54bc2d" providerId="ADAL" clId="{80FC139A-5C05-4734-BBFA-FECF811C61BF}" dt="2020-01-29T01:04:32.910" v="1427" actId="1076"/>
          <ac:cxnSpMkLst>
            <pc:docMk/>
            <pc:sldMk cId="39783287" sldId="512"/>
            <ac:cxnSpMk id="12" creationId="{0015B338-DC92-4CB4-A2DC-413756D5F86D}"/>
          </ac:cxnSpMkLst>
        </pc:cxnChg>
        <pc:cxnChg chg="add mod">
          <ac:chgData name="野田　純平" userId="44253234-cae9-4259-a7e7-14fecf54bc2d" providerId="ADAL" clId="{80FC139A-5C05-4734-BBFA-FECF811C61BF}" dt="2020-01-29T01:05:22.703" v="1449" actId="1076"/>
          <ac:cxnSpMkLst>
            <pc:docMk/>
            <pc:sldMk cId="39783287" sldId="512"/>
            <ac:cxnSpMk id="37" creationId="{610CC9D1-8BB7-45E7-AEFD-EAF2B661CAF6}"/>
          </ac:cxnSpMkLst>
        </pc:cxnChg>
        <pc:cxnChg chg="add mod">
          <ac:chgData name="野田　純平" userId="44253234-cae9-4259-a7e7-14fecf54bc2d" providerId="ADAL" clId="{80FC139A-5C05-4734-BBFA-FECF811C61BF}" dt="2020-01-29T01:05:22.703" v="1449" actId="1076"/>
          <ac:cxnSpMkLst>
            <pc:docMk/>
            <pc:sldMk cId="39783287" sldId="512"/>
            <ac:cxnSpMk id="38" creationId="{0E9D1E0B-67F7-4DAF-B1CE-D456574E4339}"/>
          </ac:cxnSpMkLst>
        </pc:cxnChg>
        <pc:cxnChg chg="add mod">
          <ac:chgData name="野田　純平" userId="44253234-cae9-4259-a7e7-14fecf54bc2d" providerId="ADAL" clId="{80FC139A-5C05-4734-BBFA-FECF811C61BF}" dt="2020-01-29T01:05:40.650" v="1451" actId="14100"/>
          <ac:cxnSpMkLst>
            <pc:docMk/>
            <pc:sldMk cId="39783287" sldId="512"/>
            <ac:cxnSpMk id="39" creationId="{BFCD22D6-D496-4EFF-8843-36F8FB107B9D}"/>
          </ac:cxnSpMkLst>
        </pc:cxnChg>
        <pc:cxnChg chg="add mod">
          <ac:chgData name="野田　純平" userId="44253234-cae9-4259-a7e7-14fecf54bc2d" providerId="ADAL" clId="{80FC139A-5C05-4734-BBFA-FECF811C61BF}" dt="2020-02-11T23:24:55.362" v="3209" actId="1076"/>
          <ac:cxnSpMkLst>
            <pc:docMk/>
            <pc:sldMk cId="39783287" sldId="512"/>
            <ac:cxnSpMk id="45" creationId="{69B5B50A-1355-4907-B659-A0B02CDAE9C0}"/>
          </ac:cxnSpMkLst>
        </pc:cxnChg>
        <pc:cxnChg chg="add mod">
          <ac:chgData name="野田　純平" userId="44253234-cae9-4259-a7e7-14fecf54bc2d" providerId="ADAL" clId="{80FC139A-5C05-4734-BBFA-FECF811C61BF}" dt="2020-01-29T01:06:17.386" v="1459" actId="14100"/>
          <ac:cxnSpMkLst>
            <pc:docMk/>
            <pc:sldMk cId="39783287" sldId="512"/>
            <ac:cxnSpMk id="47" creationId="{68535F7F-691D-4AA0-BDE4-EBA1F48258F3}"/>
          </ac:cxnSpMkLst>
        </pc:cxnChg>
        <pc:cxnChg chg="add mod">
          <ac:chgData name="野田　純平" userId="44253234-cae9-4259-a7e7-14fecf54bc2d" providerId="ADAL" clId="{80FC139A-5C05-4734-BBFA-FECF811C61BF}" dt="2020-01-29T01:05:59.367" v="1456" actId="1076"/>
          <ac:cxnSpMkLst>
            <pc:docMk/>
            <pc:sldMk cId="39783287" sldId="512"/>
            <ac:cxnSpMk id="48" creationId="{BB6DBDCA-EA19-4B03-8ABD-6710446C66E5}"/>
          </ac:cxnSpMkLst>
        </pc:cxnChg>
        <pc:cxnChg chg="add mod">
          <ac:chgData name="野田　純平" userId="44253234-cae9-4259-a7e7-14fecf54bc2d" providerId="ADAL" clId="{80FC139A-5C05-4734-BBFA-FECF811C61BF}" dt="2020-01-29T01:06:11.176" v="1458" actId="14100"/>
          <ac:cxnSpMkLst>
            <pc:docMk/>
            <pc:sldMk cId="39783287" sldId="512"/>
            <ac:cxnSpMk id="49" creationId="{BD06BA1A-8083-4389-8627-298A91109E6C}"/>
          </ac:cxnSpMkLst>
        </pc:cxnChg>
        <pc:cxnChg chg="add mod">
          <ac:chgData name="野田　純平" userId="44253234-cae9-4259-a7e7-14fecf54bc2d" providerId="ADAL" clId="{80FC139A-5C05-4734-BBFA-FECF811C61BF}" dt="2020-02-11T23:24:55.362" v="3209" actId="1076"/>
          <ac:cxnSpMkLst>
            <pc:docMk/>
            <pc:sldMk cId="39783287" sldId="512"/>
            <ac:cxnSpMk id="55" creationId="{D524BCE7-CD24-499E-BDDC-29F537EB24F6}"/>
          </ac:cxnSpMkLst>
        </pc:cxnChg>
        <pc:cxnChg chg="add mod">
          <ac:chgData name="野田　純平" userId="44253234-cae9-4259-a7e7-14fecf54bc2d" providerId="ADAL" clId="{80FC139A-5C05-4734-BBFA-FECF811C61BF}" dt="2020-02-11T23:24:55.362" v="3209" actId="1076"/>
          <ac:cxnSpMkLst>
            <pc:docMk/>
            <pc:sldMk cId="39783287" sldId="512"/>
            <ac:cxnSpMk id="56" creationId="{6557A204-96CA-45A8-AA9E-12042DF1AE4D}"/>
          </ac:cxnSpMkLst>
        </pc:cxnChg>
        <pc:cxnChg chg="add mod">
          <ac:chgData name="野田　純平" userId="44253234-cae9-4259-a7e7-14fecf54bc2d" providerId="ADAL" clId="{80FC139A-5C05-4734-BBFA-FECF811C61BF}" dt="2020-01-29T01:06:42.619" v="1463" actId="1076"/>
          <ac:cxnSpMkLst>
            <pc:docMk/>
            <pc:sldMk cId="39783287" sldId="512"/>
            <ac:cxnSpMk id="59" creationId="{61C964B6-D126-460A-9E2B-BDD9B6FFE9FD}"/>
          </ac:cxnSpMkLst>
        </pc:cxnChg>
        <pc:cxnChg chg="add mod">
          <ac:chgData name="野田　純平" userId="44253234-cae9-4259-a7e7-14fecf54bc2d" providerId="ADAL" clId="{80FC139A-5C05-4734-BBFA-FECF811C61BF}" dt="2020-01-29T01:06:42.619" v="1463" actId="1076"/>
          <ac:cxnSpMkLst>
            <pc:docMk/>
            <pc:sldMk cId="39783287" sldId="512"/>
            <ac:cxnSpMk id="60" creationId="{19DEE70F-61D7-4CC2-9E8B-D6F4D8C29E85}"/>
          </ac:cxnSpMkLst>
        </pc:cxnChg>
        <pc:cxnChg chg="add mod">
          <ac:chgData name="野田　純平" userId="44253234-cae9-4259-a7e7-14fecf54bc2d" providerId="ADAL" clId="{80FC139A-5C05-4734-BBFA-FECF811C61BF}" dt="2020-01-29T01:06:47.256" v="1464" actId="14100"/>
          <ac:cxnSpMkLst>
            <pc:docMk/>
            <pc:sldMk cId="39783287" sldId="512"/>
            <ac:cxnSpMk id="61" creationId="{B3F87C75-4D13-4E83-B79D-82330B85B3B0}"/>
          </ac:cxnSpMkLst>
        </pc:cxnChg>
      </pc:sldChg>
      <pc:sldChg chg="addSp delSp modSp add">
        <pc:chgData name="野田　純平" userId="44253234-cae9-4259-a7e7-14fecf54bc2d" providerId="ADAL" clId="{80FC139A-5C05-4734-BBFA-FECF811C61BF}" dt="2020-02-02T09:56:33.513" v="2585" actId="1076"/>
        <pc:sldMkLst>
          <pc:docMk/>
          <pc:sldMk cId="3738103678" sldId="513"/>
        </pc:sldMkLst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10" creationId="{97753727-0EB5-4A33-9928-86C4251E6842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12" creationId="{AA37E7BC-6217-4E6F-AE86-55B85CB863E0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13" creationId="{186F130D-0F30-4428-BC4C-A75E1E08CB04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14" creationId="{F3B560D5-FDCD-416C-A2F7-71B919AAB7C0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15" creationId="{3DD1AF54-C530-4C7F-A6F6-EF4A11E84606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42" creationId="{17E36436-49C4-4E84-A927-73C061806988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43" creationId="{1A19CA75-14C8-46BA-8501-2157BE96BEB7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91" creationId="{93A04398-996C-4F49-B532-204AD8DD944E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93" creationId="{EFF8DBF5-C381-4416-8586-C3ADD5814802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95" creationId="{9D23306A-8A7F-489A-8C29-3DB9E3AB741B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96" creationId="{A5D848D2-9AE0-4C99-82A7-2BF1EF50A3B1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107" creationId="{D95F6938-31BB-4F4D-B580-FF44ED179279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108" creationId="{C95B3EA7-1D73-492F-8890-93E7012B84BB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113" creationId="{BBA26C23-D9B1-487C-96DC-B9392AF9B5B5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114" creationId="{4377CDAF-B56B-4BA2-901F-E1D561F19C99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135" creationId="{4ABA3346-F8CB-4DFC-98FC-2AD7AC797585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136" creationId="{F72EC146-6B7A-448A-BFAB-75691EE4B824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137" creationId="{506D071F-E55B-46D6-AED5-63E8650DB5DE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138" creationId="{775D27A1-8599-43BB-B02E-9F3F2E91DAD4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139" creationId="{439DD100-DED9-4EC4-950B-FA7614989202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140" creationId="{5F29C1DD-37F7-4F1C-A492-B6F782FD7FAB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141" creationId="{2911BB7E-E265-4EFC-8DCE-C232454E6AE1}"/>
          </ac:spMkLst>
        </pc:spChg>
        <pc:spChg chg="del">
          <ac:chgData name="野田　純平" userId="44253234-cae9-4259-a7e7-14fecf54bc2d" providerId="ADAL" clId="{80FC139A-5C05-4734-BBFA-FECF811C61BF}" dt="2020-02-01T01:05:00.288" v="1967" actId="478"/>
          <ac:spMkLst>
            <pc:docMk/>
            <pc:sldMk cId="3738103678" sldId="513"/>
            <ac:spMk id="146" creationId="{66B69627-D008-4E28-A90B-0C107CEA6150}"/>
          </ac:spMkLst>
        </pc:spChg>
        <pc:spChg chg="add mod">
          <ac:chgData name="野田　純平" userId="44253234-cae9-4259-a7e7-14fecf54bc2d" providerId="ADAL" clId="{80FC139A-5C05-4734-BBFA-FECF811C61BF}" dt="2020-02-02T09:56:33.513" v="2585" actId="1076"/>
          <ac:spMkLst>
            <pc:docMk/>
            <pc:sldMk cId="3738103678" sldId="513"/>
            <ac:spMk id="146" creationId="{83E129E5-0B2B-4436-8B53-D440A1DAC284}"/>
          </ac:spMkLst>
        </pc:spChg>
        <pc:spChg chg="del">
          <ac:chgData name="野田　純平" userId="44253234-cae9-4259-a7e7-14fecf54bc2d" providerId="ADAL" clId="{80FC139A-5C05-4734-BBFA-FECF811C61BF}" dt="2020-02-01T01:05:01.891" v="1968" actId="478"/>
          <ac:spMkLst>
            <pc:docMk/>
            <pc:sldMk cId="3738103678" sldId="513"/>
            <ac:spMk id="147" creationId="{560B3E5F-9C99-4D7A-A4B6-3F74E2807662}"/>
          </ac:spMkLst>
        </pc:spChg>
        <pc:spChg chg="del">
          <ac:chgData name="野田　純平" userId="44253234-cae9-4259-a7e7-14fecf54bc2d" providerId="ADAL" clId="{80FC139A-5C05-4734-BBFA-FECF811C61BF}" dt="2020-02-01T01:04:54.040" v="1965" actId="478"/>
          <ac:spMkLst>
            <pc:docMk/>
            <pc:sldMk cId="3738103678" sldId="513"/>
            <ac:spMk id="157" creationId="{F2A05AD0-BC38-4ADA-A84E-E3682AA27E99}"/>
          </ac:spMkLst>
        </pc:spChg>
        <pc:spChg chg="del">
          <ac:chgData name="野田　純平" userId="44253234-cae9-4259-a7e7-14fecf54bc2d" providerId="ADAL" clId="{80FC139A-5C05-4734-BBFA-FECF811C61BF}" dt="2020-02-01T01:05:04.167" v="1969" actId="478"/>
          <ac:spMkLst>
            <pc:docMk/>
            <pc:sldMk cId="3738103678" sldId="513"/>
            <ac:spMk id="158" creationId="{E736B85F-67C4-44F2-9C9B-D8BCE71DBB3A}"/>
          </ac:spMkLst>
        </pc:spChg>
        <pc:spChg chg="mod">
          <ac:chgData name="野田　純平" userId="44253234-cae9-4259-a7e7-14fecf54bc2d" providerId="ADAL" clId="{80FC139A-5C05-4734-BBFA-FECF811C61BF}" dt="2020-02-01T01:05:57.424" v="1977" actId="14100"/>
          <ac:spMkLst>
            <pc:docMk/>
            <pc:sldMk cId="3738103678" sldId="513"/>
            <ac:spMk id="174" creationId="{3043F9B4-FA11-4A51-BA45-61AE685A5AAF}"/>
          </ac:spMkLst>
        </pc:spChg>
        <pc:spChg chg="mod">
          <ac:chgData name="野田　純平" userId="44253234-cae9-4259-a7e7-14fecf54bc2d" providerId="ADAL" clId="{80FC139A-5C05-4734-BBFA-FECF811C61BF}" dt="2020-02-01T01:05:45.899" v="1975" actId="14100"/>
          <ac:spMkLst>
            <pc:docMk/>
            <pc:sldMk cId="3738103678" sldId="513"/>
            <ac:spMk id="176" creationId="{A5AF5F79-69CB-4A5E-AC12-F45347F4B6B8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180" creationId="{CD424816-EC67-4F51-9B04-EE71788745F0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181" creationId="{0B564B3A-D945-4F38-A418-38E3BDB61676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182" creationId="{56289C08-C789-4A67-AD84-1F0346B5BEFC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183" creationId="{AD1FFBB3-49C4-49CA-A124-F2D4E4B5DAC2}"/>
          </ac:spMkLst>
        </pc:spChg>
        <pc:spChg chg="add del mod">
          <ac:chgData name="野田　純平" userId="44253234-cae9-4259-a7e7-14fecf54bc2d" providerId="ADAL" clId="{80FC139A-5C05-4734-BBFA-FECF811C61BF}" dt="2020-02-01T01:01:42.815" v="1928" actId="478"/>
          <ac:spMkLst>
            <pc:docMk/>
            <pc:sldMk cId="3738103678" sldId="513"/>
            <ac:spMk id="186" creationId="{883641FB-C1EC-4085-AC49-4559E0E0A31C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187" creationId="{45A5AC92-3BD8-41E5-A766-E53D7D9673E3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189" creationId="{CBFA6895-F0D6-4281-9AD4-625BCC7C9DF0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206" creationId="{17DC3228-C64F-4E53-BD82-6E79798AA3BC}"/>
          </ac:spMkLst>
        </pc:spChg>
        <pc:spChg chg="add mod">
          <ac:chgData name="野田　純平" userId="44253234-cae9-4259-a7e7-14fecf54bc2d" providerId="ADAL" clId="{80FC139A-5C05-4734-BBFA-FECF811C61BF}" dt="2020-02-01T01:01:38.047" v="1927" actId="1037"/>
          <ac:spMkLst>
            <pc:docMk/>
            <pc:sldMk cId="3738103678" sldId="513"/>
            <ac:spMk id="207" creationId="{8F42AD7F-77AA-4739-B9F3-7FCC3436DB9D}"/>
          </ac:spMkLst>
        </pc:spChg>
        <pc:spChg chg="add mod">
          <ac:chgData name="野田　純平" userId="44253234-cae9-4259-a7e7-14fecf54bc2d" providerId="ADAL" clId="{80FC139A-5C05-4734-BBFA-FECF811C61BF}" dt="2020-02-01T01:04:25.045" v="1956" actId="164"/>
          <ac:spMkLst>
            <pc:docMk/>
            <pc:sldMk cId="3738103678" sldId="513"/>
            <ac:spMk id="208" creationId="{86831451-8926-4E60-A36E-AF2CFFDE8AFD}"/>
          </ac:spMkLst>
        </pc:spChg>
        <pc:spChg chg="add mod">
          <ac:chgData name="野田　純平" userId="44253234-cae9-4259-a7e7-14fecf54bc2d" providerId="ADAL" clId="{80FC139A-5C05-4734-BBFA-FECF811C61BF}" dt="2020-02-01T01:04:25.045" v="1956" actId="164"/>
          <ac:spMkLst>
            <pc:docMk/>
            <pc:sldMk cId="3738103678" sldId="513"/>
            <ac:spMk id="209" creationId="{8AA843E9-DA26-4CF1-AC7A-CB9E69E6EC49}"/>
          </ac:spMkLst>
        </pc:spChg>
        <pc:spChg chg="mod">
          <ac:chgData name="野田　純平" userId="44253234-cae9-4259-a7e7-14fecf54bc2d" providerId="ADAL" clId="{80FC139A-5C05-4734-BBFA-FECF811C61BF}" dt="2020-02-01T01:07:18.213" v="1981" actId="1076"/>
          <ac:spMkLst>
            <pc:docMk/>
            <pc:sldMk cId="3738103678" sldId="513"/>
            <ac:spMk id="223" creationId="{AEC8B1B3-3F65-43F7-B79E-2F6544CC3BF3}"/>
          </ac:spMkLst>
        </pc:spChg>
        <pc:spChg chg="mod">
          <ac:chgData name="野田　純平" userId="44253234-cae9-4259-a7e7-14fecf54bc2d" providerId="ADAL" clId="{80FC139A-5C05-4734-BBFA-FECF811C61BF}" dt="2020-02-01T01:08:00.310" v="1990" actId="1076"/>
          <ac:spMkLst>
            <pc:docMk/>
            <pc:sldMk cId="3738103678" sldId="513"/>
            <ac:spMk id="227" creationId="{6107BA4B-C594-497D-8D2F-07FC1C57DED9}"/>
          </ac:spMkLst>
        </pc:spChg>
        <pc:spChg chg="mod">
          <ac:chgData name="野田　純平" userId="44253234-cae9-4259-a7e7-14fecf54bc2d" providerId="ADAL" clId="{80FC139A-5C05-4734-BBFA-FECF811C61BF}" dt="2020-02-01T01:09:24.840" v="1999" actId="20577"/>
          <ac:spMkLst>
            <pc:docMk/>
            <pc:sldMk cId="3738103678" sldId="513"/>
            <ac:spMk id="238" creationId="{145000A3-FB42-443E-BDC5-53FD0EBB6547}"/>
          </ac:spMkLst>
        </pc:spChg>
        <pc:spChg chg="mod">
          <ac:chgData name="野田　純平" userId="44253234-cae9-4259-a7e7-14fecf54bc2d" providerId="ADAL" clId="{80FC139A-5C05-4734-BBFA-FECF811C61BF}" dt="2020-02-02T09:56:03.591" v="2545" actId="1076"/>
          <ac:spMkLst>
            <pc:docMk/>
            <pc:sldMk cId="3738103678" sldId="513"/>
            <ac:spMk id="249" creationId="{E5BC1E03-D466-40F7-99A5-4B746759D144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251" creationId="{2C8B24AD-8503-4A7C-AD43-AD4215FB938D}"/>
          </ac:spMkLst>
        </pc:spChg>
        <pc:spChg chg="del">
          <ac:chgData name="野田　純平" userId="44253234-cae9-4259-a7e7-14fecf54bc2d" providerId="ADAL" clId="{80FC139A-5C05-4734-BBFA-FECF811C61BF}" dt="2020-02-01T01:01:24.998" v="1872" actId="478"/>
          <ac:spMkLst>
            <pc:docMk/>
            <pc:sldMk cId="3738103678" sldId="513"/>
            <ac:spMk id="252" creationId="{479E9D16-95D6-4644-AFEA-6393B58A137F}"/>
          </ac:spMkLst>
        </pc:spChg>
        <pc:spChg chg="mod">
          <ac:chgData name="野田　純平" userId="44253234-cae9-4259-a7e7-14fecf54bc2d" providerId="ADAL" clId="{80FC139A-5C05-4734-BBFA-FECF811C61BF}" dt="2020-02-02T09:51:36.271" v="2522" actId="1076"/>
          <ac:spMkLst>
            <pc:docMk/>
            <pc:sldMk cId="3738103678" sldId="513"/>
            <ac:spMk id="262" creationId="{8AC4CF42-22C8-4D3B-A588-19331C34317C}"/>
          </ac:spMkLst>
        </pc:spChg>
        <pc:spChg chg="mod">
          <ac:chgData name="野田　純平" userId="44253234-cae9-4259-a7e7-14fecf54bc2d" providerId="ADAL" clId="{80FC139A-5C05-4734-BBFA-FECF811C61BF}" dt="2020-02-01T01:07:37.618" v="1987" actId="1076"/>
          <ac:spMkLst>
            <pc:docMk/>
            <pc:sldMk cId="3738103678" sldId="513"/>
            <ac:spMk id="263" creationId="{D4DADA5B-D157-4065-9966-66A65F34CB96}"/>
          </ac:spMkLst>
        </pc:spChg>
        <pc:grpChg chg="add mod">
          <ac:chgData name="野田　純平" userId="44253234-cae9-4259-a7e7-14fecf54bc2d" providerId="ADAL" clId="{80FC139A-5C05-4734-BBFA-FECF811C61BF}" dt="2020-02-01T01:04:25.045" v="1956" actId="164"/>
          <ac:grpSpMkLst>
            <pc:docMk/>
            <pc:sldMk cId="3738103678" sldId="513"/>
            <ac:grpSpMk id="11" creationId="{13717AB5-C737-4BBE-BC06-01347FF2B4CB}"/>
          </ac:grpSpMkLst>
        </pc:grpChg>
        <pc:grpChg chg="del">
          <ac:chgData name="野田　純平" userId="44253234-cae9-4259-a7e7-14fecf54bc2d" providerId="ADAL" clId="{80FC139A-5C05-4734-BBFA-FECF811C61BF}" dt="2020-02-01T01:01:24.998" v="1872" actId="478"/>
          <ac:grpSpMkLst>
            <pc:docMk/>
            <pc:sldMk cId="3738103678" sldId="513"/>
            <ac:grpSpMk id="29" creationId="{A77FB2D3-4A6A-487E-A547-DE3E7496D463}"/>
          </ac:grpSpMkLst>
        </pc:grpChg>
        <pc:grpChg chg="del">
          <ac:chgData name="野田　純平" userId="44253234-cae9-4259-a7e7-14fecf54bc2d" providerId="ADAL" clId="{80FC139A-5C05-4734-BBFA-FECF811C61BF}" dt="2020-02-01T01:01:24.998" v="1872" actId="478"/>
          <ac:grpSpMkLst>
            <pc:docMk/>
            <pc:sldMk cId="3738103678" sldId="513"/>
            <ac:grpSpMk id="97" creationId="{1003CD4D-A171-41E2-ADD7-EF8801828D6D}"/>
          </ac:grpSpMkLst>
        </pc:grpChg>
        <pc:grpChg chg="add mod">
          <ac:chgData name="野田　純平" userId="44253234-cae9-4259-a7e7-14fecf54bc2d" providerId="ADAL" clId="{80FC139A-5C05-4734-BBFA-FECF811C61BF}" dt="2020-02-01T01:01:38.047" v="1927" actId="1037"/>
          <ac:grpSpMkLst>
            <pc:docMk/>
            <pc:sldMk cId="3738103678" sldId="513"/>
            <ac:grpSpMk id="142" creationId="{275C1327-03EC-4449-B504-5A66545DE3AD}"/>
          </ac:grpSpMkLst>
        </pc:grpChg>
        <pc:grpChg chg="del">
          <ac:chgData name="野田　純平" userId="44253234-cae9-4259-a7e7-14fecf54bc2d" providerId="ADAL" clId="{80FC139A-5C05-4734-BBFA-FECF811C61BF}" dt="2020-02-01T01:04:56.084" v="1966" actId="478"/>
          <ac:grpSpMkLst>
            <pc:docMk/>
            <pc:sldMk cId="3738103678" sldId="513"/>
            <ac:grpSpMk id="148" creationId="{DBCDB88B-9998-4FE1-9976-0A950A1157BE}"/>
          </ac:grpSpMkLst>
        </pc:grpChg>
        <pc:grpChg chg="add mod">
          <ac:chgData name="野田　純平" userId="44253234-cae9-4259-a7e7-14fecf54bc2d" providerId="ADAL" clId="{80FC139A-5C05-4734-BBFA-FECF811C61BF}" dt="2020-02-01T01:04:25.045" v="1956" actId="164"/>
          <ac:grpSpMkLst>
            <pc:docMk/>
            <pc:sldMk cId="3738103678" sldId="513"/>
            <ac:grpSpMk id="190" creationId="{0B0964A8-E386-43A6-9D27-17AAF069021A}"/>
          </ac:grpSpMkLst>
        </pc:grpChg>
        <pc:grpChg chg="mod">
          <ac:chgData name="野田　純平" userId="44253234-cae9-4259-a7e7-14fecf54bc2d" providerId="ADAL" clId="{80FC139A-5C05-4734-BBFA-FECF811C61BF}" dt="2020-02-01T01:01:38.047" v="1927" actId="1037"/>
          <ac:grpSpMkLst>
            <pc:docMk/>
            <pc:sldMk cId="3738103678" sldId="513"/>
            <ac:grpSpMk id="194" creationId="{228E66C8-29B9-48BE-A4AB-E81C2D670A32}"/>
          </ac:grpSpMkLst>
        </pc:grpChg>
        <pc:grpChg chg="add del mod">
          <ac:chgData name="野田　純平" userId="44253234-cae9-4259-a7e7-14fecf54bc2d" providerId="ADAL" clId="{80FC139A-5C05-4734-BBFA-FECF811C61BF}" dt="2020-02-01T01:04:51.086" v="1964" actId="167"/>
          <ac:grpSpMkLst>
            <pc:docMk/>
            <pc:sldMk cId="3738103678" sldId="513"/>
            <ac:grpSpMk id="211" creationId="{F4B6A143-F0AA-4C0B-B333-5F1A3414AF9E}"/>
          </ac:grpSpMkLst>
        </pc:grpChg>
        <pc:grpChg chg="mod">
          <ac:chgData name="野田　純平" userId="44253234-cae9-4259-a7e7-14fecf54bc2d" providerId="ADAL" clId="{80FC139A-5C05-4734-BBFA-FECF811C61BF}" dt="2020-02-01T01:04:38.108" v="1960" actId="1076"/>
          <ac:grpSpMkLst>
            <pc:docMk/>
            <pc:sldMk cId="3738103678" sldId="513"/>
            <ac:grpSpMk id="212" creationId="{724AB73D-B244-4D3E-BB0A-F5DB6FBDC21C}"/>
          </ac:grpSpMkLst>
        </pc:grpChg>
        <pc:grpChg chg="mod">
          <ac:chgData name="野田　純平" userId="44253234-cae9-4259-a7e7-14fecf54bc2d" providerId="ADAL" clId="{80FC139A-5C05-4734-BBFA-FECF811C61BF}" dt="2020-02-01T01:04:38.108" v="1960" actId="1076"/>
          <ac:grpSpMkLst>
            <pc:docMk/>
            <pc:sldMk cId="3738103678" sldId="513"/>
            <ac:grpSpMk id="219" creationId="{62A3039E-6554-4845-8DAA-075705C155A9}"/>
          </ac:grpSpMkLst>
        </pc:grpChg>
        <pc:grpChg chg="add del mod">
          <ac:chgData name="野田　純平" userId="44253234-cae9-4259-a7e7-14fecf54bc2d" providerId="ADAL" clId="{80FC139A-5C05-4734-BBFA-FECF811C61BF}" dt="2020-02-01T01:10:19.608" v="2003"/>
          <ac:grpSpMkLst>
            <pc:docMk/>
            <pc:sldMk cId="3738103678" sldId="513"/>
            <ac:grpSpMk id="247" creationId="{C889E064-FA16-4028-85F9-417B40C03351}"/>
          </ac:grpSpMkLst>
        </pc:grpChg>
        <pc:grpChg chg="mod">
          <ac:chgData name="野田　純平" userId="44253234-cae9-4259-a7e7-14fecf54bc2d" providerId="ADAL" clId="{80FC139A-5C05-4734-BBFA-FECF811C61BF}" dt="2020-02-01T01:10:18.462" v="2002"/>
          <ac:grpSpMkLst>
            <pc:docMk/>
            <pc:sldMk cId="3738103678" sldId="513"/>
            <ac:grpSpMk id="248" creationId="{6A4FFA05-36B7-4647-8D29-7E6C70B9387C}"/>
          </ac:grpSpMkLst>
        </pc:grpChg>
        <pc:grpChg chg="mod">
          <ac:chgData name="野田　純平" userId="44253234-cae9-4259-a7e7-14fecf54bc2d" providerId="ADAL" clId="{80FC139A-5C05-4734-BBFA-FECF811C61BF}" dt="2020-02-01T01:10:18.462" v="2002"/>
          <ac:grpSpMkLst>
            <pc:docMk/>
            <pc:sldMk cId="3738103678" sldId="513"/>
            <ac:grpSpMk id="264" creationId="{E6B1FDCC-464E-4900-9205-EA54D10170E1}"/>
          </ac:grpSpMkLst>
        </pc:grpChg>
        <pc:grpChg chg="add del mod">
          <ac:chgData name="野田　純平" userId="44253234-cae9-4259-a7e7-14fecf54bc2d" providerId="ADAL" clId="{80FC139A-5C05-4734-BBFA-FECF811C61BF}" dt="2020-02-01T01:10:22.157" v="2005"/>
          <ac:grpSpMkLst>
            <pc:docMk/>
            <pc:sldMk cId="3738103678" sldId="513"/>
            <ac:grpSpMk id="275" creationId="{30FBF0EA-0FB4-433C-B338-D2F3F3989E17}"/>
          </ac:grpSpMkLst>
        </pc:grpChg>
        <pc:grpChg chg="mod">
          <ac:chgData name="野田　純平" userId="44253234-cae9-4259-a7e7-14fecf54bc2d" providerId="ADAL" clId="{80FC139A-5C05-4734-BBFA-FECF811C61BF}" dt="2020-02-01T01:10:21.192" v="2004"/>
          <ac:grpSpMkLst>
            <pc:docMk/>
            <pc:sldMk cId="3738103678" sldId="513"/>
            <ac:grpSpMk id="276" creationId="{4D7BCCE9-FD30-4AA3-82FE-0247D5B22BA4}"/>
          </ac:grpSpMkLst>
        </pc:grpChg>
        <pc:grpChg chg="mod">
          <ac:chgData name="野田　純平" userId="44253234-cae9-4259-a7e7-14fecf54bc2d" providerId="ADAL" clId="{80FC139A-5C05-4734-BBFA-FECF811C61BF}" dt="2020-02-01T01:10:21.192" v="2004"/>
          <ac:grpSpMkLst>
            <pc:docMk/>
            <pc:sldMk cId="3738103678" sldId="513"/>
            <ac:grpSpMk id="282" creationId="{C27D15EB-8841-40A0-9129-5D3B3DFBC13D}"/>
          </ac:grpSpMkLst>
        </pc:grpChg>
        <pc:picChg chg="del">
          <ac:chgData name="野田　純平" userId="44253234-cae9-4259-a7e7-14fecf54bc2d" providerId="ADAL" clId="{80FC139A-5C05-4734-BBFA-FECF811C61BF}" dt="2020-02-01T01:01:24.998" v="1872" actId="478"/>
          <ac:picMkLst>
            <pc:docMk/>
            <pc:sldMk cId="3738103678" sldId="513"/>
            <ac:picMk id="3" creationId="{04418BD3-0A31-416C-BB1A-EE16429B4460}"/>
          </ac:picMkLst>
        </pc:picChg>
        <pc:picChg chg="add mod ord">
          <ac:chgData name="野田　純平" userId="44253234-cae9-4259-a7e7-14fecf54bc2d" providerId="ADAL" clId="{80FC139A-5C05-4734-BBFA-FECF811C61BF}" dt="2020-02-01T01:05:31.563" v="1973" actId="692"/>
          <ac:picMkLst>
            <pc:docMk/>
            <pc:sldMk cId="3738103678" sldId="513"/>
            <ac:picMk id="4" creationId="{EAA6660E-DAD8-44B3-9D04-D031F26F1E9F}"/>
          </ac:picMkLst>
        </pc:picChg>
        <pc:picChg chg="del">
          <ac:chgData name="野田　純平" userId="44253234-cae9-4259-a7e7-14fecf54bc2d" providerId="ADAL" clId="{80FC139A-5C05-4734-BBFA-FECF811C61BF}" dt="2020-02-01T01:03:44.726" v="1952" actId="478"/>
          <ac:picMkLst>
            <pc:docMk/>
            <pc:sldMk cId="3738103678" sldId="513"/>
            <ac:picMk id="5" creationId="{7E888E16-A693-4B0F-8313-F8C59BFB4098}"/>
          </ac:picMkLst>
        </pc:picChg>
        <pc:picChg chg="del">
          <ac:chgData name="野田　純平" userId="44253234-cae9-4259-a7e7-14fecf54bc2d" providerId="ADAL" clId="{80FC139A-5C05-4734-BBFA-FECF811C61BF}" dt="2020-02-01T01:01:24.998" v="1872" actId="478"/>
          <ac:picMkLst>
            <pc:docMk/>
            <pc:sldMk cId="3738103678" sldId="513"/>
            <ac:picMk id="7" creationId="{FBDE5D61-400B-493E-B4C0-95F7331F35A4}"/>
          </ac:picMkLst>
        </pc:picChg>
        <pc:picChg chg="add mod ord">
          <ac:chgData name="野田　純平" userId="44253234-cae9-4259-a7e7-14fecf54bc2d" providerId="ADAL" clId="{80FC139A-5C05-4734-BBFA-FECF811C61BF}" dt="2020-02-01T01:05:28.359" v="1972" actId="692"/>
          <ac:picMkLst>
            <pc:docMk/>
            <pc:sldMk cId="3738103678" sldId="513"/>
            <ac:picMk id="8" creationId="{227EE42F-03C5-483E-89FE-999215B3BC86}"/>
          </ac:picMkLst>
        </pc:picChg>
        <pc:picChg chg="del">
          <ac:chgData name="野田　純平" userId="44253234-cae9-4259-a7e7-14fecf54bc2d" providerId="ADAL" clId="{80FC139A-5C05-4734-BBFA-FECF811C61BF}" dt="2020-02-01T01:02:36.338" v="1938" actId="478"/>
          <ac:picMkLst>
            <pc:docMk/>
            <pc:sldMk cId="3738103678" sldId="513"/>
            <ac:picMk id="9" creationId="{4BA490CC-D5CD-4B25-A77F-770F1FB68F08}"/>
          </ac:picMkLst>
        </pc:picChg>
        <pc:picChg chg="add mod">
          <ac:chgData name="野田　純平" userId="44253234-cae9-4259-a7e7-14fecf54bc2d" providerId="ADAL" clId="{80FC139A-5C05-4734-BBFA-FECF811C61BF}" dt="2020-02-01T01:01:38.047" v="1927" actId="1037"/>
          <ac:picMkLst>
            <pc:docMk/>
            <pc:sldMk cId="3738103678" sldId="513"/>
            <ac:picMk id="115" creationId="{55675A4B-05D7-482D-855F-EDBB9967D1D4}"/>
          </ac:picMkLst>
        </pc:picChg>
        <pc:picChg chg="add mod">
          <ac:chgData name="野田　純平" userId="44253234-cae9-4259-a7e7-14fecf54bc2d" providerId="ADAL" clId="{80FC139A-5C05-4734-BBFA-FECF811C61BF}" dt="2020-02-01T01:01:38.047" v="1927" actId="1037"/>
          <ac:picMkLst>
            <pc:docMk/>
            <pc:sldMk cId="3738103678" sldId="513"/>
            <ac:picMk id="133" creationId="{A5C6C2A3-EAC9-40BB-8C69-83C206E861EA}"/>
          </ac:picMkLst>
        </pc:picChg>
        <pc:cxnChg chg="del">
          <ac:chgData name="野田　純平" userId="44253234-cae9-4259-a7e7-14fecf54bc2d" providerId="ADAL" clId="{80FC139A-5C05-4734-BBFA-FECF811C61BF}" dt="2020-02-01T01:01:24.998" v="1872" actId="478"/>
          <ac:cxnSpMkLst>
            <pc:docMk/>
            <pc:sldMk cId="3738103678" sldId="513"/>
            <ac:cxnSpMk id="109" creationId="{472483DC-3944-4BD8-85A5-9A2410BC5584}"/>
          </ac:cxnSpMkLst>
        </pc:cxnChg>
        <pc:cxnChg chg="add mod">
          <ac:chgData name="野田　純平" userId="44253234-cae9-4259-a7e7-14fecf54bc2d" providerId="ADAL" clId="{80FC139A-5C05-4734-BBFA-FECF811C61BF}" dt="2020-02-01T01:01:38.047" v="1927" actId="1037"/>
          <ac:cxnSpMkLst>
            <pc:docMk/>
            <pc:sldMk cId="3738103678" sldId="513"/>
            <ac:cxnSpMk id="134" creationId="{946440CF-1296-4970-9BCF-017B77B876BF}"/>
          </ac:cxnSpMkLst>
        </pc:cxnChg>
        <pc:cxnChg chg="del">
          <ac:chgData name="野田　純平" userId="44253234-cae9-4259-a7e7-14fecf54bc2d" providerId="ADAL" clId="{80FC139A-5C05-4734-BBFA-FECF811C61BF}" dt="2020-02-01T01:05:06.670" v="1970" actId="478"/>
          <ac:cxnSpMkLst>
            <pc:docMk/>
            <pc:sldMk cId="3738103678" sldId="513"/>
            <ac:cxnSpMk id="159" creationId="{C5C2AAB0-1C9A-4C61-A2B4-28B0A0A9345F}"/>
          </ac:cxnSpMkLst>
        </pc:cxnChg>
        <pc:cxnChg chg="del">
          <ac:chgData name="野田　純平" userId="44253234-cae9-4259-a7e7-14fecf54bc2d" providerId="ADAL" clId="{80FC139A-5C05-4734-BBFA-FECF811C61BF}" dt="2020-02-01T01:01:24.998" v="1872" actId="478"/>
          <ac:cxnSpMkLst>
            <pc:docMk/>
            <pc:sldMk cId="3738103678" sldId="513"/>
            <ac:cxnSpMk id="184" creationId="{9277CF77-D5EB-4DA4-AC63-D24FEE015F7D}"/>
          </ac:cxnSpMkLst>
        </pc:cxnChg>
        <pc:cxnChg chg="add mod">
          <ac:chgData name="野田　純平" userId="44253234-cae9-4259-a7e7-14fecf54bc2d" providerId="ADAL" clId="{80FC139A-5C05-4734-BBFA-FECF811C61BF}" dt="2020-02-01T01:01:38.047" v="1927" actId="1037"/>
          <ac:cxnSpMkLst>
            <pc:docMk/>
            <pc:sldMk cId="3738103678" sldId="513"/>
            <ac:cxnSpMk id="185" creationId="{BBB66A85-9A35-4925-A446-6384D10EF3A5}"/>
          </ac:cxnSpMkLst>
        </pc:cxnChg>
        <pc:cxnChg chg="add mod">
          <ac:chgData name="野田　純平" userId="44253234-cae9-4259-a7e7-14fecf54bc2d" providerId="ADAL" clId="{80FC139A-5C05-4734-BBFA-FECF811C61BF}" dt="2020-02-01T01:04:25.045" v="1956" actId="164"/>
          <ac:cxnSpMkLst>
            <pc:docMk/>
            <pc:sldMk cId="3738103678" sldId="513"/>
            <ac:cxnSpMk id="210" creationId="{D7344492-F083-4EDB-94C9-551D16199702}"/>
          </ac:cxnSpMkLst>
        </pc:cxnChg>
        <pc:cxnChg chg="mod">
          <ac:chgData name="野田　純平" userId="44253234-cae9-4259-a7e7-14fecf54bc2d" providerId="ADAL" clId="{80FC139A-5C05-4734-BBFA-FECF811C61BF}" dt="2020-02-01T01:06:58.536" v="1979" actId="14100"/>
          <ac:cxnSpMkLst>
            <pc:docMk/>
            <pc:sldMk cId="3738103678" sldId="513"/>
            <ac:cxnSpMk id="216" creationId="{A4B0D54D-2C07-454E-80DB-C890FE4DB248}"/>
          </ac:cxnSpMkLst>
        </pc:cxnChg>
        <pc:cxnChg chg="mod">
          <ac:chgData name="野田　純平" userId="44253234-cae9-4259-a7e7-14fecf54bc2d" providerId="ADAL" clId="{80FC139A-5C05-4734-BBFA-FECF811C61BF}" dt="2020-02-01T01:07:34.195" v="1986" actId="14100"/>
          <ac:cxnSpMkLst>
            <pc:docMk/>
            <pc:sldMk cId="3738103678" sldId="513"/>
            <ac:cxnSpMk id="220" creationId="{46E577D9-FEBB-4EC4-B5D8-AE84056ADFE1}"/>
          </ac:cxnSpMkLst>
        </pc:cxnChg>
        <pc:cxnChg chg="mod">
          <ac:chgData name="野田　純平" userId="44253234-cae9-4259-a7e7-14fecf54bc2d" providerId="ADAL" clId="{80FC139A-5C05-4734-BBFA-FECF811C61BF}" dt="2020-02-01T01:08:33.290" v="1995" actId="1037"/>
          <ac:cxnSpMkLst>
            <pc:docMk/>
            <pc:sldMk cId="3738103678" sldId="513"/>
            <ac:cxnSpMk id="224" creationId="{DB34EABA-E23B-4C94-9BA2-024570F1E212}"/>
          </ac:cxnSpMkLst>
        </pc:cxnChg>
        <pc:cxnChg chg="mod">
          <ac:chgData name="野田　純平" userId="44253234-cae9-4259-a7e7-14fecf54bc2d" providerId="ADAL" clId="{80FC139A-5C05-4734-BBFA-FECF811C61BF}" dt="2020-02-01T01:08:08.411" v="1992" actId="14100"/>
          <ac:cxnSpMkLst>
            <pc:docMk/>
            <pc:sldMk cId="3738103678" sldId="513"/>
            <ac:cxnSpMk id="228" creationId="{9DF2ACB6-8D9A-4BC4-80BC-47C253B54ED7}"/>
          </ac:cxnSpMkLst>
        </pc:cxnChg>
        <pc:cxnChg chg="mod">
          <ac:chgData name="野田　純平" userId="44253234-cae9-4259-a7e7-14fecf54bc2d" providerId="ADAL" clId="{80FC139A-5C05-4734-BBFA-FECF811C61BF}" dt="2020-02-01T01:10:07.053" v="2001" actId="14100"/>
          <ac:cxnSpMkLst>
            <pc:docMk/>
            <pc:sldMk cId="3738103678" sldId="513"/>
            <ac:cxnSpMk id="230" creationId="{42DFB3BD-56CB-4F6A-AC93-64F7D1239793}"/>
          </ac:cxnSpMkLst>
        </pc:cxnChg>
        <pc:cxnChg chg="mod">
          <ac:chgData name="野田　純平" userId="44253234-cae9-4259-a7e7-14fecf54bc2d" providerId="ADAL" clId="{80FC139A-5C05-4734-BBFA-FECF811C61BF}" dt="2020-02-01T01:08:56.796" v="1996" actId="14100"/>
          <ac:cxnSpMkLst>
            <pc:docMk/>
            <pc:sldMk cId="3738103678" sldId="513"/>
            <ac:cxnSpMk id="232" creationId="{0962FA26-A99B-408E-A157-9B3603B09AC3}"/>
          </ac:cxnSpMkLst>
        </pc:cxnChg>
      </pc:sldChg>
      <pc:sldChg chg="addSp modSp add">
        <pc:chgData name="野田　純平" userId="44253234-cae9-4259-a7e7-14fecf54bc2d" providerId="ADAL" clId="{80FC139A-5C05-4734-BBFA-FECF811C61BF}" dt="2020-02-01T01:16:39.408" v="2509" actId="164"/>
        <pc:sldMkLst>
          <pc:docMk/>
          <pc:sldMk cId="2518095206" sldId="514"/>
        </pc:sldMkLst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16" creationId="{D07499F5-6FF7-4324-8F65-5F92F4E3F00B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17" creationId="{80A020B9-BE21-4E72-8FF3-A858C86346C3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18" creationId="{7C4DD1B8-84DF-4B7F-BD57-87A522AA737D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19" creationId="{451E4FBA-F75A-4850-ADD7-06FE079CA6FC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30" creationId="{9E33873E-123B-4F84-A4DC-B4F2FAD4DFE7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31" creationId="{18D91E7B-2FEB-4B9D-BB79-DCF79B3E9C03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35" creationId="{4ABA3346-F8CB-4DFC-98FC-2AD7AC797585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36" creationId="{F72EC146-6B7A-448A-BFAB-75691EE4B824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37" creationId="{506D071F-E55B-46D6-AED5-63E8650DB5DE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38" creationId="{775D27A1-8599-43BB-B02E-9F3F2E91DAD4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39" creationId="{439DD100-DED9-4EC4-950B-FA7614989202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40" creationId="{5F29C1DD-37F7-4F1C-A492-B6F782FD7FAB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41" creationId="{2911BB7E-E265-4EFC-8DCE-C232454E6AE1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74" creationId="{3043F9B4-FA11-4A51-BA45-61AE685A5AAF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75" creationId="{F3A164A8-8644-43E6-AD75-9B05D4523FD2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76" creationId="{A5AF5F79-69CB-4A5E-AC12-F45347F4B6B8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77" creationId="{305CD2F2-3E6E-4B21-BE00-84BD7B900F50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78" creationId="{2CD15555-5D23-4143-A1AF-1CF48D7B33A0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80" creationId="{CD424816-EC67-4F51-9B04-EE71788745F0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81" creationId="{0B564B3A-D945-4F38-A418-38E3BDB61676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82" creationId="{56289C08-C789-4A67-AD84-1F0346B5BEFC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83" creationId="{AD1FFBB3-49C4-49CA-A124-F2D4E4B5DAC2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87" creationId="{45A5AC92-3BD8-41E5-A766-E53D7D9673E3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189" creationId="{CBFA6895-F0D6-4281-9AD4-625BCC7C9DF0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06" creationId="{17DC3228-C64F-4E53-BD82-6E79798AA3BC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07" creationId="{8F42AD7F-77AA-4739-B9F3-7FCC3436DB9D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22" creationId="{8F9893DF-83B6-45D0-B858-B0CDBDA82DBD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23" creationId="{AEC8B1B3-3F65-43F7-B79E-2F6544CC3BF3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26" creationId="{C26A9A13-74C1-4D6B-B381-94D1613513AA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27" creationId="{6107BA4B-C594-497D-8D2F-07FC1C57DED9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38" creationId="{145000A3-FB42-443E-BDC5-53FD0EBB6547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39" creationId="{4599ABEE-2B8A-43B7-A36F-ECF885429FD7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49" creationId="{E5BC1E03-D466-40F7-99A5-4B746759D144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50" creationId="{B919CB81-E039-45FF-BD94-A7703E458E3C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53" creationId="{2163133E-F298-4EDC-B463-9FA0E641FE68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54" creationId="{E37C01A6-D719-4D89-A058-3FAD535F2675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55" creationId="{E6BE229E-DE13-4BA8-A066-8EF30A40AD0D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60" creationId="{415EAC2B-1DD1-4D0A-8902-812A60476090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62" creationId="{8AC4CF42-22C8-4D3B-A588-19331C34317C}"/>
          </ac:spMkLst>
        </pc:spChg>
        <pc:spChg chg="mod">
          <ac:chgData name="野田　純平" userId="44253234-cae9-4259-a7e7-14fecf54bc2d" providerId="ADAL" clId="{80FC139A-5C05-4734-BBFA-FECF811C61BF}" dt="2020-02-01T01:16:39.408" v="2509" actId="164"/>
          <ac:spMkLst>
            <pc:docMk/>
            <pc:sldMk cId="2518095206" sldId="514"/>
            <ac:spMk id="263" creationId="{D4DADA5B-D157-4065-9966-66A65F34CB96}"/>
          </ac:spMkLst>
        </pc:spChg>
        <pc:grpChg chg="add mod">
          <ac:chgData name="野田　純平" userId="44253234-cae9-4259-a7e7-14fecf54bc2d" providerId="ADAL" clId="{80FC139A-5C05-4734-BBFA-FECF811C61BF}" dt="2020-02-01T01:16:39.408" v="2509" actId="164"/>
          <ac:grpSpMkLst>
            <pc:docMk/>
            <pc:sldMk cId="2518095206" sldId="514"/>
            <ac:grpSpMk id="2" creationId="{56EBD378-29D1-47D9-AA92-BDECF36B265C}"/>
          </ac:grpSpMkLst>
        </pc:grpChg>
        <pc:grpChg chg="mod">
          <ac:chgData name="野田　純平" userId="44253234-cae9-4259-a7e7-14fecf54bc2d" providerId="ADAL" clId="{80FC139A-5C05-4734-BBFA-FECF811C61BF}" dt="2020-02-01T01:16:39.408" v="2509" actId="164"/>
          <ac:grpSpMkLst>
            <pc:docMk/>
            <pc:sldMk cId="2518095206" sldId="514"/>
            <ac:grpSpMk id="11" creationId="{13717AB5-C737-4BBE-BC06-01347FF2B4CB}"/>
          </ac:grpSpMkLst>
        </pc:grpChg>
        <pc:grpChg chg="mod">
          <ac:chgData name="野田　純平" userId="44253234-cae9-4259-a7e7-14fecf54bc2d" providerId="ADAL" clId="{80FC139A-5C05-4734-BBFA-FECF811C61BF}" dt="2020-02-01T01:16:39.408" v="2509" actId="164"/>
          <ac:grpSpMkLst>
            <pc:docMk/>
            <pc:sldMk cId="2518095206" sldId="514"/>
            <ac:grpSpMk id="120" creationId="{509FA053-3A79-471E-AD53-0643631AC884}"/>
          </ac:grpSpMkLst>
        </pc:grpChg>
        <pc:grpChg chg="mod">
          <ac:chgData name="野田　純平" userId="44253234-cae9-4259-a7e7-14fecf54bc2d" providerId="ADAL" clId="{80FC139A-5C05-4734-BBFA-FECF811C61BF}" dt="2020-02-01T01:16:39.408" v="2509" actId="164"/>
          <ac:grpSpMkLst>
            <pc:docMk/>
            <pc:sldMk cId="2518095206" sldId="514"/>
            <ac:grpSpMk id="142" creationId="{275C1327-03EC-4449-B504-5A66545DE3AD}"/>
          </ac:grpSpMkLst>
        </pc:grpChg>
        <pc:grpChg chg="mod">
          <ac:chgData name="野田　純平" userId="44253234-cae9-4259-a7e7-14fecf54bc2d" providerId="ADAL" clId="{80FC139A-5C05-4734-BBFA-FECF811C61BF}" dt="2020-02-01T01:16:39.408" v="2509" actId="164"/>
          <ac:grpSpMkLst>
            <pc:docMk/>
            <pc:sldMk cId="2518095206" sldId="514"/>
            <ac:grpSpMk id="162" creationId="{3B656962-EA5A-424A-B1B5-5F98B62BFA81}"/>
          </ac:grpSpMkLst>
        </pc:grpChg>
        <pc:grpChg chg="mod">
          <ac:chgData name="野田　純平" userId="44253234-cae9-4259-a7e7-14fecf54bc2d" providerId="ADAL" clId="{80FC139A-5C05-4734-BBFA-FECF811C61BF}" dt="2020-02-01T01:16:39.408" v="2509" actId="164"/>
          <ac:grpSpMkLst>
            <pc:docMk/>
            <pc:sldMk cId="2518095206" sldId="514"/>
            <ac:grpSpMk id="211" creationId="{F4B6A143-F0AA-4C0B-B333-5F1A3414AF9E}"/>
          </ac:grpSpMkLst>
        </pc:grpChg>
        <pc:picChg chg="mod">
          <ac:chgData name="野田　純平" userId="44253234-cae9-4259-a7e7-14fecf54bc2d" providerId="ADAL" clId="{80FC139A-5C05-4734-BBFA-FECF811C61BF}" dt="2020-02-01T01:16:39.408" v="2509" actId="164"/>
          <ac:picMkLst>
            <pc:docMk/>
            <pc:sldMk cId="2518095206" sldId="514"/>
            <ac:picMk id="4" creationId="{EAA6660E-DAD8-44B3-9D04-D031F26F1E9F}"/>
          </ac:picMkLst>
        </pc:picChg>
        <pc:picChg chg="mod">
          <ac:chgData name="野田　純平" userId="44253234-cae9-4259-a7e7-14fecf54bc2d" providerId="ADAL" clId="{80FC139A-5C05-4734-BBFA-FECF811C61BF}" dt="2020-02-01T01:16:39.408" v="2509" actId="164"/>
          <ac:picMkLst>
            <pc:docMk/>
            <pc:sldMk cId="2518095206" sldId="514"/>
            <ac:picMk id="8" creationId="{227EE42F-03C5-483E-89FE-999215B3BC86}"/>
          </ac:picMkLst>
        </pc:picChg>
        <pc:picChg chg="mod">
          <ac:chgData name="野田　純平" userId="44253234-cae9-4259-a7e7-14fecf54bc2d" providerId="ADAL" clId="{80FC139A-5C05-4734-BBFA-FECF811C61BF}" dt="2020-02-01T01:16:39.408" v="2509" actId="164"/>
          <ac:picMkLst>
            <pc:docMk/>
            <pc:sldMk cId="2518095206" sldId="514"/>
            <ac:picMk id="115" creationId="{55675A4B-05D7-482D-855F-EDBB9967D1D4}"/>
          </ac:picMkLst>
        </pc:picChg>
        <pc:picChg chg="mod">
          <ac:chgData name="野田　純平" userId="44253234-cae9-4259-a7e7-14fecf54bc2d" providerId="ADAL" clId="{80FC139A-5C05-4734-BBFA-FECF811C61BF}" dt="2020-02-01T01:16:39.408" v="2509" actId="164"/>
          <ac:picMkLst>
            <pc:docMk/>
            <pc:sldMk cId="2518095206" sldId="514"/>
            <ac:picMk id="133" creationId="{A5C6C2A3-EAC9-40BB-8C69-83C206E861EA}"/>
          </ac:picMkLst>
        </pc:picChg>
        <pc:cxnChg chg="mod">
          <ac:chgData name="野田　純平" userId="44253234-cae9-4259-a7e7-14fecf54bc2d" providerId="ADAL" clId="{80FC139A-5C05-4734-BBFA-FECF811C61BF}" dt="2020-02-01T01:16:39.408" v="2509" actId="164"/>
          <ac:cxnSpMkLst>
            <pc:docMk/>
            <pc:sldMk cId="2518095206" sldId="514"/>
            <ac:cxnSpMk id="132" creationId="{A639CEA1-CA9E-4DC2-9B32-D179750B1D5C}"/>
          </ac:cxnSpMkLst>
        </pc:cxnChg>
        <pc:cxnChg chg="mod">
          <ac:chgData name="野田　純平" userId="44253234-cae9-4259-a7e7-14fecf54bc2d" providerId="ADAL" clId="{80FC139A-5C05-4734-BBFA-FECF811C61BF}" dt="2020-02-01T01:16:39.408" v="2509" actId="164"/>
          <ac:cxnSpMkLst>
            <pc:docMk/>
            <pc:sldMk cId="2518095206" sldId="514"/>
            <ac:cxnSpMk id="134" creationId="{946440CF-1296-4970-9BCF-017B77B876BF}"/>
          </ac:cxnSpMkLst>
        </pc:cxnChg>
        <pc:cxnChg chg="mod">
          <ac:chgData name="野田　純平" userId="44253234-cae9-4259-a7e7-14fecf54bc2d" providerId="ADAL" clId="{80FC139A-5C05-4734-BBFA-FECF811C61BF}" dt="2020-02-01T01:16:39.408" v="2509" actId="164"/>
          <ac:cxnSpMkLst>
            <pc:docMk/>
            <pc:sldMk cId="2518095206" sldId="514"/>
            <ac:cxnSpMk id="185" creationId="{BBB66A85-9A35-4925-A446-6384D10EF3A5}"/>
          </ac:cxnSpMkLst>
        </pc:cxnChg>
        <pc:cxnChg chg="mod">
          <ac:chgData name="野田　純平" userId="44253234-cae9-4259-a7e7-14fecf54bc2d" providerId="ADAL" clId="{80FC139A-5C05-4734-BBFA-FECF811C61BF}" dt="2020-02-01T01:16:39.408" v="2509" actId="164"/>
          <ac:cxnSpMkLst>
            <pc:docMk/>
            <pc:sldMk cId="2518095206" sldId="514"/>
            <ac:cxnSpMk id="188" creationId="{2511A632-A944-4585-977C-DF3315F92FBC}"/>
          </ac:cxnSpMkLst>
        </pc:cxnChg>
        <pc:cxnChg chg="mod">
          <ac:chgData name="野田　純平" userId="44253234-cae9-4259-a7e7-14fecf54bc2d" providerId="ADAL" clId="{80FC139A-5C05-4734-BBFA-FECF811C61BF}" dt="2020-02-01T01:16:39.408" v="2509" actId="164"/>
          <ac:cxnSpMkLst>
            <pc:docMk/>
            <pc:sldMk cId="2518095206" sldId="514"/>
            <ac:cxnSpMk id="191" creationId="{E17AD577-CB5A-43A4-9FFC-FEA950133A58}"/>
          </ac:cxnSpMkLst>
        </pc:cxnChg>
        <pc:cxnChg chg="mod">
          <ac:chgData name="野田　純平" userId="44253234-cae9-4259-a7e7-14fecf54bc2d" providerId="ADAL" clId="{80FC139A-5C05-4734-BBFA-FECF811C61BF}" dt="2020-02-01T01:16:39.408" v="2509" actId="164"/>
          <ac:cxnSpMkLst>
            <pc:docMk/>
            <pc:sldMk cId="2518095206" sldId="514"/>
            <ac:cxnSpMk id="199" creationId="{938B3871-D723-4396-8E0C-45BFCE122187}"/>
          </ac:cxnSpMkLst>
        </pc:cxnChg>
        <pc:cxnChg chg="mod">
          <ac:chgData name="野田　純平" userId="44253234-cae9-4259-a7e7-14fecf54bc2d" providerId="ADAL" clId="{80FC139A-5C05-4734-BBFA-FECF811C61BF}" dt="2020-02-01T01:16:39.408" v="2509" actId="164"/>
          <ac:cxnSpMkLst>
            <pc:docMk/>
            <pc:sldMk cId="2518095206" sldId="514"/>
            <ac:cxnSpMk id="216" creationId="{A4B0D54D-2C07-454E-80DB-C890FE4DB248}"/>
          </ac:cxnSpMkLst>
        </pc:cxnChg>
        <pc:cxnChg chg="mod">
          <ac:chgData name="野田　純平" userId="44253234-cae9-4259-a7e7-14fecf54bc2d" providerId="ADAL" clId="{80FC139A-5C05-4734-BBFA-FECF811C61BF}" dt="2020-02-01T01:16:39.408" v="2509" actId="164"/>
          <ac:cxnSpMkLst>
            <pc:docMk/>
            <pc:sldMk cId="2518095206" sldId="514"/>
            <ac:cxnSpMk id="220" creationId="{46E577D9-FEBB-4EC4-B5D8-AE84056ADFE1}"/>
          </ac:cxnSpMkLst>
        </pc:cxnChg>
        <pc:cxnChg chg="mod">
          <ac:chgData name="野田　純平" userId="44253234-cae9-4259-a7e7-14fecf54bc2d" providerId="ADAL" clId="{80FC139A-5C05-4734-BBFA-FECF811C61BF}" dt="2020-02-01T01:16:39.408" v="2509" actId="164"/>
          <ac:cxnSpMkLst>
            <pc:docMk/>
            <pc:sldMk cId="2518095206" sldId="514"/>
            <ac:cxnSpMk id="224" creationId="{DB34EABA-E23B-4C94-9BA2-024570F1E212}"/>
          </ac:cxnSpMkLst>
        </pc:cxnChg>
        <pc:cxnChg chg="mod">
          <ac:chgData name="野田　純平" userId="44253234-cae9-4259-a7e7-14fecf54bc2d" providerId="ADAL" clId="{80FC139A-5C05-4734-BBFA-FECF811C61BF}" dt="2020-02-01T01:16:39.408" v="2509" actId="164"/>
          <ac:cxnSpMkLst>
            <pc:docMk/>
            <pc:sldMk cId="2518095206" sldId="514"/>
            <ac:cxnSpMk id="228" creationId="{9DF2ACB6-8D9A-4BC4-80BC-47C253B54ED7}"/>
          </ac:cxnSpMkLst>
        </pc:cxnChg>
        <pc:cxnChg chg="mod">
          <ac:chgData name="野田　純平" userId="44253234-cae9-4259-a7e7-14fecf54bc2d" providerId="ADAL" clId="{80FC139A-5C05-4734-BBFA-FECF811C61BF}" dt="2020-02-01T01:16:39.408" v="2509" actId="164"/>
          <ac:cxnSpMkLst>
            <pc:docMk/>
            <pc:sldMk cId="2518095206" sldId="514"/>
            <ac:cxnSpMk id="230" creationId="{42DFB3BD-56CB-4F6A-AC93-64F7D1239793}"/>
          </ac:cxnSpMkLst>
        </pc:cxnChg>
        <pc:cxnChg chg="mod">
          <ac:chgData name="野田　純平" userId="44253234-cae9-4259-a7e7-14fecf54bc2d" providerId="ADAL" clId="{80FC139A-5C05-4734-BBFA-FECF811C61BF}" dt="2020-02-01T01:16:39.408" v="2509" actId="164"/>
          <ac:cxnSpMkLst>
            <pc:docMk/>
            <pc:sldMk cId="2518095206" sldId="514"/>
            <ac:cxnSpMk id="232" creationId="{0962FA26-A99B-408E-A157-9B3603B09AC3}"/>
          </ac:cxnSpMkLst>
        </pc:cxnChg>
      </pc:sldChg>
      <pc:sldChg chg="addSp delSp modSp add">
        <pc:chgData name="野田　純平" userId="44253234-cae9-4259-a7e7-14fecf54bc2d" providerId="ADAL" clId="{80FC139A-5C05-4734-BBFA-FECF811C61BF}" dt="2020-02-11T00:28:19.504" v="2819"/>
        <pc:sldMkLst>
          <pc:docMk/>
          <pc:sldMk cId="2071451851" sldId="515"/>
        </pc:sldMkLst>
        <pc:spChg chg="del mod">
          <ac:chgData name="野田　純平" userId="44253234-cae9-4259-a7e7-14fecf54bc2d" providerId="ADAL" clId="{80FC139A-5C05-4734-BBFA-FECF811C61BF}" dt="2020-02-11T00:15:35.062" v="2736" actId="478"/>
          <ac:spMkLst>
            <pc:docMk/>
            <pc:sldMk cId="2071451851" sldId="515"/>
            <ac:spMk id="6" creationId="{00000000-0000-0000-0000-000000000000}"/>
          </ac:spMkLst>
        </pc:spChg>
        <pc:spChg chg="add mod">
          <ac:chgData name="野田　純平" userId="44253234-cae9-4259-a7e7-14fecf54bc2d" providerId="ADAL" clId="{80FC139A-5C05-4734-BBFA-FECF811C61BF}" dt="2020-02-11T00:22:46.220" v="2789" actId="1076"/>
          <ac:spMkLst>
            <pc:docMk/>
            <pc:sldMk cId="2071451851" sldId="515"/>
            <ac:spMk id="11" creationId="{3D6604A8-48A5-44E7-88E1-B2115F0333D7}"/>
          </ac:spMkLst>
        </pc:spChg>
        <pc:spChg chg="del mod">
          <ac:chgData name="野田　純平" userId="44253234-cae9-4259-a7e7-14fecf54bc2d" providerId="ADAL" clId="{80FC139A-5C05-4734-BBFA-FECF811C61BF}" dt="2020-02-11T00:15:35.062" v="2736" actId="478"/>
          <ac:spMkLst>
            <pc:docMk/>
            <pc:sldMk cId="2071451851" sldId="515"/>
            <ac:spMk id="18" creationId="{6BD9DFD7-C732-4154-8057-04628E9612F0}"/>
          </ac:spMkLst>
        </pc:spChg>
        <pc:spChg chg="del mod">
          <ac:chgData name="野田　純平" userId="44253234-cae9-4259-a7e7-14fecf54bc2d" providerId="ADAL" clId="{80FC139A-5C05-4734-BBFA-FECF811C61BF}" dt="2020-02-11T00:15:35.062" v="2736" actId="478"/>
          <ac:spMkLst>
            <pc:docMk/>
            <pc:sldMk cId="2071451851" sldId="515"/>
            <ac:spMk id="19" creationId="{44EE2D63-F8F6-4D7A-B5C6-D6C4B72E9ACD}"/>
          </ac:spMkLst>
        </pc:spChg>
        <pc:spChg chg="del mod">
          <ac:chgData name="野田　純平" userId="44253234-cae9-4259-a7e7-14fecf54bc2d" providerId="ADAL" clId="{80FC139A-5C05-4734-BBFA-FECF811C61BF}" dt="2020-02-11T00:15:35.062" v="2736" actId="478"/>
          <ac:spMkLst>
            <pc:docMk/>
            <pc:sldMk cId="2071451851" sldId="515"/>
            <ac:spMk id="20" creationId="{8DE2C569-9763-4AA3-B403-2A7636613AC2}"/>
          </ac:spMkLst>
        </pc:spChg>
        <pc:spChg chg="mod">
          <ac:chgData name="野田　純平" userId="44253234-cae9-4259-a7e7-14fecf54bc2d" providerId="ADAL" clId="{80FC139A-5C05-4734-BBFA-FECF811C61BF}" dt="2020-02-11T00:10:51.964" v="2726" actId="164"/>
          <ac:spMkLst>
            <pc:docMk/>
            <pc:sldMk cId="2071451851" sldId="515"/>
            <ac:spMk id="21" creationId="{100CDA78-FDB5-473F-9E7F-D8910DAAA65D}"/>
          </ac:spMkLst>
        </pc:spChg>
        <pc:spChg chg="mod">
          <ac:chgData name="野田　純平" userId="44253234-cae9-4259-a7e7-14fecf54bc2d" providerId="ADAL" clId="{80FC139A-5C05-4734-BBFA-FECF811C61BF}" dt="2020-02-11T00:10:51.964" v="2726" actId="164"/>
          <ac:spMkLst>
            <pc:docMk/>
            <pc:sldMk cId="2071451851" sldId="515"/>
            <ac:spMk id="22" creationId="{EE6B59D4-ECD6-4CB0-AA66-6039DCD80E0F}"/>
          </ac:spMkLst>
        </pc:spChg>
        <pc:spChg chg="del mod">
          <ac:chgData name="野田　純平" userId="44253234-cae9-4259-a7e7-14fecf54bc2d" providerId="ADAL" clId="{80FC139A-5C05-4734-BBFA-FECF811C61BF}" dt="2020-02-11T00:15:35.062" v="2736" actId="478"/>
          <ac:spMkLst>
            <pc:docMk/>
            <pc:sldMk cId="2071451851" sldId="515"/>
            <ac:spMk id="26" creationId="{F1C4197A-5291-4CE9-8A42-418B8B447789}"/>
          </ac:spMkLst>
        </pc:spChg>
        <pc:spChg chg="add del mod">
          <ac:chgData name="野田　純平" userId="44253234-cae9-4259-a7e7-14fecf54bc2d" providerId="ADAL" clId="{80FC139A-5C05-4734-BBFA-FECF811C61BF}" dt="2020-02-11T00:11:50.682" v="2733" actId="478"/>
          <ac:spMkLst>
            <pc:docMk/>
            <pc:sldMk cId="2071451851" sldId="515"/>
            <ac:spMk id="27" creationId="{1AC234E3-8BB7-4D0E-94DC-132E64ED7383}"/>
          </ac:spMkLst>
        </pc:spChg>
        <pc:spChg chg="add del mod">
          <ac:chgData name="野田　純平" userId="44253234-cae9-4259-a7e7-14fecf54bc2d" providerId="ADAL" clId="{80FC139A-5C05-4734-BBFA-FECF811C61BF}" dt="2020-02-11T00:11:50.682" v="2733" actId="478"/>
          <ac:spMkLst>
            <pc:docMk/>
            <pc:sldMk cId="2071451851" sldId="515"/>
            <ac:spMk id="31" creationId="{0C90027C-6D3B-48EA-9025-549ABBE41843}"/>
          </ac:spMkLst>
        </pc:spChg>
        <pc:spChg chg="del mod">
          <ac:chgData name="野田　純平" userId="44253234-cae9-4259-a7e7-14fecf54bc2d" providerId="ADAL" clId="{80FC139A-5C05-4734-BBFA-FECF811C61BF}" dt="2020-02-11T00:15:35.062" v="2736" actId="478"/>
          <ac:spMkLst>
            <pc:docMk/>
            <pc:sldMk cId="2071451851" sldId="515"/>
            <ac:spMk id="32" creationId="{14A7A7F5-9DC2-469B-AA69-0BAF2EE7F64E}"/>
          </ac:spMkLst>
        </pc:spChg>
        <pc:spChg chg="del mod">
          <ac:chgData name="野田　純平" userId="44253234-cae9-4259-a7e7-14fecf54bc2d" providerId="ADAL" clId="{80FC139A-5C05-4734-BBFA-FECF811C61BF}" dt="2020-02-11T00:15:35.062" v="2736" actId="478"/>
          <ac:spMkLst>
            <pc:docMk/>
            <pc:sldMk cId="2071451851" sldId="515"/>
            <ac:spMk id="33" creationId="{F0C278BD-9DC8-455F-890E-101FF7728680}"/>
          </ac:spMkLst>
        </pc:spChg>
        <pc:spChg chg="add del mod">
          <ac:chgData name="野田　純平" userId="44253234-cae9-4259-a7e7-14fecf54bc2d" providerId="ADAL" clId="{80FC139A-5C05-4734-BBFA-FECF811C61BF}" dt="2020-02-11T00:11:50.682" v="2733" actId="478"/>
          <ac:spMkLst>
            <pc:docMk/>
            <pc:sldMk cId="2071451851" sldId="515"/>
            <ac:spMk id="35" creationId="{A786D946-A120-43B8-A348-56D7BB87F14D}"/>
          </ac:spMkLst>
        </pc:spChg>
        <pc:spChg chg="add del mod">
          <ac:chgData name="野田　純平" userId="44253234-cae9-4259-a7e7-14fecf54bc2d" providerId="ADAL" clId="{80FC139A-5C05-4734-BBFA-FECF811C61BF}" dt="2020-02-11T00:11:50.682" v="2733" actId="478"/>
          <ac:spMkLst>
            <pc:docMk/>
            <pc:sldMk cId="2071451851" sldId="515"/>
            <ac:spMk id="37" creationId="{823F4850-0782-4B9F-A54D-4AE26F1F68F6}"/>
          </ac:spMkLst>
        </pc:spChg>
        <pc:spChg chg="add del mod">
          <ac:chgData name="野田　純平" userId="44253234-cae9-4259-a7e7-14fecf54bc2d" providerId="ADAL" clId="{80FC139A-5C05-4734-BBFA-FECF811C61BF}" dt="2020-02-11T00:11:50.682" v="2733" actId="478"/>
          <ac:spMkLst>
            <pc:docMk/>
            <pc:sldMk cId="2071451851" sldId="515"/>
            <ac:spMk id="38" creationId="{4ADABB35-CC11-492E-A90D-585DD6A5C4C0}"/>
          </ac:spMkLst>
        </pc:spChg>
        <pc:spChg chg="add del mod">
          <ac:chgData name="野田　純平" userId="44253234-cae9-4259-a7e7-14fecf54bc2d" providerId="ADAL" clId="{80FC139A-5C05-4734-BBFA-FECF811C61BF}" dt="2020-02-11T00:11:50.682" v="2733" actId="478"/>
          <ac:spMkLst>
            <pc:docMk/>
            <pc:sldMk cId="2071451851" sldId="515"/>
            <ac:spMk id="41" creationId="{505EA17F-91F6-4445-B470-F1DFC4CCECB8}"/>
          </ac:spMkLst>
        </pc:spChg>
        <pc:spChg chg="add del mod">
          <ac:chgData name="野田　純平" userId="44253234-cae9-4259-a7e7-14fecf54bc2d" providerId="ADAL" clId="{80FC139A-5C05-4734-BBFA-FECF811C61BF}" dt="2020-02-11T00:11:50.682" v="2733" actId="478"/>
          <ac:spMkLst>
            <pc:docMk/>
            <pc:sldMk cId="2071451851" sldId="515"/>
            <ac:spMk id="42" creationId="{9DA12E2C-6F36-4965-8523-FC655B6B201E}"/>
          </ac:spMkLst>
        </pc:spChg>
        <pc:spChg chg="add del mod">
          <ac:chgData name="野田　純平" userId="44253234-cae9-4259-a7e7-14fecf54bc2d" providerId="ADAL" clId="{80FC139A-5C05-4734-BBFA-FECF811C61BF}" dt="2020-02-11T00:11:50.682" v="2733" actId="478"/>
          <ac:spMkLst>
            <pc:docMk/>
            <pc:sldMk cId="2071451851" sldId="515"/>
            <ac:spMk id="43" creationId="{D26D0762-B230-4EFA-9BDE-0D2CB3F43FE5}"/>
          </ac:spMkLst>
        </pc:spChg>
        <pc:spChg chg="add del mod">
          <ac:chgData name="野田　純平" userId="44253234-cae9-4259-a7e7-14fecf54bc2d" providerId="ADAL" clId="{80FC139A-5C05-4734-BBFA-FECF811C61BF}" dt="2020-02-11T00:11:50.682" v="2733" actId="478"/>
          <ac:spMkLst>
            <pc:docMk/>
            <pc:sldMk cId="2071451851" sldId="515"/>
            <ac:spMk id="45" creationId="{26BAE4CC-042E-4F95-ABC9-DF4B0792ED08}"/>
          </ac:spMkLst>
        </pc:spChg>
        <pc:spChg chg="add del mod">
          <ac:chgData name="野田　純平" userId="44253234-cae9-4259-a7e7-14fecf54bc2d" providerId="ADAL" clId="{80FC139A-5C05-4734-BBFA-FECF811C61BF}" dt="2020-02-11T00:11:50.682" v="2733" actId="478"/>
          <ac:spMkLst>
            <pc:docMk/>
            <pc:sldMk cId="2071451851" sldId="515"/>
            <ac:spMk id="47" creationId="{C8093261-E5BB-4590-A149-EF2C56B2E341}"/>
          </ac:spMkLst>
        </pc:spChg>
        <pc:spChg chg="add del mod">
          <ac:chgData name="野田　純平" userId="44253234-cae9-4259-a7e7-14fecf54bc2d" providerId="ADAL" clId="{80FC139A-5C05-4734-BBFA-FECF811C61BF}" dt="2020-02-11T00:11:50.682" v="2733" actId="478"/>
          <ac:spMkLst>
            <pc:docMk/>
            <pc:sldMk cId="2071451851" sldId="515"/>
            <ac:spMk id="48" creationId="{F5B1C57C-F5D0-4BB3-BCB8-C61B8A47CC43}"/>
          </ac:spMkLst>
        </pc:spChg>
        <pc:spChg chg="del mod">
          <ac:chgData name="野田　純平" userId="44253234-cae9-4259-a7e7-14fecf54bc2d" providerId="ADAL" clId="{80FC139A-5C05-4734-BBFA-FECF811C61BF}" dt="2020-02-11T00:15:35.062" v="2736" actId="478"/>
          <ac:spMkLst>
            <pc:docMk/>
            <pc:sldMk cId="2071451851" sldId="515"/>
            <ac:spMk id="51" creationId="{00000000-0000-0000-0000-000000000000}"/>
          </ac:spMkLst>
        </pc:spChg>
        <pc:spChg chg="add mod">
          <ac:chgData name="野田　純平" userId="44253234-cae9-4259-a7e7-14fecf54bc2d" providerId="ADAL" clId="{80FC139A-5C05-4734-BBFA-FECF811C61BF}" dt="2020-02-11T00:12:02.198" v="2735" actId="1076"/>
          <ac:spMkLst>
            <pc:docMk/>
            <pc:sldMk cId="2071451851" sldId="515"/>
            <ac:spMk id="53" creationId="{9296BFE2-002C-4044-AB97-BEC02A711F1A}"/>
          </ac:spMkLst>
        </pc:spChg>
        <pc:spChg chg="add mod">
          <ac:chgData name="野田　純平" userId="44253234-cae9-4259-a7e7-14fecf54bc2d" providerId="ADAL" clId="{80FC139A-5C05-4734-BBFA-FECF811C61BF}" dt="2020-02-11T00:12:02.198" v="2735" actId="1076"/>
          <ac:spMkLst>
            <pc:docMk/>
            <pc:sldMk cId="2071451851" sldId="515"/>
            <ac:spMk id="58" creationId="{62FC9549-D38F-4349-A404-BE53FB6309D1}"/>
          </ac:spMkLst>
        </pc:spChg>
        <pc:spChg chg="add mod">
          <ac:chgData name="野田　純平" userId="44253234-cae9-4259-a7e7-14fecf54bc2d" providerId="ADAL" clId="{80FC139A-5C05-4734-BBFA-FECF811C61BF}" dt="2020-02-11T00:12:02.198" v="2735" actId="1076"/>
          <ac:spMkLst>
            <pc:docMk/>
            <pc:sldMk cId="2071451851" sldId="515"/>
            <ac:spMk id="59" creationId="{197159A2-214A-4BFE-A9D4-A842CA10CAF7}"/>
          </ac:spMkLst>
        </pc:spChg>
        <pc:spChg chg="add del mod">
          <ac:chgData name="野田　純平" userId="44253234-cae9-4259-a7e7-14fecf54bc2d" providerId="ADAL" clId="{80FC139A-5C05-4734-BBFA-FECF811C61BF}" dt="2020-02-11T00:17:17.328" v="2741" actId="478"/>
          <ac:spMkLst>
            <pc:docMk/>
            <pc:sldMk cId="2071451851" sldId="515"/>
            <ac:spMk id="60" creationId="{B1D2B232-6F55-4B7B-8117-583902C3B806}"/>
          </ac:spMkLst>
        </pc:spChg>
        <pc:spChg chg="add mod">
          <ac:chgData name="野田　純平" userId="44253234-cae9-4259-a7e7-14fecf54bc2d" providerId="ADAL" clId="{80FC139A-5C05-4734-BBFA-FECF811C61BF}" dt="2020-02-11T00:12:02.198" v="2735" actId="1076"/>
          <ac:spMkLst>
            <pc:docMk/>
            <pc:sldMk cId="2071451851" sldId="515"/>
            <ac:spMk id="61" creationId="{EFEA2798-027D-4A6E-8225-0465C9B1C923}"/>
          </ac:spMkLst>
        </pc:spChg>
        <pc:spChg chg="del mod">
          <ac:chgData name="野田　純平" userId="44253234-cae9-4259-a7e7-14fecf54bc2d" providerId="ADAL" clId="{80FC139A-5C05-4734-BBFA-FECF811C61BF}" dt="2020-02-11T00:15:35.062" v="2736" actId="478"/>
          <ac:spMkLst>
            <pc:docMk/>
            <pc:sldMk cId="2071451851" sldId="515"/>
            <ac:spMk id="62" creationId="{8C0731C8-429E-47C1-A841-30021E8EA231}"/>
          </ac:spMkLst>
        </pc:spChg>
        <pc:spChg chg="add mod">
          <ac:chgData name="野田　純平" userId="44253234-cae9-4259-a7e7-14fecf54bc2d" providerId="ADAL" clId="{80FC139A-5C05-4734-BBFA-FECF811C61BF}" dt="2020-02-11T00:12:02.198" v="2735" actId="1076"/>
          <ac:spMkLst>
            <pc:docMk/>
            <pc:sldMk cId="2071451851" sldId="515"/>
            <ac:spMk id="65" creationId="{428F8D85-6FA0-497C-AA37-E5257284684C}"/>
          </ac:spMkLst>
        </pc:spChg>
        <pc:spChg chg="add mod">
          <ac:chgData name="野田　純平" userId="44253234-cae9-4259-a7e7-14fecf54bc2d" providerId="ADAL" clId="{80FC139A-5C05-4734-BBFA-FECF811C61BF}" dt="2020-02-11T00:12:02.198" v="2735" actId="1076"/>
          <ac:spMkLst>
            <pc:docMk/>
            <pc:sldMk cId="2071451851" sldId="515"/>
            <ac:spMk id="66" creationId="{16775E3F-FED9-4204-9C01-DA490C3E2689}"/>
          </ac:spMkLst>
        </pc:spChg>
        <pc:spChg chg="add mod">
          <ac:chgData name="野田　純平" userId="44253234-cae9-4259-a7e7-14fecf54bc2d" providerId="ADAL" clId="{80FC139A-5C05-4734-BBFA-FECF811C61BF}" dt="2020-02-11T00:12:02.198" v="2735" actId="1076"/>
          <ac:spMkLst>
            <pc:docMk/>
            <pc:sldMk cId="2071451851" sldId="515"/>
            <ac:spMk id="67" creationId="{B5250595-C5A3-4463-ABB9-E072D78FCF86}"/>
          </ac:spMkLst>
        </pc:spChg>
        <pc:spChg chg="add mod">
          <ac:chgData name="野田　純平" userId="44253234-cae9-4259-a7e7-14fecf54bc2d" providerId="ADAL" clId="{80FC139A-5C05-4734-BBFA-FECF811C61BF}" dt="2020-02-11T00:12:02.198" v="2735" actId="1076"/>
          <ac:spMkLst>
            <pc:docMk/>
            <pc:sldMk cId="2071451851" sldId="515"/>
            <ac:spMk id="69" creationId="{B170B65C-5403-42FC-B49B-CA7E4E3DB26A}"/>
          </ac:spMkLst>
        </pc:spChg>
        <pc:spChg chg="mod">
          <ac:chgData name="野田　純平" userId="44253234-cae9-4259-a7e7-14fecf54bc2d" providerId="ADAL" clId="{80FC139A-5C05-4734-BBFA-FECF811C61BF}" dt="2020-02-11T00:27:39.010" v="2818" actId="14100"/>
          <ac:spMkLst>
            <pc:docMk/>
            <pc:sldMk cId="2071451851" sldId="515"/>
            <ac:spMk id="71" creationId="{677294CD-813E-4020-865B-31BCB8501050}"/>
          </ac:spMkLst>
        </pc:spChg>
        <pc:spChg chg="mod">
          <ac:chgData name="野田　純平" userId="44253234-cae9-4259-a7e7-14fecf54bc2d" providerId="ADAL" clId="{80FC139A-5C05-4734-BBFA-FECF811C61BF}" dt="2020-02-11T00:27:14.762" v="2816" actId="1038"/>
          <ac:spMkLst>
            <pc:docMk/>
            <pc:sldMk cId="2071451851" sldId="515"/>
            <ac:spMk id="72" creationId="{BD7CACAA-F3F3-40DD-8E0F-A9D1FAAD52CF}"/>
          </ac:spMkLst>
        </pc:spChg>
        <pc:spChg chg="add mod">
          <ac:chgData name="野田　純平" userId="44253234-cae9-4259-a7e7-14fecf54bc2d" providerId="ADAL" clId="{80FC139A-5C05-4734-BBFA-FECF811C61BF}" dt="2020-02-11T00:15:49.595" v="2738" actId="1076"/>
          <ac:spMkLst>
            <pc:docMk/>
            <pc:sldMk cId="2071451851" sldId="515"/>
            <ac:spMk id="77" creationId="{9BAF7740-E40B-42DB-A493-FBDDC434B261}"/>
          </ac:spMkLst>
        </pc:spChg>
        <pc:spChg chg="add mod">
          <ac:chgData name="野田　純平" userId="44253234-cae9-4259-a7e7-14fecf54bc2d" providerId="ADAL" clId="{80FC139A-5C05-4734-BBFA-FECF811C61BF}" dt="2020-02-11T00:15:49.595" v="2738" actId="1076"/>
          <ac:spMkLst>
            <pc:docMk/>
            <pc:sldMk cId="2071451851" sldId="515"/>
            <ac:spMk id="81" creationId="{C29F77DE-A800-46E9-A0C5-FE4499A77926}"/>
          </ac:spMkLst>
        </pc:spChg>
        <pc:spChg chg="add mod">
          <ac:chgData name="野田　純平" userId="44253234-cae9-4259-a7e7-14fecf54bc2d" providerId="ADAL" clId="{80FC139A-5C05-4734-BBFA-FECF811C61BF}" dt="2020-02-11T00:15:49.595" v="2738" actId="1076"/>
          <ac:spMkLst>
            <pc:docMk/>
            <pc:sldMk cId="2071451851" sldId="515"/>
            <ac:spMk id="82" creationId="{F01EAA5E-400C-457A-BDB3-CCB0227CCF50}"/>
          </ac:spMkLst>
        </pc:spChg>
        <pc:spChg chg="add mod">
          <ac:chgData name="野田　純平" userId="44253234-cae9-4259-a7e7-14fecf54bc2d" providerId="ADAL" clId="{80FC139A-5C05-4734-BBFA-FECF811C61BF}" dt="2020-02-11T00:15:49.595" v="2738" actId="1076"/>
          <ac:spMkLst>
            <pc:docMk/>
            <pc:sldMk cId="2071451851" sldId="515"/>
            <ac:spMk id="83" creationId="{FE8D5E64-FE9D-49CF-9E93-A2CFC4934168}"/>
          </ac:spMkLst>
        </pc:spChg>
        <pc:spChg chg="add mod">
          <ac:chgData name="野田　純平" userId="44253234-cae9-4259-a7e7-14fecf54bc2d" providerId="ADAL" clId="{80FC139A-5C05-4734-BBFA-FECF811C61BF}" dt="2020-02-11T00:15:49.595" v="2738" actId="1076"/>
          <ac:spMkLst>
            <pc:docMk/>
            <pc:sldMk cId="2071451851" sldId="515"/>
            <ac:spMk id="84" creationId="{6ADEB498-06FB-4AB9-B4FA-5E509E15CE79}"/>
          </ac:spMkLst>
        </pc:spChg>
        <pc:spChg chg="add mod">
          <ac:chgData name="野田　純平" userId="44253234-cae9-4259-a7e7-14fecf54bc2d" providerId="ADAL" clId="{80FC139A-5C05-4734-BBFA-FECF811C61BF}" dt="2020-02-11T00:15:49.595" v="2738" actId="1076"/>
          <ac:spMkLst>
            <pc:docMk/>
            <pc:sldMk cId="2071451851" sldId="515"/>
            <ac:spMk id="87" creationId="{F682DC89-8E03-43DB-B452-EE2D753B226C}"/>
          </ac:spMkLst>
        </pc:spChg>
        <pc:spChg chg="add mod">
          <ac:chgData name="野田　純平" userId="44253234-cae9-4259-a7e7-14fecf54bc2d" providerId="ADAL" clId="{80FC139A-5C05-4734-BBFA-FECF811C61BF}" dt="2020-02-11T00:15:49.595" v="2738" actId="1076"/>
          <ac:spMkLst>
            <pc:docMk/>
            <pc:sldMk cId="2071451851" sldId="515"/>
            <ac:spMk id="88" creationId="{D0D6FC55-51A4-424B-96BC-0E30E9B6080F}"/>
          </ac:spMkLst>
        </pc:spChg>
        <pc:spChg chg="add mod">
          <ac:chgData name="野田　純平" userId="44253234-cae9-4259-a7e7-14fecf54bc2d" providerId="ADAL" clId="{80FC139A-5C05-4734-BBFA-FECF811C61BF}" dt="2020-02-11T00:15:49.595" v="2738" actId="1076"/>
          <ac:spMkLst>
            <pc:docMk/>
            <pc:sldMk cId="2071451851" sldId="515"/>
            <ac:spMk id="89" creationId="{926D32A3-3334-4B8F-946B-1415E103685B}"/>
          </ac:spMkLst>
        </pc:spChg>
        <pc:spChg chg="add mod">
          <ac:chgData name="野田　純平" userId="44253234-cae9-4259-a7e7-14fecf54bc2d" providerId="ADAL" clId="{80FC139A-5C05-4734-BBFA-FECF811C61BF}" dt="2020-02-11T00:15:49.595" v="2738" actId="1076"/>
          <ac:spMkLst>
            <pc:docMk/>
            <pc:sldMk cId="2071451851" sldId="515"/>
            <ac:spMk id="91" creationId="{AEDB5C1A-BEDF-4D07-A4EB-99F540B190E8}"/>
          </ac:spMkLst>
        </pc:spChg>
        <pc:spChg chg="add">
          <ac:chgData name="野田　純平" userId="44253234-cae9-4259-a7e7-14fecf54bc2d" providerId="ADAL" clId="{80FC139A-5C05-4734-BBFA-FECF811C61BF}" dt="2020-02-11T00:28:19.504" v="2819"/>
          <ac:spMkLst>
            <pc:docMk/>
            <pc:sldMk cId="2071451851" sldId="515"/>
            <ac:spMk id="95" creationId="{BE18D725-6E92-4D4B-A752-A06244AE1BBE}"/>
          </ac:spMkLst>
        </pc:spChg>
        <pc:grpChg chg="add del mod">
          <ac:chgData name="野田　純平" userId="44253234-cae9-4259-a7e7-14fecf54bc2d" providerId="ADAL" clId="{80FC139A-5C05-4734-BBFA-FECF811C61BF}" dt="2020-02-11T00:15:35.062" v="2736" actId="478"/>
          <ac:grpSpMkLst>
            <pc:docMk/>
            <pc:sldMk cId="2071451851" sldId="515"/>
            <ac:grpSpMk id="2" creationId="{DD8EEF72-3FD0-479D-A19D-BD0600392B53}"/>
          </ac:grpSpMkLst>
        </pc:grpChg>
        <pc:grpChg chg="add mod">
          <ac:chgData name="野田　純平" userId="44253234-cae9-4259-a7e7-14fecf54bc2d" providerId="ADAL" clId="{80FC139A-5C05-4734-BBFA-FECF811C61BF}" dt="2020-02-11T00:12:02.198" v="2735" actId="1076"/>
          <ac:grpSpMkLst>
            <pc:docMk/>
            <pc:sldMk cId="2071451851" sldId="515"/>
            <ac:grpSpMk id="70" creationId="{6AF485DB-54E4-41A7-B2A2-AFE064804DDC}"/>
          </ac:grpSpMkLst>
        </pc:grpChg>
        <pc:cxnChg chg="add del mod">
          <ac:chgData name="野田　純平" userId="44253234-cae9-4259-a7e7-14fecf54bc2d" providerId="ADAL" clId="{80FC139A-5C05-4734-BBFA-FECF811C61BF}" dt="2020-02-11T00:20:33.839" v="2749" actId="11529"/>
          <ac:cxnSpMkLst>
            <pc:docMk/>
            <pc:sldMk cId="2071451851" sldId="515"/>
            <ac:cxnSpMk id="4" creationId="{F1202912-2036-43D8-B2C3-7AA3D60E137D}"/>
          </ac:cxnSpMkLst>
        </pc:cxnChg>
        <pc:cxnChg chg="del mod">
          <ac:chgData name="野田　純平" userId="44253234-cae9-4259-a7e7-14fecf54bc2d" providerId="ADAL" clId="{80FC139A-5C05-4734-BBFA-FECF811C61BF}" dt="2020-02-11T00:15:35.062" v="2736" actId="478"/>
          <ac:cxnSpMkLst>
            <pc:docMk/>
            <pc:sldMk cId="2071451851" sldId="515"/>
            <ac:cxnSpMk id="5" creationId="{9FAFD5BC-4448-458D-A0F8-3381B1FCC3E0}"/>
          </ac:cxnSpMkLst>
        </pc:cxnChg>
        <pc:cxnChg chg="del mod">
          <ac:chgData name="野田　純平" userId="44253234-cae9-4259-a7e7-14fecf54bc2d" providerId="ADAL" clId="{80FC139A-5C05-4734-BBFA-FECF811C61BF}" dt="2020-02-11T00:15:35.062" v="2736" actId="478"/>
          <ac:cxnSpMkLst>
            <pc:docMk/>
            <pc:sldMk cId="2071451851" sldId="515"/>
            <ac:cxnSpMk id="7" creationId="{00000000-0000-0000-0000-000000000000}"/>
          </ac:cxnSpMkLst>
        </pc:cxnChg>
        <pc:cxnChg chg="del mod">
          <ac:chgData name="野田　純平" userId="44253234-cae9-4259-a7e7-14fecf54bc2d" providerId="ADAL" clId="{80FC139A-5C05-4734-BBFA-FECF811C61BF}" dt="2020-02-11T00:15:35.062" v="2736" actId="478"/>
          <ac:cxnSpMkLst>
            <pc:docMk/>
            <pc:sldMk cId="2071451851" sldId="515"/>
            <ac:cxnSpMk id="8" creationId="{00000000-0000-0000-0000-000000000000}"/>
          </ac:cxnSpMkLst>
        </pc:cxnChg>
        <pc:cxnChg chg="del mod">
          <ac:chgData name="野田　純平" userId="44253234-cae9-4259-a7e7-14fecf54bc2d" providerId="ADAL" clId="{80FC139A-5C05-4734-BBFA-FECF811C61BF}" dt="2020-02-11T00:15:35.062" v="2736" actId="478"/>
          <ac:cxnSpMkLst>
            <pc:docMk/>
            <pc:sldMk cId="2071451851" sldId="515"/>
            <ac:cxnSpMk id="23" creationId="{0154CDF4-CFD0-4927-ACC3-4B2D37C4D393}"/>
          </ac:cxnSpMkLst>
        </pc:cxnChg>
        <pc:cxnChg chg="add del mod">
          <ac:chgData name="野田　純平" userId="44253234-cae9-4259-a7e7-14fecf54bc2d" providerId="ADAL" clId="{80FC139A-5C05-4734-BBFA-FECF811C61BF}" dt="2020-02-11T00:15:35.062" v="2736" actId="478"/>
          <ac:cxnSpMkLst>
            <pc:docMk/>
            <pc:sldMk cId="2071451851" sldId="515"/>
            <ac:cxnSpMk id="24" creationId="{847D38A1-5BBC-4657-AC41-91EDD6A5CEF2}"/>
          </ac:cxnSpMkLst>
        </pc:cxnChg>
        <pc:cxnChg chg="add del mod">
          <ac:chgData name="野田　純平" userId="44253234-cae9-4259-a7e7-14fecf54bc2d" providerId="ADAL" clId="{80FC139A-5C05-4734-BBFA-FECF811C61BF}" dt="2020-02-11T00:15:35.062" v="2736" actId="478"/>
          <ac:cxnSpMkLst>
            <pc:docMk/>
            <pc:sldMk cId="2071451851" sldId="515"/>
            <ac:cxnSpMk id="25" creationId="{B52360F4-FECA-4E5E-8A4E-D429F3558CCB}"/>
          </ac:cxnSpMkLst>
        </pc:cxnChg>
        <pc:cxnChg chg="add del mod">
          <ac:chgData name="野田　純平" userId="44253234-cae9-4259-a7e7-14fecf54bc2d" providerId="ADAL" clId="{80FC139A-5C05-4734-BBFA-FECF811C61BF}" dt="2020-02-11T00:11:50.682" v="2733" actId="478"/>
          <ac:cxnSpMkLst>
            <pc:docMk/>
            <pc:sldMk cId="2071451851" sldId="515"/>
            <ac:cxnSpMk id="28" creationId="{4DB76B54-0B57-46FF-B262-CFEE1514DF6A}"/>
          </ac:cxnSpMkLst>
        </pc:cxnChg>
        <pc:cxnChg chg="add del mod">
          <ac:chgData name="野田　純平" userId="44253234-cae9-4259-a7e7-14fecf54bc2d" providerId="ADAL" clId="{80FC139A-5C05-4734-BBFA-FECF811C61BF}" dt="2020-02-11T00:11:50.682" v="2733" actId="478"/>
          <ac:cxnSpMkLst>
            <pc:docMk/>
            <pc:sldMk cId="2071451851" sldId="515"/>
            <ac:cxnSpMk id="29" creationId="{528E4E31-AC30-4FA6-930D-DE05AA55F518}"/>
          </ac:cxnSpMkLst>
        </pc:cxnChg>
        <pc:cxnChg chg="add del mod">
          <ac:chgData name="野田　純平" userId="44253234-cae9-4259-a7e7-14fecf54bc2d" providerId="ADAL" clId="{80FC139A-5C05-4734-BBFA-FECF811C61BF}" dt="2020-02-11T00:11:50.682" v="2733" actId="478"/>
          <ac:cxnSpMkLst>
            <pc:docMk/>
            <pc:sldMk cId="2071451851" sldId="515"/>
            <ac:cxnSpMk id="30" creationId="{F58824AC-D5E8-4621-A6B3-08E940C84EF2}"/>
          </ac:cxnSpMkLst>
        </pc:cxnChg>
        <pc:cxnChg chg="del mod">
          <ac:chgData name="野田　純平" userId="44253234-cae9-4259-a7e7-14fecf54bc2d" providerId="ADAL" clId="{80FC139A-5C05-4734-BBFA-FECF811C61BF}" dt="2020-02-11T00:15:35.062" v="2736" actId="478"/>
          <ac:cxnSpMkLst>
            <pc:docMk/>
            <pc:sldMk cId="2071451851" sldId="515"/>
            <ac:cxnSpMk id="34" creationId="{E46C58B8-91FA-42AB-B2C2-4E19B0E51ADA}"/>
          </ac:cxnSpMkLst>
        </pc:cxnChg>
        <pc:cxnChg chg="del mod">
          <ac:chgData name="野田　純平" userId="44253234-cae9-4259-a7e7-14fecf54bc2d" providerId="ADAL" clId="{80FC139A-5C05-4734-BBFA-FECF811C61BF}" dt="2020-02-11T00:15:35.062" v="2736" actId="478"/>
          <ac:cxnSpMkLst>
            <pc:docMk/>
            <pc:sldMk cId="2071451851" sldId="515"/>
            <ac:cxnSpMk id="36" creationId="{C38ABA04-CCF0-4D4C-BC40-60C520BA90CA}"/>
          </ac:cxnSpMkLst>
        </pc:cxnChg>
        <pc:cxnChg chg="add del mod">
          <ac:chgData name="野田　純平" userId="44253234-cae9-4259-a7e7-14fecf54bc2d" providerId="ADAL" clId="{80FC139A-5C05-4734-BBFA-FECF811C61BF}" dt="2020-02-11T00:11:50.682" v="2733" actId="478"/>
          <ac:cxnSpMkLst>
            <pc:docMk/>
            <pc:sldMk cId="2071451851" sldId="515"/>
            <ac:cxnSpMk id="39" creationId="{A9EE4C34-0159-4BA8-BA2B-46FE8011590F}"/>
          </ac:cxnSpMkLst>
        </pc:cxnChg>
        <pc:cxnChg chg="add del mod">
          <ac:chgData name="野田　純平" userId="44253234-cae9-4259-a7e7-14fecf54bc2d" providerId="ADAL" clId="{80FC139A-5C05-4734-BBFA-FECF811C61BF}" dt="2020-02-11T00:11:50.682" v="2733" actId="478"/>
          <ac:cxnSpMkLst>
            <pc:docMk/>
            <pc:sldMk cId="2071451851" sldId="515"/>
            <ac:cxnSpMk id="40" creationId="{387D5CD1-1443-4FC4-B5BA-0EF5CB2C9B00}"/>
          </ac:cxnSpMkLst>
        </pc:cxnChg>
        <pc:cxnChg chg="add del mod">
          <ac:chgData name="野田　純平" userId="44253234-cae9-4259-a7e7-14fecf54bc2d" providerId="ADAL" clId="{80FC139A-5C05-4734-BBFA-FECF811C61BF}" dt="2020-02-11T00:11:50.682" v="2733" actId="478"/>
          <ac:cxnSpMkLst>
            <pc:docMk/>
            <pc:sldMk cId="2071451851" sldId="515"/>
            <ac:cxnSpMk id="44" creationId="{77F42ECE-EFDE-4217-AC81-33C26941AEA0}"/>
          </ac:cxnSpMkLst>
        </pc:cxnChg>
        <pc:cxnChg chg="del mod">
          <ac:chgData name="野田　純平" userId="44253234-cae9-4259-a7e7-14fecf54bc2d" providerId="ADAL" clId="{80FC139A-5C05-4734-BBFA-FECF811C61BF}" dt="2020-02-11T00:15:35.062" v="2736" actId="478"/>
          <ac:cxnSpMkLst>
            <pc:docMk/>
            <pc:sldMk cId="2071451851" sldId="515"/>
            <ac:cxnSpMk id="46" creationId="{00000000-0000-0000-0000-000000000000}"/>
          </ac:cxnSpMkLst>
        </pc:cxnChg>
        <pc:cxnChg chg="add del mod">
          <ac:chgData name="野田　純平" userId="44253234-cae9-4259-a7e7-14fecf54bc2d" providerId="ADAL" clId="{80FC139A-5C05-4734-BBFA-FECF811C61BF}" dt="2020-02-11T00:11:50.682" v="2733" actId="478"/>
          <ac:cxnSpMkLst>
            <pc:docMk/>
            <pc:sldMk cId="2071451851" sldId="515"/>
            <ac:cxnSpMk id="49" creationId="{D4DFB901-B359-4B45-89D6-118C9E1F9D98}"/>
          </ac:cxnSpMkLst>
        </pc:cxnChg>
        <pc:cxnChg chg="add del mod">
          <ac:chgData name="野田　純平" userId="44253234-cae9-4259-a7e7-14fecf54bc2d" providerId="ADAL" clId="{80FC139A-5C05-4734-BBFA-FECF811C61BF}" dt="2020-02-11T00:11:50.682" v="2733" actId="478"/>
          <ac:cxnSpMkLst>
            <pc:docMk/>
            <pc:sldMk cId="2071451851" sldId="515"/>
            <ac:cxnSpMk id="50" creationId="{2C663A45-485C-4D29-96E9-C3F3C6FBC67D}"/>
          </ac:cxnSpMkLst>
        </pc:cxnChg>
        <pc:cxnChg chg="add del mod">
          <ac:chgData name="野田　純平" userId="44253234-cae9-4259-a7e7-14fecf54bc2d" providerId="ADAL" clId="{80FC139A-5C05-4734-BBFA-FECF811C61BF}" dt="2020-02-11T00:11:50.682" v="2733" actId="478"/>
          <ac:cxnSpMkLst>
            <pc:docMk/>
            <pc:sldMk cId="2071451851" sldId="515"/>
            <ac:cxnSpMk id="52" creationId="{4C137FAB-91FC-4249-9BA2-2FE333EDA3A6}"/>
          </ac:cxnSpMkLst>
        </pc:cxnChg>
        <pc:cxnChg chg="add mod">
          <ac:chgData name="野田　純平" userId="44253234-cae9-4259-a7e7-14fecf54bc2d" providerId="ADAL" clId="{80FC139A-5C05-4734-BBFA-FECF811C61BF}" dt="2020-02-11T00:12:02.198" v="2735" actId="1076"/>
          <ac:cxnSpMkLst>
            <pc:docMk/>
            <pc:sldMk cId="2071451851" sldId="515"/>
            <ac:cxnSpMk id="54" creationId="{9B5DAC0D-B0E1-4253-B9B8-F4E942198754}"/>
          </ac:cxnSpMkLst>
        </pc:cxnChg>
        <pc:cxnChg chg="del">
          <ac:chgData name="野田　純平" userId="44253234-cae9-4259-a7e7-14fecf54bc2d" providerId="ADAL" clId="{80FC139A-5C05-4734-BBFA-FECF811C61BF}" dt="2020-02-10T23:46:34.734" v="2664" actId="21"/>
          <ac:cxnSpMkLst>
            <pc:docMk/>
            <pc:sldMk cId="2071451851" sldId="515"/>
            <ac:cxnSpMk id="55" creationId="{FE96B84F-F5BE-4196-9AE6-9EA702125DA7}"/>
          </ac:cxnSpMkLst>
        </pc:cxnChg>
        <pc:cxnChg chg="add mod">
          <ac:chgData name="野田　純平" userId="44253234-cae9-4259-a7e7-14fecf54bc2d" providerId="ADAL" clId="{80FC139A-5C05-4734-BBFA-FECF811C61BF}" dt="2020-02-11T00:12:02.198" v="2735" actId="1076"/>
          <ac:cxnSpMkLst>
            <pc:docMk/>
            <pc:sldMk cId="2071451851" sldId="515"/>
            <ac:cxnSpMk id="56" creationId="{D4350C75-DA12-40CE-88C0-2DC6773DC310}"/>
          </ac:cxnSpMkLst>
        </pc:cxnChg>
        <pc:cxnChg chg="add mod">
          <ac:chgData name="野田　純平" userId="44253234-cae9-4259-a7e7-14fecf54bc2d" providerId="ADAL" clId="{80FC139A-5C05-4734-BBFA-FECF811C61BF}" dt="2020-02-11T00:12:02.198" v="2735" actId="1076"/>
          <ac:cxnSpMkLst>
            <pc:docMk/>
            <pc:sldMk cId="2071451851" sldId="515"/>
            <ac:cxnSpMk id="57" creationId="{789660F8-7E01-417C-A8FE-0DF93383EBE1}"/>
          </ac:cxnSpMkLst>
        </pc:cxnChg>
        <pc:cxnChg chg="add mod">
          <ac:chgData name="野田　純平" userId="44253234-cae9-4259-a7e7-14fecf54bc2d" providerId="ADAL" clId="{80FC139A-5C05-4734-BBFA-FECF811C61BF}" dt="2020-02-11T00:12:02.198" v="2735" actId="1076"/>
          <ac:cxnSpMkLst>
            <pc:docMk/>
            <pc:sldMk cId="2071451851" sldId="515"/>
            <ac:cxnSpMk id="63" creationId="{6BF485BC-CCF3-413C-BCD8-5AE44AC6A645}"/>
          </ac:cxnSpMkLst>
        </pc:cxnChg>
        <pc:cxnChg chg="add mod">
          <ac:chgData name="野田　純平" userId="44253234-cae9-4259-a7e7-14fecf54bc2d" providerId="ADAL" clId="{80FC139A-5C05-4734-BBFA-FECF811C61BF}" dt="2020-02-11T00:12:02.198" v="2735" actId="1076"/>
          <ac:cxnSpMkLst>
            <pc:docMk/>
            <pc:sldMk cId="2071451851" sldId="515"/>
            <ac:cxnSpMk id="64" creationId="{1114A64A-54D4-4E73-B30F-F50FA3EFD791}"/>
          </ac:cxnSpMkLst>
        </pc:cxnChg>
        <pc:cxnChg chg="add mod">
          <ac:chgData name="野田　純平" userId="44253234-cae9-4259-a7e7-14fecf54bc2d" providerId="ADAL" clId="{80FC139A-5C05-4734-BBFA-FECF811C61BF}" dt="2020-02-11T00:12:02.198" v="2735" actId="1076"/>
          <ac:cxnSpMkLst>
            <pc:docMk/>
            <pc:sldMk cId="2071451851" sldId="515"/>
            <ac:cxnSpMk id="68" creationId="{D76420ED-F661-4B26-8A8F-FAB7ACCD7CD3}"/>
          </ac:cxnSpMkLst>
        </pc:cxnChg>
        <pc:cxnChg chg="add del mod">
          <ac:chgData name="野田　純平" userId="44253234-cae9-4259-a7e7-14fecf54bc2d" providerId="ADAL" clId="{80FC139A-5C05-4734-BBFA-FECF811C61BF}" dt="2020-02-11T00:22:50.351" v="2791" actId="21"/>
          <ac:cxnSpMkLst>
            <pc:docMk/>
            <pc:sldMk cId="2071451851" sldId="515"/>
            <ac:cxnSpMk id="73" creationId="{2C887DBF-18A4-4EE4-B505-8C37D6DB6B3B}"/>
          </ac:cxnSpMkLst>
        </pc:cxnChg>
        <pc:cxnChg chg="add del mod">
          <ac:chgData name="野田　純平" userId="44253234-cae9-4259-a7e7-14fecf54bc2d" providerId="ADAL" clId="{80FC139A-5C05-4734-BBFA-FECF811C61BF}" dt="2020-02-11T00:22:54.333" v="2793" actId="21"/>
          <ac:cxnSpMkLst>
            <pc:docMk/>
            <pc:sldMk cId="2071451851" sldId="515"/>
            <ac:cxnSpMk id="74" creationId="{DB000C61-634A-4DF0-90B0-9899A80A8B97}"/>
          </ac:cxnSpMkLst>
        </pc:cxnChg>
        <pc:cxnChg chg="add del mod">
          <ac:chgData name="野田　純平" userId="44253234-cae9-4259-a7e7-14fecf54bc2d" providerId="ADAL" clId="{80FC139A-5C05-4734-BBFA-FECF811C61BF}" dt="2020-02-11T00:17:15.786" v="2740" actId="478"/>
          <ac:cxnSpMkLst>
            <pc:docMk/>
            <pc:sldMk cId="2071451851" sldId="515"/>
            <ac:cxnSpMk id="75" creationId="{CB18DCE2-B229-4423-B5E1-4C6F2BA6A09E}"/>
          </ac:cxnSpMkLst>
        </pc:cxnChg>
        <pc:cxnChg chg="add mod">
          <ac:chgData name="野田　純平" userId="44253234-cae9-4259-a7e7-14fecf54bc2d" providerId="ADAL" clId="{80FC139A-5C05-4734-BBFA-FECF811C61BF}" dt="2020-02-11T00:15:49.595" v="2738" actId="1076"/>
          <ac:cxnSpMkLst>
            <pc:docMk/>
            <pc:sldMk cId="2071451851" sldId="515"/>
            <ac:cxnSpMk id="76" creationId="{CBA4EB3A-0EFE-4AA9-B60C-558129A246CD}"/>
          </ac:cxnSpMkLst>
        </pc:cxnChg>
        <pc:cxnChg chg="add mod">
          <ac:chgData name="野田　純平" userId="44253234-cae9-4259-a7e7-14fecf54bc2d" providerId="ADAL" clId="{80FC139A-5C05-4734-BBFA-FECF811C61BF}" dt="2020-02-11T00:15:49.595" v="2738" actId="1076"/>
          <ac:cxnSpMkLst>
            <pc:docMk/>
            <pc:sldMk cId="2071451851" sldId="515"/>
            <ac:cxnSpMk id="78" creationId="{1A1139D4-4937-4E97-BC1A-A9E531661607}"/>
          </ac:cxnSpMkLst>
        </pc:cxnChg>
        <pc:cxnChg chg="add mod">
          <ac:chgData name="野田　純平" userId="44253234-cae9-4259-a7e7-14fecf54bc2d" providerId="ADAL" clId="{80FC139A-5C05-4734-BBFA-FECF811C61BF}" dt="2020-02-11T00:15:49.595" v="2738" actId="1076"/>
          <ac:cxnSpMkLst>
            <pc:docMk/>
            <pc:sldMk cId="2071451851" sldId="515"/>
            <ac:cxnSpMk id="79" creationId="{857B525F-AAB4-48CD-9982-99DF93917E00}"/>
          </ac:cxnSpMkLst>
        </pc:cxnChg>
        <pc:cxnChg chg="add mod">
          <ac:chgData name="野田　純平" userId="44253234-cae9-4259-a7e7-14fecf54bc2d" providerId="ADAL" clId="{80FC139A-5C05-4734-BBFA-FECF811C61BF}" dt="2020-02-11T00:15:49.595" v="2738" actId="1076"/>
          <ac:cxnSpMkLst>
            <pc:docMk/>
            <pc:sldMk cId="2071451851" sldId="515"/>
            <ac:cxnSpMk id="80" creationId="{8B548404-453C-470C-8F52-AAAC19293C38}"/>
          </ac:cxnSpMkLst>
        </pc:cxnChg>
        <pc:cxnChg chg="add mod">
          <ac:chgData name="野田　純平" userId="44253234-cae9-4259-a7e7-14fecf54bc2d" providerId="ADAL" clId="{80FC139A-5C05-4734-BBFA-FECF811C61BF}" dt="2020-02-11T00:15:49.595" v="2738" actId="1076"/>
          <ac:cxnSpMkLst>
            <pc:docMk/>
            <pc:sldMk cId="2071451851" sldId="515"/>
            <ac:cxnSpMk id="85" creationId="{B7FD46C5-3650-4B80-BA21-D864926BB274}"/>
          </ac:cxnSpMkLst>
        </pc:cxnChg>
        <pc:cxnChg chg="add mod">
          <ac:chgData name="野田　純平" userId="44253234-cae9-4259-a7e7-14fecf54bc2d" providerId="ADAL" clId="{80FC139A-5C05-4734-BBFA-FECF811C61BF}" dt="2020-02-11T00:15:49.595" v="2738" actId="1076"/>
          <ac:cxnSpMkLst>
            <pc:docMk/>
            <pc:sldMk cId="2071451851" sldId="515"/>
            <ac:cxnSpMk id="86" creationId="{A7C12FD5-6146-466E-A3F7-780ADCDC21F3}"/>
          </ac:cxnSpMkLst>
        </pc:cxnChg>
        <pc:cxnChg chg="add mod">
          <ac:chgData name="野田　純平" userId="44253234-cae9-4259-a7e7-14fecf54bc2d" providerId="ADAL" clId="{80FC139A-5C05-4734-BBFA-FECF811C61BF}" dt="2020-02-11T00:15:49.595" v="2738" actId="1076"/>
          <ac:cxnSpMkLst>
            <pc:docMk/>
            <pc:sldMk cId="2071451851" sldId="515"/>
            <ac:cxnSpMk id="90" creationId="{26D525E4-23E5-42AF-89E9-B88678F540C3}"/>
          </ac:cxnSpMkLst>
        </pc:cxnChg>
        <pc:cxnChg chg="add del mod">
          <ac:chgData name="野田　純平" userId="44253234-cae9-4259-a7e7-14fecf54bc2d" providerId="ADAL" clId="{80FC139A-5C05-4734-BBFA-FECF811C61BF}" dt="2020-02-11T00:22:37.022" v="2788" actId="478"/>
          <ac:cxnSpMkLst>
            <pc:docMk/>
            <pc:sldMk cId="2071451851" sldId="515"/>
            <ac:cxnSpMk id="92" creationId="{4950AAB3-1C0B-484D-AE4F-0EFF194C067D}"/>
          </ac:cxnSpMkLst>
        </pc:cxnChg>
        <pc:cxnChg chg="add mod">
          <ac:chgData name="野田　純平" userId="44253234-cae9-4259-a7e7-14fecf54bc2d" providerId="ADAL" clId="{80FC139A-5C05-4734-BBFA-FECF811C61BF}" dt="2020-02-11T00:23:16.424" v="2800" actId="14100"/>
          <ac:cxnSpMkLst>
            <pc:docMk/>
            <pc:sldMk cId="2071451851" sldId="515"/>
            <ac:cxnSpMk id="93" creationId="{EDD18B48-37D8-451E-A1DB-EF6822711A97}"/>
          </ac:cxnSpMkLst>
        </pc:cxnChg>
        <pc:cxnChg chg="add">
          <ac:chgData name="野田　純平" userId="44253234-cae9-4259-a7e7-14fecf54bc2d" providerId="ADAL" clId="{80FC139A-5C05-4734-BBFA-FECF811C61BF}" dt="2020-02-11T00:22:54.568" v="2794"/>
          <ac:cxnSpMkLst>
            <pc:docMk/>
            <pc:sldMk cId="2071451851" sldId="515"/>
            <ac:cxnSpMk id="94" creationId="{CCDCBC40-359E-4B1F-BA18-1C0D429A6145}"/>
          </ac:cxnSpMkLst>
        </pc:cxnChg>
        <pc:cxnChg chg="add">
          <ac:chgData name="野田　純平" userId="44253234-cae9-4259-a7e7-14fecf54bc2d" providerId="ADAL" clId="{80FC139A-5C05-4734-BBFA-FECF811C61BF}" dt="2020-02-11T00:28:19.504" v="2819"/>
          <ac:cxnSpMkLst>
            <pc:docMk/>
            <pc:sldMk cId="2071451851" sldId="515"/>
            <ac:cxnSpMk id="96" creationId="{A2A25F7D-8D6E-44CD-BC0D-6E2C48EEC99D}"/>
          </ac:cxnSpMkLst>
        </pc:cxnChg>
      </pc:sldChg>
      <pc:sldChg chg="addSp delSp modSp add">
        <pc:chgData name="野田　純平" userId="44253234-cae9-4259-a7e7-14fecf54bc2d" providerId="ADAL" clId="{80FC139A-5C05-4734-BBFA-FECF811C61BF}" dt="2020-02-11T09:43:24.081" v="2958" actId="207"/>
        <pc:sldMkLst>
          <pc:docMk/>
          <pc:sldMk cId="458914882" sldId="516"/>
        </pc:sldMkLst>
        <pc:spChg chg="add mod">
          <ac:chgData name="野田　純平" userId="44253234-cae9-4259-a7e7-14fecf54bc2d" providerId="ADAL" clId="{80FC139A-5C05-4734-BBFA-FECF811C61BF}" dt="2020-02-11T00:36:39.511" v="2881" actId="1076"/>
          <ac:spMkLst>
            <pc:docMk/>
            <pc:sldMk cId="458914882" sldId="516"/>
            <ac:spMk id="40" creationId="{F3F2E392-3504-4B70-9F93-849B3EBE4E33}"/>
          </ac:spMkLst>
        </pc:spChg>
        <pc:spChg chg="add mod">
          <ac:chgData name="野田　純平" userId="44253234-cae9-4259-a7e7-14fecf54bc2d" providerId="ADAL" clId="{80FC139A-5C05-4734-BBFA-FECF811C61BF}" dt="2020-02-11T09:43:24.081" v="2958" actId="207"/>
          <ac:spMkLst>
            <pc:docMk/>
            <pc:sldMk cId="458914882" sldId="516"/>
            <ac:spMk id="41" creationId="{5E23D276-6E79-46BF-806D-25020048B034}"/>
          </ac:spMkLst>
        </pc:spChg>
        <pc:spChg chg="add del">
          <ac:chgData name="野田　純平" userId="44253234-cae9-4259-a7e7-14fecf54bc2d" providerId="ADAL" clId="{80FC139A-5C05-4734-BBFA-FECF811C61BF}" dt="2020-02-11T00:28:46.181" v="2829" actId="478"/>
          <ac:spMkLst>
            <pc:docMk/>
            <pc:sldMk cId="458914882" sldId="516"/>
            <ac:spMk id="58" creationId="{62FC9549-D38F-4349-A404-BE53FB6309D1}"/>
          </ac:spMkLst>
        </pc:spChg>
        <pc:spChg chg="del">
          <ac:chgData name="野田　純平" userId="44253234-cae9-4259-a7e7-14fecf54bc2d" providerId="ADAL" clId="{80FC139A-5C05-4734-BBFA-FECF811C61BF}" dt="2020-02-11T00:28:48.522" v="2830" actId="478"/>
          <ac:spMkLst>
            <pc:docMk/>
            <pc:sldMk cId="458914882" sldId="516"/>
            <ac:spMk id="65" creationId="{428F8D85-6FA0-497C-AA37-E5257284684C}"/>
          </ac:spMkLst>
        </pc:spChg>
        <pc:spChg chg="del">
          <ac:chgData name="野田　純平" userId="44253234-cae9-4259-a7e7-14fecf54bc2d" providerId="ADAL" clId="{80FC139A-5C05-4734-BBFA-FECF811C61BF}" dt="2020-02-11T00:28:53.857" v="2831" actId="478"/>
          <ac:spMkLst>
            <pc:docMk/>
            <pc:sldMk cId="458914882" sldId="516"/>
            <ac:spMk id="66" creationId="{16775E3F-FED9-4204-9C01-DA490C3E2689}"/>
          </ac:spMkLst>
        </pc:spChg>
        <pc:spChg chg="del">
          <ac:chgData name="野田　純平" userId="44253234-cae9-4259-a7e7-14fecf54bc2d" providerId="ADAL" clId="{80FC139A-5C05-4734-BBFA-FECF811C61BF}" dt="2020-02-11T00:28:56.391" v="2832" actId="478"/>
          <ac:spMkLst>
            <pc:docMk/>
            <pc:sldMk cId="458914882" sldId="516"/>
            <ac:spMk id="67" creationId="{B5250595-C5A3-4463-ABB9-E072D78FCF86}"/>
          </ac:spMkLst>
        </pc:spChg>
        <pc:spChg chg="mod">
          <ac:chgData name="野田　純平" userId="44253234-cae9-4259-a7e7-14fecf54bc2d" providerId="ADAL" clId="{80FC139A-5C05-4734-BBFA-FECF811C61BF}" dt="2020-02-11T00:29:50.388" v="2857" actId="1037"/>
          <ac:spMkLst>
            <pc:docMk/>
            <pc:sldMk cId="458914882" sldId="516"/>
            <ac:spMk id="71" creationId="{677294CD-813E-4020-865B-31BCB8501050}"/>
          </ac:spMkLst>
        </pc:spChg>
        <pc:spChg chg="mod">
          <ac:chgData name="野田　純平" userId="44253234-cae9-4259-a7e7-14fecf54bc2d" providerId="ADAL" clId="{80FC139A-5C05-4734-BBFA-FECF811C61BF}" dt="2020-02-11T00:29:43.869" v="2855" actId="1037"/>
          <ac:spMkLst>
            <pc:docMk/>
            <pc:sldMk cId="458914882" sldId="516"/>
            <ac:spMk id="72" creationId="{BD7CACAA-F3F3-40DD-8E0F-A9D1FAAD52CF}"/>
          </ac:spMkLst>
        </pc:spChg>
        <pc:spChg chg="del">
          <ac:chgData name="野田　純平" userId="44253234-cae9-4259-a7e7-14fecf54bc2d" providerId="ADAL" clId="{80FC139A-5C05-4734-BBFA-FECF811C61BF}" dt="2020-02-11T00:28:31.959" v="2823" actId="478"/>
          <ac:spMkLst>
            <pc:docMk/>
            <pc:sldMk cId="458914882" sldId="516"/>
            <ac:spMk id="87" creationId="{F682DC89-8E03-43DB-B452-EE2D753B226C}"/>
          </ac:spMkLst>
        </pc:spChg>
        <pc:spChg chg="del">
          <ac:chgData name="野田　純平" userId="44253234-cae9-4259-a7e7-14fecf54bc2d" providerId="ADAL" clId="{80FC139A-5C05-4734-BBFA-FECF811C61BF}" dt="2020-02-11T00:28:30.260" v="2822" actId="478"/>
          <ac:spMkLst>
            <pc:docMk/>
            <pc:sldMk cId="458914882" sldId="516"/>
            <ac:spMk id="88" creationId="{D0D6FC55-51A4-424B-96BC-0E30E9B6080F}"/>
          </ac:spMkLst>
        </pc:spChg>
        <pc:spChg chg="del">
          <ac:chgData name="野田　純平" userId="44253234-cae9-4259-a7e7-14fecf54bc2d" providerId="ADAL" clId="{80FC139A-5C05-4734-BBFA-FECF811C61BF}" dt="2020-02-11T00:28:33.695" v="2824" actId="478"/>
          <ac:spMkLst>
            <pc:docMk/>
            <pc:sldMk cId="458914882" sldId="516"/>
            <ac:spMk id="89" creationId="{926D32A3-3334-4B8F-946B-1415E103685B}"/>
          </ac:spMkLst>
        </pc:spChg>
        <pc:grpChg chg="mod">
          <ac:chgData name="野田　純平" userId="44253234-cae9-4259-a7e7-14fecf54bc2d" providerId="ADAL" clId="{80FC139A-5C05-4734-BBFA-FECF811C61BF}" dt="2020-02-11T00:29:17.155" v="2838" actId="1076"/>
          <ac:grpSpMkLst>
            <pc:docMk/>
            <pc:sldMk cId="458914882" sldId="516"/>
            <ac:grpSpMk id="70" creationId="{6AF485DB-54E4-41A7-B2A2-AFE064804DDC}"/>
          </ac:grpSpMkLst>
        </pc:grpChg>
        <pc:cxnChg chg="del">
          <ac:chgData name="野田　純平" userId="44253234-cae9-4259-a7e7-14fecf54bc2d" providerId="ADAL" clId="{80FC139A-5C05-4734-BBFA-FECF811C61BF}" dt="2020-02-11T00:28:58.379" v="2833" actId="478"/>
          <ac:cxnSpMkLst>
            <pc:docMk/>
            <pc:sldMk cId="458914882" sldId="516"/>
            <ac:cxnSpMk id="54" creationId="{9B5DAC0D-B0E1-4253-B9B8-F4E942198754}"/>
          </ac:cxnSpMkLst>
        </pc:cxnChg>
        <pc:cxnChg chg="del">
          <ac:chgData name="野田　純平" userId="44253234-cae9-4259-a7e7-14fecf54bc2d" providerId="ADAL" clId="{80FC139A-5C05-4734-BBFA-FECF811C61BF}" dt="2020-02-11T00:29:12.498" v="2835" actId="478"/>
          <ac:cxnSpMkLst>
            <pc:docMk/>
            <pc:sldMk cId="458914882" sldId="516"/>
            <ac:cxnSpMk id="56" creationId="{D4350C75-DA12-40CE-88C0-2DC6773DC310}"/>
          </ac:cxnSpMkLst>
        </pc:cxnChg>
        <pc:cxnChg chg="del">
          <ac:chgData name="野田　純平" userId="44253234-cae9-4259-a7e7-14fecf54bc2d" providerId="ADAL" clId="{80FC139A-5C05-4734-BBFA-FECF811C61BF}" dt="2020-02-11T00:29:14.349" v="2836" actId="478"/>
          <ac:cxnSpMkLst>
            <pc:docMk/>
            <pc:sldMk cId="458914882" sldId="516"/>
            <ac:cxnSpMk id="57" creationId="{789660F8-7E01-417C-A8FE-0DF93383EBE1}"/>
          </ac:cxnSpMkLst>
        </pc:cxnChg>
        <pc:cxnChg chg="del">
          <ac:chgData name="野田　純平" userId="44253234-cae9-4259-a7e7-14fecf54bc2d" providerId="ADAL" clId="{80FC139A-5C05-4734-BBFA-FECF811C61BF}" dt="2020-02-11T00:28:35.399" v="2825" actId="478"/>
          <ac:cxnSpMkLst>
            <pc:docMk/>
            <pc:sldMk cId="458914882" sldId="516"/>
            <ac:cxnSpMk id="78" creationId="{1A1139D4-4937-4E97-BC1A-A9E531661607}"/>
          </ac:cxnSpMkLst>
        </pc:cxnChg>
        <pc:cxnChg chg="del">
          <ac:chgData name="野田　純平" userId="44253234-cae9-4259-a7e7-14fecf54bc2d" providerId="ADAL" clId="{80FC139A-5C05-4734-BBFA-FECF811C61BF}" dt="2020-02-11T00:28:38.068" v="2827" actId="478"/>
          <ac:cxnSpMkLst>
            <pc:docMk/>
            <pc:sldMk cId="458914882" sldId="516"/>
            <ac:cxnSpMk id="79" creationId="{857B525F-AAB4-48CD-9982-99DF93917E00}"/>
          </ac:cxnSpMkLst>
        </pc:cxnChg>
        <pc:cxnChg chg="del">
          <ac:chgData name="野田　純平" userId="44253234-cae9-4259-a7e7-14fecf54bc2d" providerId="ADAL" clId="{80FC139A-5C05-4734-BBFA-FECF811C61BF}" dt="2020-02-11T00:28:36.796" v="2826" actId="478"/>
          <ac:cxnSpMkLst>
            <pc:docMk/>
            <pc:sldMk cId="458914882" sldId="516"/>
            <ac:cxnSpMk id="80" creationId="{8B548404-453C-470C-8F52-AAAC19293C38}"/>
          </ac:cxnSpMkLst>
        </pc:cxnChg>
        <pc:cxnChg chg="mod">
          <ac:chgData name="野田　純平" userId="44253234-cae9-4259-a7e7-14fecf54bc2d" providerId="ADAL" clId="{80FC139A-5C05-4734-BBFA-FECF811C61BF}" dt="2020-02-11T09:43:11.699" v="2955" actId="692"/>
          <ac:cxnSpMkLst>
            <pc:docMk/>
            <pc:sldMk cId="458914882" sldId="516"/>
            <ac:cxnSpMk id="94" creationId="{CCDCBC40-359E-4B1F-BA18-1C0D429A6145}"/>
          </ac:cxnSpMkLst>
        </pc:cxnChg>
      </pc:sldChg>
      <pc:sldChg chg="add del">
        <pc:chgData name="野田　純平" userId="44253234-cae9-4259-a7e7-14fecf54bc2d" providerId="ADAL" clId="{80FC139A-5C05-4734-BBFA-FECF811C61BF}" dt="2020-02-11T00:28:24.484" v="2820" actId="47"/>
        <pc:sldMkLst>
          <pc:docMk/>
          <pc:sldMk cId="1057355678" sldId="516"/>
        </pc:sldMkLst>
      </pc:sldChg>
      <pc:sldChg chg="addSp delSp modSp add del">
        <pc:chgData name="野田　純平" userId="44253234-cae9-4259-a7e7-14fecf54bc2d" providerId="ADAL" clId="{80FC139A-5C05-4734-BBFA-FECF811C61BF}" dt="2020-02-11T17:22:33.375" v="2959" actId="47"/>
        <pc:sldMkLst>
          <pc:docMk/>
          <pc:sldMk cId="246234634" sldId="517"/>
        </pc:sldMkLst>
        <pc:spChg chg="add mod">
          <ac:chgData name="野田　純平" userId="44253234-cae9-4259-a7e7-14fecf54bc2d" providerId="ADAL" clId="{80FC139A-5C05-4734-BBFA-FECF811C61BF}" dt="2020-02-11T09:37:00.200" v="2884" actId="1076"/>
          <ac:spMkLst>
            <pc:docMk/>
            <pc:sldMk cId="246234634" sldId="517"/>
            <ac:spMk id="28" creationId="{CBEF4985-518C-4984-8FE5-2E947F834E05}"/>
          </ac:spMkLst>
        </pc:spChg>
        <pc:spChg chg="del">
          <ac:chgData name="野田　純平" userId="44253234-cae9-4259-a7e7-14fecf54bc2d" providerId="ADAL" clId="{80FC139A-5C05-4734-BBFA-FECF811C61BF}" dt="2020-02-11T00:30:21.710" v="2862" actId="478"/>
          <ac:spMkLst>
            <pc:docMk/>
            <pc:sldMk cId="246234634" sldId="517"/>
            <ac:spMk id="95" creationId="{BE18D725-6E92-4D4B-A752-A06244AE1BBE}"/>
          </ac:spMkLst>
        </pc:spChg>
        <pc:cxnChg chg="add del">
          <ac:chgData name="野田　純平" userId="44253234-cae9-4259-a7e7-14fecf54bc2d" providerId="ADAL" clId="{80FC139A-5C05-4734-BBFA-FECF811C61BF}" dt="2020-02-11T00:30:40.198" v="2866" actId="478"/>
          <ac:cxnSpMkLst>
            <pc:docMk/>
            <pc:sldMk cId="246234634" sldId="517"/>
            <ac:cxnSpMk id="68" creationId="{D76420ED-F661-4B26-8A8F-FAB7ACCD7CD3}"/>
          </ac:cxnSpMkLst>
        </pc:cxnChg>
        <pc:cxnChg chg="del">
          <ac:chgData name="野田　純平" userId="44253234-cae9-4259-a7e7-14fecf54bc2d" providerId="ADAL" clId="{80FC139A-5C05-4734-BBFA-FECF811C61BF}" dt="2020-02-11T00:30:19.305" v="2861" actId="478"/>
          <ac:cxnSpMkLst>
            <pc:docMk/>
            <pc:sldMk cId="246234634" sldId="517"/>
            <ac:cxnSpMk id="96" creationId="{A2A25F7D-8D6E-44CD-BC0D-6E2C48EEC99D}"/>
          </ac:cxnSpMkLst>
        </pc:cxnChg>
      </pc:sldChg>
      <pc:sldChg chg="addSp delSp modSp add">
        <pc:chgData name="野田　純平" userId="44253234-cae9-4259-a7e7-14fecf54bc2d" providerId="ADAL" clId="{80FC139A-5C05-4734-BBFA-FECF811C61BF}" dt="2020-02-11T22:14:17.524" v="3034" actId="478"/>
        <pc:sldMkLst>
          <pc:docMk/>
          <pc:sldMk cId="2066616728" sldId="517"/>
        </pc:sldMkLst>
        <pc:spChg chg="add del mod">
          <ac:chgData name="野田　純平" userId="44253234-cae9-4259-a7e7-14fecf54bc2d" providerId="ADAL" clId="{80FC139A-5C05-4734-BBFA-FECF811C61BF}" dt="2020-02-11T22:14:17.524" v="3034" actId="478"/>
          <ac:spMkLst>
            <pc:docMk/>
            <pc:sldMk cId="2066616728" sldId="517"/>
            <ac:spMk id="5" creationId="{45743025-0688-4FBE-A9BA-8DCF0C5157A4}"/>
          </ac:spMkLst>
        </pc:spChg>
        <pc:spChg chg="add del mod">
          <ac:chgData name="野田　純平" userId="44253234-cae9-4259-a7e7-14fecf54bc2d" providerId="ADAL" clId="{80FC139A-5C05-4734-BBFA-FECF811C61BF}" dt="2020-02-11T22:14:13.243" v="3032" actId="478"/>
          <ac:spMkLst>
            <pc:docMk/>
            <pc:sldMk cId="2066616728" sldId="517"/>
            <ac:spMk id="8" creationId="{CC2D1702-5F36-4635-AC70-A582F3054046}"/>
          </ac:spMkLst>
        </pc:spChg>
        <pc:picChg chg="add mod">
          <ac:chgData name="野田　純平" userId="44253234-cae9-4259-a7e7-14fecf54bc2d" providerId="ADAL" clId="{80FC139A-5C05-4734-BBFA-FECF811C61BF}" dt="2020-02-11T22:03:44.058" v="2980" actId="1076"/>
          <ac:picMkLst>
            <pc:docMk/>
            <pc:sldMk cId="2066616728" sldId="517"/>
            <ac:picMk id="3" creationId="{DC6074F2-653E-4260-91AC-B18A4DEAF32F}"/>
          </ac:picMkLst>
        </pc:picChg>
        <pc:cxnChg chg="add del mod">
          <ac:chgData name="野田　純平" userId="44253234-cae9-4259-a7e7-14fecf54bc2d" providerId="ADAL" clId="{80FC139A-5C05-4734-BBFA-FECF811C61BF}" dt="2020-02-11T22:14:14.557" v="3033" actId="478"/>
          <ac:cxnSpMkLst>
            <pc:docMk/>
            <pc:sldMk cId="2066616728" sldId="517"/>
            <ac:cxnSpMk id="4" creationId="{DFE5C76D-5FDC-4763-BC02-41A6A2DE2A07}"/>
          </ac:cxnSpMkLst>
        </pc:cxnChg>
      </pc:sldChg>
      <pc:sldChg chg="add del">
        <pc:chgData name="野田　純平" userId="44253234-cae9-4259-a7e7-14fecf54bc2d" providerId="ADAL" clId="{80FC139A-5C05-4734-BBFA-FECF811C61BF}" dt="2020-02-11T00:30:13.455" v="2859"/>
        <pc:sldMkLst>
          <pc:docMk/>
          <pc:sldMk cId="2750128852" sldId="517"/>
        </pc:sldMkLst>
      </pc:sldChg>
      <pc:sldChg chg="addSp delSp modSp add">
        <pc:chgData name="野田　純平" userId="44253234-cae9-4259-a7e7-14fecf54bc2d" providerId="ADAL" clId="{80FC139A-5C05-4734-BBFA-FECF811C61BF}" dt="2020-02-11T22:24:30.400" v="3207" actId="20577"/>
        <pc:sldMkLst>
          <pc:docMk/>
          <pc:sldMk cId="1201245099" sldId="518"/>
        </pc:sldMkLst>
        <pc:spChg chg="add del mod">
          <ac:chgData name="野田　純平" userId="44253234-cae9-4259-a7e7-14fecf54bc2d" providerId="ADAL" clId="{80FC139A-5C05-4734-BBFA-FECF811C61BF}" dt="2020-02-11T22:08:32.871" v="3028" actId="478"/>
          <ac:spMkLst>
            <pc:docMk/>
            <pc:sldMk cId="1201245099" sldId="518"/>
            <ac:spMk id="3" creationId="{4650F117-A2D6-4A28-ACF2-B07054202ECD}"/>
          </ac:spMkLst>
        </pc:spChg>
        <pc:spChg chg="add del mod">
          <ac:chgData name="野田　純平" userId="44253234-cae9-4259-a7e7-14fecf54bc2d" providerId="ADAL" clId="{80FC139A-5C05-4734-BBFA-FECF811C61BF}" dt="2020-02-11T22:08:36.344" v="3030" actId="478"/>
          <ac:spMkLst>
            <pc:docMk/>
            <pc:sldMk cId="1201245099" sldId="518"/>
            <ac:spMk id="4" creationId="{D68142DA-E2CE-4C31-9F7B-CD7BB1624AA3}"/>
          </ac:spMkLst>
        </pc:spChg>
        <pc:spChg chg="add del mod">
          <ac:chgData name="野田　純平" userId="44253234-cae9-4259-a7e7-14fecf54bc2d" providerId="ADAL" clId="{80FC139A-5C05-4734-BBFA-FECF811C61BF}" dt="2020-02-11T22:08:39.899" v="3031" actId="478"/>
          <ac:spMkLst>
            <pc:docMk/>
            <pc:sldMk cId="1201245099" sldId="518"/>
            <ac:spMk id="15" creationId="{49844D60-F3B1-4CF2-96BB-3E754BDD510D}"/>
          </ac:spMkLst>
        </pc:spChg>
        <pc:spChg chg="add del mod">
          <ac:chgData name="野田　純平" userId="44253234-cae9-4259-a7e7-14fecf54bc2d" providerId="ADAL" clId="{80FC139A-5C05-4734-BBFA-FECF811C61BF}" dt="2020-02-11T22:08:34.291" v="3029" actId="478"/>
          <ac:spMkLst>
            <pc:docMk/>
            <pc:sldMk cId="1201245099" sldId="518"/>
            <ac:spMk id="16" creationId="{532DC67C-BE33-4961-B0C5-CE66D2DFE282}"/>
          </ac:spMkLst>
        </pc:spChg>
        <pc:spChg chg="add del mod">
          <ac:chgData name="野田　純平" userId="44253234-cae9-4259-a7e7-14fecf54bc2d" providerId="ADAL" clId="{80FC139A-5C05-4734-BBFA-FECF811C61BF}" dt="2020-02-11T22:08:30.902" v="3027" actId="478"/>
          <ac:spMkLst>
            <pc:docMk/>
            <pc:sldMk cId="1201245099" sldId="518"/>
            <ac:spMk id="17" creationId="{253BAE2A-70C4-42DB-B7A3-278038305E40}"/>
          </ac:spMkLst>
        </pc:spChg>
        <pc:spChg chg="add del mod">
          <ac:chgData name="野田　純平" userId="44253234-cae9-4259-a7e7-14fecf54bc2d" providerId="ADAL" clId="{80FC139A-5C05-4734-BBFA-FECF811C61BF}" dt="2020-02-11T22:08:28.987" v="3026" actId="478"/>
          <ac:spMkLst>
            <pc:docMk/>
            <pc:sldMk cId="1201245099" sldId="518"/>
            <ac:spMk id="18" creationId="{56B06436-1A7A-4CBC-8BF5-8EA1FC52C669}"/>
          </ac:spMkLst>
        </pc:spChg>
        <pc:spChg chg="add mod topLvl">
          <ac:chgData name="野田　純平" userId="44253234-cae9-4259-a7e7-14fecf54bc2d" providerId="ADAL" clId="{80FC139A-5C05-4734-BBFA-FECF811C61BF}" dt="2020-02-11T22:18:45.733" v="3082" actId="1076"/>
          <ac:spMkLst>
            <pc:docMk/>
            <pc:sldMk cId="1201245099" sldId="518"/>
            <ac:spMk id="20" creationId="{8B11D952-7A57-4FAC-A61A-E12DC9E3BDA3}"/>
          </ac:spMkLst>
        </pc:spChg>
        <pc:spChg chg="add mod topLvl">
          <ac:chgData name="野田　純平" userId="44253234-cae9-4259-a7e7-14fecf54bc2d" providerId="ADAL" clId="{80FC139A-5C05-4734-BBFA-FECF811C61BF}" dt="2020-02-11T22:18:39.325" v="3081" actId="165"/>
          <ac:spMkLst>
            <pc:docMk/>
            <pc:sldMk cId="1201245099" sldId="518"/>
            <ac:spMk id="22" creationId="{98D01C22-4CC2-491A-A09C-B18291B5ACB8}"/>
          </ac:spMkLst>
        </pc:spChg>
        <pc:spChg chg="add mod topLvl">
          <ac:chgData name="野田　純平" userId="44253234-cae9-4259-a7e7-14fecf54bc2d" providerId="ADAL" clId="{80FC139A-5C05-4734-BBFA-FECF811C61BF}" dt="2020-02-11T22:18:39.325" v="3081" actId="165"/>
          <ac:spMkLst>
            <pc:docMk/>
            <pc:sldMk cId="1201245099" sldId="518"/>
            <ac:spMk id="23" creationId="{58E89244-EA00-4918-B9D8-1E2E40E095BB}"/>
          </ac:spMkLst>
        </pc:spChg>
        <pc:spChg chg="add mod topLvl">
          <ac:chgData name="野田　純平" userId="44253234-cae9-4259-a7e7-14fecf54bc2d" providerId="ADAL" clId="{80FC139A-5C05-4734-BBFA-FECF811C61BF}" dt="2020-02-11T22:18:45.733" v="3082" actId="1076"/>
          <ac:spMkLst>
            <pc:docMk/>
            <pc:sldMk cId="1201245099" sldId="518"/>
            <ac:spMk id="24" creationId="{4AA6B954-054C-4EE2-A355-AD21B03C32AE}"/>
          </ac:spMkLst>
        </pc:spChg>
        <pc:spChg chg="add mod topLvl">
          <ac:chgData name="野田　純平" userId="44253234-cae9-4259-a7e7-14fecf54bc2d" providerId="ADAL" clId="{80FC139A-5C05-4734-BBFA-FECF811C61BF}" dt="2020-02-11T22:18:45.733" v="3082" actId="1076"/>
          <ac:spMkLst>
            <pc:docMk/>
            <pc:sldMk cId="1201245099" sldId="518"/>
            <ac:spMk id="25" creationId="{669C745E-73C6-4576-84F6-9087F9ADA10C}"/>
          </ac:spMkLst>
        </pc:spChg>
        <pc:spChg chg="add mod ord">
          <ac:chgData name="野田　純平" userId="44253234-cae9-4259-a7e7-14fecf54bc2d" providerId="ADAL" clId="{80FC139A-5C05-4734-BBFA-FECF811C61BF}" dt="2020-02-11T22:18:02.177" v="3079" actId="14100"/>
          <ac:spMkLst>
            <pc:docMk/>
            <pc:sldMk cId="1201245099" sldId="518"/>
            <ac:spMk id="29" creationId="{B250ECF3-2BD3-4559-A917-85CB9663522B}"/>
          </ac:spMkLst>
        </pc:spChg>
        <pc:spChg chg="add mod">
          <ac:chgData name="野田　純平" userId="44253234-cae9-4259-a7e7-14fecf54bc2d" providerId="ADAL" clId="{80FC139A-5C05-4734-BBFA-FECF811C61BF}" dt="2020-02-11T22:19:04.402" v="3087" actId="692"/>
          <ac:spMkLst>
            <pc:docMk/>
            <pc:sldMk cId="1201245099" sldId="518"/>
            <ac:spMk id="32" creationId="{50E0B6DC-0786-4E8C-9C23-36599BBE9DAB}"/>
          </ac:spMkLst>
        </pc:spChg>
        <pc:spChg chg="add mod">
          <ac:chgData name="野田　純平" userId="44253234-cae9-4259-a7e7-14fecf54bc2d" providerId="ADAL" clId="{80FC139A-5C05-4734-BBFA-FECF811C61BF}" dt="2020-02-11T22:20:05.035" v="3169" actId="368"/>
          <ac:spMkLst>
            <pc:docMk/>
            <pc:sldMk cId="1201245099" sldId="518"/>
            <ac:spMk id="33" creationId="{EA9C4576-7AE2-467D-AE20-E853443835C8}"/>
          </ac:spMkLst>
        </pc:spChg>
        <pc:spChg chg="add mod">
          <ac:chgData name="野田　純平" userId="44253234-cae9-4259-a7e7-14fecf54bc2d" providerId="ADAL" clId="{80FC139A-5C05-4734-BBFA-FECF811C61BF}" dt="2020-02-11T22:24:30.400" v="3207" actId="20577"/>
          <ac:spMkLst>
            <pc:docMk/>
            <pc:sldMk cId="1201245099" sldId="518"/>
            <ac:spMk id="34" creationId="{C6BAB99B-3DCA-47DA-85EE-475CC1CC652C}"/>
          </ac:spMkLst>
        </pc:spChg>
        <pc:grpChg chg="add mod topLvl">
          <ac:chgData name="野田　純平" userId="44253234-cae9-4259-a7e7-14fecf54bc2d" providerId="ADAL" clId="{80FC139A-5C05-4734-BBFA-FECF811C61BF}" dt="2020-02-11T22:18:39.325" v="3081" actId="165"/>
          <ac:grpSpMkLst>
            <pc:docMk/>
            <pc:sldMk cId="1201245099" sldId="518"/>
            <ac:grpSpMk id="5" creationId="{26345524-D416-4F79-9DDD-EE120C6DF038}"/>
          </ac:grpSpMkLst>
        </pc:grpChg>
        <pc:grpChg chg="add del mod">
          <ac:chgData name="野田　純平" userId="44253234-cae9-4259-a7e7-14fecf54bc2d" providerId="ADAL" clId="{80FC139A-5C05-4734-BBFA-FECF811C61BF}" dt="2020-02-11T22:18:39.325" v="3081" actId="165"/>
          <ac:grpSpMkLst>
            <pc:docMk/>
            <pc:sldMk cId="1201245099" sldId="518"/>
            <ac:grpSpMk id="28" creationId="{434B7B0D-22C2-4883-864E-AB9741808E3E}"/>
          </ac:grpSpMkLst>
        </pc:grpChg>
        <pc:picChg chg="add del mod">
          <ac:chgData name="野田　純平" userId="44253234-cae9-4259-a7e7-14fecf54bc2d" providerId="ADAL" clId="{80FC139A-5C05-4734-BBFA-FECF811C61BF}" dt="2020-02-11T22:15:02.277" v="3045" actId="478"/>
          <ac:picMkLst>
            <pc:docMk/>
            <pc:sldMk cId="1201245099" sldId="518"/>
            <ac:picMk id="2" creationId="{DD7B7629-1413-4634-940C-D796611CB5AC}"/>
          </ac:picMkLst>
        </pc:picChg>
        <pc:picChg chg="add mod ord topLvl">
          <ac:chgData name="野田　純平" userId="44253234-cae9-4259-a7e7-14fecf54bc2d" providerId="ADAL" clId="{80FC139A-5C05-4734-BBFA-FECF811C61BF}" dt="2020-02-11T22:18:45.733" v="3082" actId="1076"/>
          <ac:picMkLst>
            <pc:docMk/>
            <pc:sldMk cId="1201245099" sldId="518"/>
            <ac:picMk id="27" creationId="{E029A741-A0EF-4226-B119-45A9D196C5B0}"/>
          </ac:picMkLst>
        </pc:picChg>
        <pc:cxnChg chg="add mod topLvl">
          <ac:chgData name="野田　純平" userId="44253234-cae9-4259-a7e7-14fecf54bc2d" providerId="ADAL" clId="{80FC139A-5C05-4734-BBFA-FECF811C61BF}" dt="2020-02-11T22:18:45.733" v="3082" actId="1076"/>
          <ac:cxnSpMkLst>
            <pc:docMk/>
            <pc:sldMk cId="1201245099" sldId="518"/>
            <ac:cxnSpMk id="19" creationId="{8A6A2577-84B2-4DF7-9A18-BAFD208ABB81}"/>
          </ac:cxnSpMkLst>
        </pc:cxnChg>
        <pc:cxnChg chg="add mod topLvl">
          <ac:chgData name="野田　純平" userId="44253234-cae9-4259-a7e7-14fecf54bc2d" providerId="ADAL" clId="{80FC139A-5C05-4734-BBFA-FECF811C61BF}" dt="2020-02-11T22:18:39.325" v="3081" actId="165"/>
          <ac:cxnSpMkLst>
            <pc:docMk/>
            <pc:sldMk cId="1201245099" sldId="518"/>
            <ac:cxnSpMk id="21" creationId="{E9DF2D27-9935-4B0C-AF6E-A332DAFFC2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98F4-D017-4EA3-827D-735A5F72BB8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E01-090F-4356-A9D3-C7E85302A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86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98F4-D017-4EA3-827D-735A5F72BB8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E01-090F-4356-A9D3-C7E85302A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98F4-D017-4EA3-827D-735A5F72BB8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E01-090F-4356-A9D3-C7E85302A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20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98F4-D017-4EA3-827D-735A5F72BB8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E01-090F-4356-A9D3-C7E85302A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04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98F4-D017-4EA3-827D-735A5F72BB8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E01-090F-4356-A9D3-C7E85302A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67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98F4-D017-4EA3-827D-735A5F72BB8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E01-090F-4356-A9D3-C7E85302A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98F4-D017-4EA3-827D-735A5F72BB8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E01-090F-4356-A9D3-C7E85302A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55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98F4-D017-4EA3-827D-735A5F72BB8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E01-090F-4356-A9D3-C7E85302A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29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98F4-D017-4EA3-827D-735A5F72BB8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E01-090F-4356-A9D3-C7E85302A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0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98F4-D017-4EA3-827D-735A5F72BB8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E01-090F-4356-A9D3-C7E85302A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63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98F4-D017-4EA3-827D-735A5F72BB8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E01-090F-4356-A9D3-C7E85302A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8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98F4-D017-4EA3-827D-735A5F72BB8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3E01-090F-4356-A9D3-C7E85302A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71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.png"/><Relationship Id="rId21" Type="http://schemas.openxmlformats.org/officeDocument/2006/relationships/image" Target="../media/image13.png"/><Relationship Id="rId34" Type="http://schemas.openxmlformats.org/officeDocument/2006/relationships/image" Target="../media/image22.png"/><Relationship Id="rId17" Type="http://schemas.openxmlformats.org/officeDocument/2006/relationships/image" Target="../media/image67.png"/><Relationship Id="rId25" Type="http://schemas.openxmlformats.org/officeDocument/2006/relationships/image" Target="../media/image17.png"/><Relationship Id="rId33" Type="http://schemas.openxmlformats.org/officeDocument/2006/relationships/image" Target="../media/image210.png"/><Relationship Id="rId2" Type="http://schemas.openxmlformats.org/officeDocument/2006/relationships/image" Target="../media/image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6.png"/><Relationship Id="rId32" Type="http://schemas.openxmlformats.org/officeDocument/2006/relationships/image" Target="../media/image160.png"/><Relationship Id="rId23" Type="http://schemas.openxmlformats.org/officeDocument/2006/relationships/image" Target="../media/image15.png"/><Relationship Id="rId19" Type="http://schemas.openxmlformats.org/officeDocument/2006/relationships/image" Target="../media/image11.png"/><Relationship Id="rId22" Type="http://schemas.openxmlformats.org/officeDocument/2006/relationships/image" Target="../media/image14.png"/><Relationship Id="rId35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.png"/><Relationship Id="rId7" Type="http://schemas.openxmlformats.org/officeDocument/2006/relationships/image" Target="../media/image1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180.png"/><Relationship Id="rId5" Type="http://schemas.openxmlformats.org/officeDocument/2006/relationships/image" Target="../media/image27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D799FBD-16ED-4D1A-A7E6-091EACCB7B38}"/>
              </a:ext>
            </a:extLst>
          </p:cNvPr>
          <p:cNvGrpSpPr/>
          <p:nvPr/>
        </p:nvGrpSpPr>
        <p:grpSpPr>
          <a:xfrm>
            <a:off x="3640483" y="1688782"/>
            <a:ext cx="2710239" cy="2786810"/>
            <a:chOff x="1904821" y="3664400"/>
            <a:chExt cx="2026329" cy="2083579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39FD6A08-09BB-4CA4-8F92-26AB8D15F605}"/>
                </a:ext>
              </a:extLst>
            </p:cNvPr>
            <p:cNvSpPr/>
            <p:nvPr/>
          </p:nvSpPr>
          <p:spPr>
            <a:xfrm rot="16200000">
              <a:off x="1909505" y="3870370"/>
              <a:ext cx="1872925" cy="18822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CA00A16-C81C-4996-B076-C5701E80FB2D}"/>
                </a:ext>
              </a:extLst>
            </p:cNvPr>
            <p:cNvSpPr/>
            <p:nvPr/>
          </p:nvSpPr>
          <p:spPr>
            <a:xfrm rot="1296921">
              <a:off x="1914889" y="4228076"/>
              <a:ext cx="1872925" cy="11357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69585F4-B371-49F9-B2FE-D37852FFD5DB}"/>
                </a:ext>
              </a:extLst>
            </p:cNvPr>
            <p:cNvSpPr/>
            <p:nvPr/>
          </p:nvSpPr>
          <p:spPr>
            <a:xfrm rot="17487961">
              <a:off x="1877120" y="4462525"/>
              <a:ext cx="1872925" cy="6806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E251B130-CACF-452F-8420-DC2D61FE991C}"/>
                </a:ext>
              </a:extLst>
            </p:cNvPr>
            <p:cNvGrpSpPr/>
            <p:nvPr/>
          </p:nvGrpSpPr>
          <p:grpSpPr>
            <a:xfrm>
              <a:off x="2806785" y="3664400"/>
              <a:ext cx="1124365" cy="1699189"/>
              <a:chOff x="5740631" y="1887529"/>
              <a:chExt cx="1104354" cy="1751597"/>
            </a:xfrm>
          </p:grpSpPr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570667CE-6D16-4CBB-A8CF-0A1E539BAF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6404" y="2483727"/>
                <a:ext cx="587268" cy="5844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5054FA23-CA6C-4B39-A5AE-412FAAF10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0631" y="3059892"/>
                <a:ext cx="1104354" cy="5792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4C5D1DD2-1076-4422-9FA5-63DF1F9D19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6404" y="1887529"/>
                <a:ext cx="425270" cy="11655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80DA30C-2C68-400B-9404-EB85EEB13233}"/>
              </a:ext>
            </a:extLst>
          </p:cNvPr>
          <p:cNvSpPr txBox="1"/>
          <p:nvPr/>
        </p:nvSpPr>
        <p:spPr>
          <a:xfrm>
            <a:off x="5113898" y="125082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894EB60-4167-4AD3-A4FE-D9D828FA1ABD}"/>
              </a:ext>
            </a:extLst>
          </p:cNvPr>
          <p:cNvSpPr txBox="1"/>
          <p:nvPr/>
        </p:nvSpPr>
        <p:spPr>
          <a:xfrm>
            <a:off x="6022742" y="38510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759BF37-1D8D-4750-85A5-E2857A8AF33D}"/>
              </a:ext>
            </a:extLst>
          </p:cNvPr>
          <p:cNvSpPr txBox="1"/>
          <p:nvPr/>
        </p:nvSpPr>
        <p:spPr>
          <a:xfrm>
            <a:off x="5740749" y="2095983"/>
            <a:ext cx="50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矢印: 左カーブ 38">
            <a:extLst>
              <a:ext uri="{FF2B5EF4-FFF2-40B4-BE49-F238E27FC236}">
                <a16:creationId xmlns:a16="http://schemas.microsoft.com/office/drawing/2014/main" id="{968A79EC-2E24-4007-99F0-7B4B71F0C5AC}"/>
              </a:ext>
            </a:extLst>
          </p:cNvPr>
          <p:cNvSpPr/>
          <p:nvPr/>
        </p:nvSpPr>
        <p:spPr>
          <a:xfrm rot="13406507">
            <a:off x="2632405" y="1696666"/>
            <a:ext cx="532511" cy="2020693"/>
          </a:xfrm>
          <a:prstGeom prst="curvedLeftArrow">
            <a:avLst>
              <a:gd name="adj1" fmla="val 20249"/>
              <a:gd name="adj2" fmla="val 50000"/>
              <a:gd name="adj3" fmla="val 36689"/>
            </a:avLst>
          </a:prstGeom>
          <a:solidFill>
            <a:schemeClr val="tx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A11F494-65C0-4E0A-9A2D-ACFDD2065EF8}"/>
                  </a:ext>
                </a:extLst>
              </p:cNvPr>
              <p:cNvSpPr txBox="1"/>
              <p:nvPr/>
            </p:nvSpPr>
            <p:spPr>
              <a:xfrm>
                <a:off x="2183099" y="2095983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ori</m:t>
                          </m:r>
                        </m:sub>
                      </m:sSub>
                    </m:oMath>
                  </m:oMathPara>
                </a14:m>
                <a:endParaRPr lang="ja-JP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A11F494-65C0-4E0A-9A2D-ACFDD2065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9" y="2095983"/>
                <a:ext cx="66229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DCAB929-870B-4A50-908B-7943162E33F5}"/>
              </a:ext>
            </a:extLst>
          </p:cNvPr>
          <p:cNvCxnSpPr>
            <a:cxnSpLocks/>
          </p:cNvCxnSpPr>
          <p:nvPr/>
        </p:nvCxnSpPr>
        <p:spPr>
          <a:xfrm>
            <a:off x="2343948" y="5199990"/>
            <a:ext cx="72476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5A2540B-D147-4250-9554-FAA8C622FB3D}"/>
              </a:ext>
            </a:extLst>
          </p:cNvPr>
          <p:cNvCxnSpPr>
            <a:cxnSpLocks/>
          </p:cNvCxnSpPr>
          <p:nvPr/>
        </p:nvCxnSpPr>
        <p:spPr>
          <a:xfrm flipV="1">
            <a:off x="2375076" y="4686541"/>
            <a:ext cx="226626" cy="49247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3EF1D2D-8614-4A8A-A40D-857315A7D3FE}"/>
              </a:ext>
            </a:extLst>
          </p:cNvPr>
          <p:cNvCxnSpPr>
            <a:cxnSpLocks/>
          </p:cNvCxnSpPr>
          <p:nvPr/>
        </p:nvCxnSpPr>
        <p:spPr>
          <a:xfrm flipV="1">
            <a:off x="2343948" y="4467505"/>
            <a:ext cx="15404" cy="72742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5BA0FB0-5771-47F1-8C55-50EFD8F2C122}"/>
              </a:ext>
            </a:extLst>
          </p:cNvPr>
          <p:cNvSpPr txBox="1"/>
          <p:nvPr/>
        </p:nvSpPr>
        <p:spPr>
          <a:xfrm>
            <a:off x="2935213" y="514935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12D0FD8-995F-48C4-A79D-04B111EF2DAD}"/>
              </a:ext>
            </a:extLst>
          </p:cNvPr>
          <p:cNvSpPr txBox="1"/>
          <p:nvPr/>
        </p:nvSpPr>
        <p:spPr>
          <a:xfrm>
            <a:off x="2569525" y="43678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DE0AF9C-3987-4BFC-A060-4B7C37ED2733}"/>
              </a:ext>
            </a:extLst>
          </p:cNvPr>
          <p:cNvSpPr txBox="1"/>
          <p:nvPr/>
        </p:nvSpPr>
        <p:spPr>
          <a:xfrm>
            <a:off x="2060650" y="419813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9DD37EC-EEEE-446F-B68E-B8BBBCE2BBCB}"/>
              </a:ext>
            </a:extLst>
          </p:cNvPr>
          <p:cNvSpPr txBox="1"/>
          <p:nvPr/>
        </p:nvSpPr>
        <p:spPr>
          <a:xfrm>
            <a:off x="1990034" y="553781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ワールド座標系</a:t>
            </a:r>
            <a:endParaRPr lang="en-US" altLang="ja-JP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A17D683-06A2-41AB-97B3-A2455DEE1228}"/>
              </a:ext>
            </a:extLst>
          </p:cNvPr>
          <p:cNvSpPr txBox="1"/>
          <p:nvPr/>
        </p:nvSpPr>
        <p:spPr>
          <a:xfrm>
            <a:off x="5737931" y="44119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カメラ座標系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825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11AC3C3-ADBA-4613-81AF-EAC1A1D4DB37}"/>
              </a:ext>
            </a:extLst>
          </p:cNvPr>
          <p:cNvGrpSpPr/>
          <p:nvPr/>
        </p:nvGrpSpPr>
        <p:grpSpPr>
          <a:xfrm>
            <a:off x="2143374" y="1626362"/>
            <a:ext cx="4277513" cy="3312723"/>
            <a:chOff x="2857831" y="1025482"/>
            <a:chExt cx="5703351" cy="4416964"/>
          </a:xfrm>
        </p:grpSpPr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689D0EC5-28A9-4A27-A914-4F26C60F83E6}"/>
                </a:ext>
              </a:extLst>
            </p:cNvPr>
            <p:cNvSpPr/>
            <p:nvPr/>
          </p:nvSpPr>
          <p:spPr>
            <a:xfrm>
              <a:off x="4270914" y="1439561"/>
              <a:ext cx="3211747" cy="3978873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D54E1E5-049C-4FD3-8D8C-D22B387D31FC}"/>
                </a:ext>
              </a:extLst>
            </p:cNvPr>
            <p:cNvSpPr/>
            <p:nvPr/>
          </p:nvSpPr>
          <p:spPr>
            <a:xfrm rot="5400000">
              <a:off x="3857070" y="2494514"/>
              <a:ext cx="3978874" cy="186896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0DF9155-B0B4-4CB0-93E5-FEBDE2353A28}"/>
                </a:ext>
              </a:extLst>
            </p:cNvPr>
            <p:cNvSpPr/>
            <p:nvPr/>
          </p:nvSpPr>
          <p:spPr>
            <a:xfrm>
              <a:off x="3850926" y="2682961"/>
              <a:ext cx="3978874" cy="1492077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104" name="部分円 103">
              <a:extLst>
                <a:ext uri="{FF2B5EF4-FFF2-40B4-BE49-F238E27FC236}">
                  <a16:creationId xmlns:a16="http://schemas.microsoft.com/office/drawing/2014/main" id="{841BFE33-D952-4EF5-A9FA-483DEE6B5537}"/>
                </a:ext>
              </a:extLst>
            </p:cNvPr>
            <p:cNvSpPr/>
            <p:nvPr/>
          </p:nvSpPr>
          <p:spPr>
            <a:xfrm>
              <a:off x="4896132" y="1408692"/>
              <a:ext cx="1868968" cy="3978875"/>
            </a:xfrm>
            <a:prstGeom prst="pie">
              <a:avLst>
                <a:gd name="adj1" fmla="val 5401538"/>
                <a:gd name="adj2" fmla="val 13061174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3" name="部分円 102">
              <a:extLst>
                <a:ext uri="{FF2B5EF4-FFF2-40B4-BE49-F238E27FC236}">
                  <a16:creationId xmlns:a16="http://schemas.microsoft.com/office/drawing/2014/main" id="{7F0C2DE0-3932-4CBB-9FE9-CDFFCFA13193}"/>
                </a:ext>
              </a:extLst>
            </p:cNvPr>
            <p:cNvSpPr/>
            <p:nvPr/>
          </p:nvSpPr>
          <p:spPr>
            <a:xfrm rot="5400000">
              <a:off x="5113153" y="1442630"/>
              <a:ext cx="1492077" cy="3972730"/>
            </a:xfrm>
            <a:prstGeom prst="pie">
              <a:avLst>
                <a:gd name="adj1" fmla="val 4427140"/>
                <a:gd name="adj2" fmla="val 15593768"/>
              </a:avLst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0" name="部分円 99">
              <a:extLst>
                <a:ext uri="{FF2B5EF4-FFF2-40B4-BE49-F238E27FC236}">
                  <a16:creationId xmlns:a16="http://schemas.microsoft.com/office/drawing/2014/main" id="{D57A45E6-5F1D-48E5-B070-AA5216AC4604}"/>
                </a:ext>
              </a:extLst>
            </p:cNvPr>
            <p:cNvSpPr/>
            <p:nvPr/>
          </p:nvSpPr>
          <p:spPr>
            <a:xfrm>
              <a:off x="4896133" y="1463571"/>
              <a:ext cx="1868968" cy="3978875"/>
            </a:xfrm>
            <a:prstGeom prst="pie">
              <a:avLst>
                <a:gd name="adj1" fmla="val 13083465"/>
                <a:gd name="adj2" fmla="val 16200000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9" name="部分円 108">
              <a:extLst>
                <a:ext uri="{FF2B5EF4-FFF2-40B4-BE49-F238E27FC236}">
                  <a16:creationId xmlns:a16="http://schemas.microsoft.com/office/drawing/2014/main" id="{DA79C227-4643-47FE-BC0C-6391D92017AE}"/>
                </a:ext>
              </a:extLst>
            </p:cNvPr>
            <p:cNvSpPr/>
            <p:nvPr/>
          </p:nvSpPr>
          <p:spPr>
            <a:xfrm rot="10800000">
              <a:off x="4270917" y="1425027"/>
              <a:ext cx="3195909" cy="3978875"/>
            </a:xfrm>
            <a:prstGeom prst="pie">
              <a:avLst>
                <a:gd name="adj1" fmla="val 5401538"/>
                <a:gd name="adj2" fmla="val 540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2" name="部分円 101">
              <a:extLst>
                <a:ext uri="{FF2B5EF4-FFF2-40B4-BE49-F238E27FC236}">
                  <a16:creationId xmlns:a16="http://schemas.microsoft.com/office/drawing/2014/main" id="{B1625E79-B731-4781-8E99-8B4DE2239FAD}"/>
                </a:ext>
              </a:extLst>
            </p:cNvPr>
            <p:cNvSpPr/>
            <p:nvPr/>
          </p:nvSpPr>
          <p:spPr>
            <a:xfrm rot="16200000">
              <a:off x="5084579" y="1442632"/>
              <a:ext cx="1492077" cy="3972730"/>
            </a:xfrm>
            <a:prstGeom prst="pie">
              <a:avLst>
                <a:gd name="adj1" fmla="val 4534462"/>
                <a:gd name="adj2" fmla="val 151945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44E3C1A6-6D6D-4C28-91B3-A5919FC01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9191" y="2988527"/>
              <a:ext cx="1580003" cy="45143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0B2E38C1-DD75-4436-B27E-0F68472180B4}"/>
                </a:ext>
              </a:extLst>
            </p:cNvPr>
            <p:cNvCxnSpPr>
              <a:cxnSpLocks/>
            </p:cNvCxnSpPr>
            <p:nvPr/>
          </p:nvCxnSpPr>
          <p:spPr>
            <a:xfrm>
              <a:off x="5852212" y="3485074"/>
              <a:ext cx="5030" cy="194640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AD96B902-B12A-4FF3-AFDF-12659FC58951}"/>
                </a:ext>
              </a:extLst>
            </p:cNvPr>
            <p:cNvSpPr/>
            <p:nvPr/>
          </p:nvSpPr>
          <p:spPr>
            <a:xfrm>
              <a:off x="3850926" y="1439563"/>
              <a:ext cx="3978874" cy="39788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D55D26AB-0220-42B3-BE88-B7DB5CD6C7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917" y="3428990"/>
              <a:ext cx="1569446" cy="48508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円弧 113">
              <a:extLst>
                <a:ext uri="{FF2B5EF4-FFF2-40B4-BE49-F238E27FC236}">
                  <a16:creationId xmlns:a16="http://schemas.microsoft.com/office/drawing/2014/main" id="{2A9B27F5-0EE7-4164-8BA2-693DA9BB7187}"/>
                </a:ext>
              </a:extLst>
            </p:cNvPr>
            <p:cNvSpPr/>
            <p:nvPr/>
          </p:nvSpPr>
          <p:spPr>
            <a:xfrm>
              <a:off x="4634873" y="1437032"/>
              <a:ext cx="2469167" cy="3978875"/>
            </a:xfrm>
            <a:prstGeom prst="arc">
              <a:avLst>
                <a:gd name="adj1" fmla="val 16164685"/>
                <a:gd name="adj2" fmla="val 5382483"/>
              </a:avLst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6" name="円弧 115">
              <a:extLst>
                <a:ext uri="{FF2B5EF4-FFF2-40B4-BE49-F238E27FC236}">
                  <a16:creationId xmlns:a16="http://schemas.microsoft.com/office/drawing/2014/main" id="{8AFE63EF-759B-4718-AF06-6A9F2F8F2904}"/>
                </a:ext>
              </a:extLst>
            </p:cNvPr>
            <p:cNvSpPr/>
            <p:nvPr/>
          </p:nvSpPr>
          <p:spPr>
            <a:xfrm>
              <a:off x="4270917" y="1431190"/>
              <a:ext cx="3211747" cy="3987244"/>
            </a:xfrm>
            <a:prstGeom prst="arc">
              <a:avLst>
                <a:gd name="adj1" fmla="val 941324"/>
                <a:gd name="adj2" fmla="val 20630373"/>
              </a:avLst>
            </a:prstGeom>
            <a:ln w="25400">
              <a:solidFill>
                <a:srgbClr val="00B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01" name="部分円 100">
              <a:extLst>
                <a:ext uri="{FF2B5EF4-FFF2-40B4-BE49-F238E27FC236}">
                  <a16:creationId xmlns:a16="http://schemas.microsoft.com/office/drawing/2014/main" id="{94F15BD3-7E6B-4A49-A0E7-78DF597BEB3E}"/>
                </a:ext>
              </a:extLst>
            </p:cNvPr>
            <p:cNvSpPr/>
            <p:nvPr/>
          </p:nvSpPr>
          <p:spPr>
            <a:xfrm rot="10800000">
              <a:off x="4614041" y="1435922"/>
              <a:ext cx="2469166" cy="3978875"/>
            </a:xfrm>
            <a:prstGeom prst="pie">
              <a:avLst>
                <a:gd name="adj1" fmla="val 5401538"/>
                <a:gd name="adj2" fmla="val 1620304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9" name="部分円 118">
              <a:extLst>
                <a:ext uri="{FF2B5EF4-FFF2-40B4-BE49-F238E27FC236}">
                  <a16:creationId xmlns:a16="http://schemas.microsoft.com/office/drawing/2014/main" id="{5E1920DB-9A9C-4142-A29D-CF5CDBCF7ECE}"/>
                </a:ext>
              </a:extLst>
            </p:cNvPr>
            <p:cNvSpPr/>
            <p:nvPr/>
          </p:nvSpPr>
          <p:spPr>
            <a:xfrm rot="16200000">
              <a:off x="5097928" y="1426294"/>
              <a:ext cx="1492077" cy="3972730"/>
            </a:xfrm>
            <a:prstGeom prst="pie">
              <a:avLst>
                <a:gd name="adj1" fmla="val 7209310"/>
                <a:gd name="adj2" fmla="val 1079934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BCDE4D2-F1BC-4EB1-B7E5-E581D78FA62F}"/>
                </a:ext>
              </a:extLst>
            </p:cNvPr>
            <p:cNvCxnSpPr>
              <a:cxnSpLocks/>
            </p:cNvCxnSpPr>
            <p:nvPr/>
          </p:nvCxnSpPr>
          <p:spPr>
            <a:xfrm>
              <a:off x="5857242" y="3421728"/>
              <a:ext cx="1168026" cy="62616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4E677D6A-22E3-43EA-A65A-E025BB1FE3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0618" y="1439562"/>
              <a:ext cx="9746" cy="1989437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円弧 110">
              <a:extLst>
                <a:ext uri="{FF2B5EF4-FFF2-40B4-BE49-F238E27FC236}">
                  <a16:creationId xmlns:a16="http://schemas.microsoft.com/office/drawing/2014/main" id="{326C3C7B-314A-4757-B38E-A043D166AC3E}"/>
                </a:ext>
              </a:extLst>
            </p:cNvPr>
            <p:cNvSpPr/>
            <p:nvPr/>
          </p:nvSpPr>
          <p:spPr>
            <a:xfrm>
              <a:off x="3856988" y="2688962"/>
              <a:ext cx="3973343" cy="1492078"/>
            </a:xfrm>
            <a:prstGeom prst="arc">
              <a:avLst>
                <a:gd name="adj1" fmla="val 20721282"/>
                <a:gd name="adj2" fmla="val 11375518"/>
              </a:avLst>
            </a:prstGeom>
            <a:ln w="25400">
              <a:solidFill>
                <a:srgbClr val="0070C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08AA86A-9BFA-4DFE-9E21-060203B24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242" y="4205426"/>
              <a:ext cx="11629" cy="12275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C96B956-FA86-496C-96E9-88472C8019BF}"/>
                </a:ext>
              </a:extLst>
            </p:cNvPr>
            <p:cNvSpPr txBox="1"/>
            <p:nvPr/>
          </p:nvSpPr>
          <p:spPr>
            <a:xfrm>
              <a:off x="4859844" y="1025482"/>
              <a:ext cx="2018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Principal direction 3</a:t>
              </a:r>
              <a:endParaRPr lang="ja-JP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EF40777F-F99F-4DDC-9414-64E8F8C245B0}"/>
                </a:ext>
              </a:extLst>
            </p:cNvPr>
            <p:cNvSpPr txBox="1"/>
            <p:nvPr/>
          </p:nvSpPr>
          <p:spPr>
            <a:xfrm>
              <a:off x="2857831" y="4066749"/>
              <a:ext cx="2018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Principal direction 1</a:t>
              </a:r>
              <a:endParaRPr lang="ja-JP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84D30F5-FEE5-4183-8D0F-0DD008EB07E8}"/>
                </a:ext>
              </a:extLst>
            </p:cNvPr>
            <p:cNvSpPr txBox="1"/>
            <p:nvPr/>
          </p:nvSpPr>
          <p:spPr>
            <a:xfrm>
              <a:off x="6543129" y="4092549"/>
              <a:ext cx="2018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Principal direction 2</a:t>
              </a:r>
              <a:endParaRPr lang="ja-JP" alt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64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082945" y="2266225"/>
            <a:ext cx="4320000" cy="21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8807945" y="2266225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4082945" y="4831225"/>
            <a:ext cx="43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947945" y="2131225"/>
            <a:ext cx="405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947945" y="2131225"/>
            <a:ext cx="0" cy="405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4042445" y="2225725"/>
            <a:ext cx="81000" cy="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979690" y="4469003"/>
                <a:ext cx="526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ja-JP" altLang="en-US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90" y="4469003"/>
                <a:ext cx="5265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342190" y="3126934"/>
                <a:ext cx="526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ja-JP" alt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190" y="3126934"/>
                <a:ext cx="52651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/>
          <p:cNvCxnSpPr/>
          <p:nvPr/>
        </p:nvCxnSpPr>
        <p:spPr>
          <a:xfrm flipV="1">
            <a:off x="8402945" y="2266225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8402945" y="4426225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rot="5400000" flipV="1">
            <a:off x="8132945" y="4696225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rot="5400000" flipV="1">
            <a:off x="3812945" y="4696225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/>
          <p:cNvSpPr/>
          <p:nvPr/>
        </p:nvSpPr>
        <p:spPr>
          <a:xfrm>
            <a:off x="314663" y="1961128"/>
            <a:ext cx="2914185" cy="291418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771756" y="3418220"/>
            <a:ext cx="1457093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1771756" y="1961128"/>
            <a:ext cx="0" cy="14570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765382" y="2925000"/>
            <a:ext cx="698847" cy="49322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1710740" y="3363579"/>
            <a:ext cx="109282" cy="1092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 dirty="0"/>
          </a:p>
        </p:txBody>
      </p:sp>
      <p:pic>
        <p:nvPicPr>
          <p:cNvPr id="5130" name="Picture 10" descr="\newcommand{\uvec}[1]{\boldsymbol{\hat{\textbf{#1}}}}&#10;%$\mathbb{S}(\uvec{x})$&#10;&#10;\uvec{Y}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145" y="3007669"/>
            <a:ext cx="208785" cy="23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5132" name="Picture 12" descr="\newcommand{\uvec}[1]{\boldsymbol{\hat{\textbf{#1}}}}&#10;%$\mathbb{S}(\uvec{x})$&#10;&#10;\uvec{X}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55" y="3314471"/>
            <a:ext cx="237882" cy="2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\newcommand{\uvec}[1]{\boldsymbol{\hat{\textbf{#1}}}}&#10;%$\mathbb{S}(\uvec{x})$&#10;&#10;\uvec{Z}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51" y="1642002"/>
            <a:ext cx="163296" cy="2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\newcommand{\uvec}[1]{\boldsymbol{\hat{\textbf{#1}}}}&#10;%$\mathbb{S}(\uvec{x})$&#10;&#10;$\uvec{x}=[x,y,z]^T$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29" y="2452324"/>
            <a:ext cx="1352522" cy="2751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5138" name="Picture 18" descr="\newcommand{\uvec}[1]{\boldsymbol{\hat{\textbf{#1}}}}&#10;%$\mathbb{S}(\uvec{x})$&#10;&#10;$\mathbf{u}=[u,v]^T$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163" y="2804400"/>
            <a:ext cx="1039729" cy="25585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5140" name="Picture 20" descr="\newcommand{\uvec}[1]{\boldsymbol{\hat{\textbf{#1}}}}&#10;%$\mathbb{S}(\uvec{x})$&#10;&#10;(0,0)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88" y="2326785"/>
            <a:ext cx="522257" cy="28791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5142" name="Picture 22" descr="\newcommand{\uvec}[1]{\boldsymbol{\hat{\textbf{#1}}}}&#10;%$\mathbb{S}(\uvec{x})$&#10;&#10;\uvec{U}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68" y="1943979"/>
            <a:ext cx="227238" cy="25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\newcommand{\uvec}[1]{\boldsymbol{\hat{\textbf{#1}}}}&#10;%$\mathbb{S}(\uvec{x})$&#10;&#10;\uvec{V}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50" y="2558749"/>
            <a:ext cx="207968" cy="24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グループ化 38"/>
          <p:cNvGrpSpPr/>
          <p:nvPr/>
        </p:nvGrpSpPr>
        <p:grpSpPr>
          <a:xfrm rot="16200000" flipH="1">
            <a:off x="1528566" y="1448120"/>
            <a:ext cx="485270" cy="1769223"/>
            <a:chOff x="4557707" y="3933000"/>
            <a:chExt cx="1886293" cy="1872000"/>
          </a:xfrm>
        </p:grpSpPr>
        <p:sp>
          <p:nvSpPr>
            <p:cNvPr id="41" name="円弧 40"/>
            <p:cNvSpPr/>
            <p:nvPr/>
          </p:nvSpPr>
          <p:spPr>
            <a:xfrm>
              <a:off x="4572000" y="3933000"/>
              <a:ext cx="1872000" cy="1872000"/>
            </a:xfrm>
            <a:prstGeom prst="arc">
              <a:avLst>
                <a:gd name="adj1" fmla="val 16200000"/>
                <a:gd name="adj2" fmla="val 5376509"/>
              </a:avLst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/>
            <p:cNvSpPr/>
            <p:nvPr/>
          </p:nvSpPr>
          <p:spPr>
            <a:xfrm rot="10800000">
              <a:off x="4557707" y="3933000"/>
              <a:ext cx="1872000" cy="1872000"/>
            </a:xfrm>
            <a:prstGeom prst="arc">
              <a:avLst>
                <a:gd name="adj1" fmla="val 16200000"/>
                <a:gd name="adj2" fmla="val 5376509"/>
              </a:avLst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/>
          <p:cNvGrpSpPr/>
          <p:nvPr/>
        </p:nvGrpSpPr>
        <p:grpSpPr>
          <a:xfrm rot="16200000" flipH="1">
            <a:off x="1222161" y="1968344"/>
            <a:ext cx="1092816" cy="2890676"/>
            <a:chOff x="4557707" y="3933000"/>
            <a:chExt cx="1886293" cy="1872000"/>
          </a:xfrm>
        </p:grpSpPr>
        <p:sp>
          <p:nvSpPr>
            <p:cNvPr id="44" name="円弧 43"/>
            <p:cNvSpPr/>
            <p:nvPr/>
          </p:nvSpPr>
          <p:spPr>
            <a:xfrm>
              <a:off x="4572000" y="3933000"/>
              <a:ext cx="1872000" cy="1872000"/>
            </a:xfrm>
            <a:prstGeom prst="arc">
              <a:avLst>
                <a:gd name="adj1" fmla="val 16200000"/>
                <a:gd name="adj2" fmla="val 537650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弧 44"/>
            <p:cNvSpPr/>
            <p:nvPr/>
          </p:nvSpPr>
          <p:spPr>
            <a:xfrm rot="10800000">
              <a:off x="4557707" y="3933000"/>
              <a:ext cx="1872000" cy="1872000"/>
            </a:xfrm>
            <a:prstGeom prst="arc">
              <a:avLst>
                <a:gd name="adj1" fmla="val 16200000"/>
                <a:gd name="adj2" fmla="val 5376509"/>
              </a:avLst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コネクタ 45"/>
          <p:cNvCxnSpPr/>
          <p:nvPr/>
        </p:nvCxnSpPr>
        <p:spPr>
          <a:xfrm>
            <a:off x="4080755" y="3418820"/>
            <a:ext cx="4320000" cy="21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4085135" y="2695832"/>
            <a:ext cx="4320000" cy="219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/>
          <p:cNvSpPr/>
          <p:nvPr/>
        </p:nvSpPr>
        <p:spPr>
          <a:xfrm>
            <a:off x="2622776" y="2261370"/>
            <a:ext cx="109282" cy="1092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 dirty="0"/>
          </a:p>
        </p:txBody>
      </p:sp>
      <p:sp>
        <p:nvSpPr>
          <p:cNvPr id="49" name="楕円 48"/>
          <p:cNvSpPr/>
          <p:nvPr/>
        </p:nvSpPr>
        <p:spPr>
          <a:xfrm>
            <a:off x="7758834" y="2666243"/>
            <a:ext cx="87194" cy="73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 dirty="0"/>
          </a:p>
        </p:txBody>
      </p:sp>
      <p:sp>
        <p:nvSpPr>
          <p:cNvPr id="24" name="フリーフォーム 23"/>
          <p:cNvSpPr/>
          <p:nvPr/>
        </p:nvSpPr>
        <p:spPr>
          <a:xfrm>
            <a:off x="2729345" y="1746029"/>
            <a:ext cx="5001491" cy="914044"/>
          </a:xfrm>
          <a:custGeom>
            <a:avLst/>
            <a:gdLst>
              <a:gd name="connsiteX0" fmla="*/ 0 w 5001491"/>
              <a:gd name="connsiteY0" fmla="*/ 456844 h 914044"/>
              <a:gd name="connsiteX1" fmla="*/ 1967346 w 5001491"/>
              <a:gd name="connsiteY1" fmla="*/ 13498 h 914044"/>
              <a:gd name="connsiteX2" fmla="*/ 5001491 w 5001491"/>
              <a:gd name="connsiteY2" fmla="*/ 914044 h 91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1491" h="914044">
                <a:moveTo>
                  <a:pt x="0" y="456844"/>
                </a:moveTo>
                <a:cubicBezTo>
                  <a:pt x="566882" y="197071"/>
                  <a:pt x="1133764" y="-62702"/>
                  <a:pt x="1967346" y="13498"/>
                </a:cubicBezTo>
                <a:cubicBezTo>
                  <a:pt x="2800928" y="89698"/>
                  <a:pt x="3901209" y="501871"/>
                  <a:pt x="5001491" y="91404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endCxn id="48" idx="2"/>
          </p:cNvCxnSpPr>
          <p:nvPr/>
        </p:nvCxnSpPr>
        <p:spPr>
          <a:xfrm>
            <a:off x="1765382" y="2316011"/>
            <a:ext cx="8573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7"/>
            <a:endCxn id="48" idx="3"/>
          </p:cNvCxnSpPr>
          <p:nvPr/>
        </p:nvCxnSpPr>
        <p:spPr>
          <a:xfrm flipV="1">
            <a:off x="1804018" y="2354648"/>
            <a:ext cx="834762" cy="1024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endCxn id="48" idx="4"/>
          </p:cNvCxnSpPr>
          <p:nvPr/>
        </p:nvCxnSpPr>
        <p:spPr>
          <a:xfrm flipH="1" flipV="1">
            <a:off x="2677417" y="2370652"/>
            <a:ext cx="6394" cy="104717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59"/>
          <p:cNvSpPr/>
          <p:nvPr/>
        </p:nvSpPr>
        <p:spPr>
          <a:xfrm>
            <a:off x="2443397" y="3492708"/>
            <a:ext cx="2713219" cy="686262"/>
          </a:xfrm>
          <a:custGeom>
            <a:avLst/>
            <a:gdLst>
              <a:gd name="connsiteX0" fmla="*/ 0 w 2713219"/>
              <a:gd name="connsiteY0" fmla="*/ 494676 h 686262"/>
              <a:gd name="connsiteX1" fmla="*/ 1304144 w 2713219"/>
              <a:gd name="connsiteY1" fmla="*/ 659567 h 686262"/>
              <a:gd name="connsiteX2" fmla="*/ 2713219 w 2713219"/>
              <a:gd name="connsiteY2" fmla="*/ 0 h 6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3219" h="686262">
                <a:moveTo>
                  <a:pt x="0" y="494676"/>
                </a:moveTo>
                <a:cubicBezTo>
                  <a:pt x="425970" y="618344"/>
                  <a:pt x="851941" y="742013"/>
                  <a:pt x="1304144" y="659567"/>
                </a:cubicBezTo>
                <a:cubicBezTo>
                  <a:pt x="1756347" y="577121"/>
                  <a:pt x="2234783" y="288560"/>
                  <a:pt x="2713219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2539317" y="2692490"/>
                <a:ext cx="526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ja-JP" alt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17" y="2692490"/>
                <a:ext cx="52651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正方形/長方形 60"/>
          <p:cNvSpPr>
            <a:spLocks noChangeAspect="1"/>
          </p:cNvSpPr>
          <p:nvPr/>
        </p:nvSpPr>
        <p:spPr>
          <a:xfrm>
            <a:off x="2616826" y="3343733"/>
            <a:ext cx="60590" cy="605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1785677" y="3408217"/>
                <a:ext cx="1328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Radius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677" y="3408217"/>
                <a:ext cx="1328189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 rot="18621718">
                <a:off x="1475839" y="2610049"/>
                <a:ext cx="13281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Radius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14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21718">
                <a:off x="1475839" y="2610049"/>
                <a:ext cx="1328189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1180905" y="2259835"/>
                <a:ext cx="13281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Radius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4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905" y="2259835"/>
                <a:ext cx="1328189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/>
          <p:cNvSpPr txBox="1"/>
          <p:nvPr/>
        </p:nvSpPr>
        <p:spPr>
          <a:xfrm flipH="1">
            <a:off x="962801" y="5056927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Spherical image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 flipH="1">
            <a:off x="5095336" y="5126570"/>
            <a:ext cx="228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Equirectangular</a:t>
            </a:r>
            <a:r>
              <a:rPr lang="en-US" altLang="ja-JP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08707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図 239" descr="屋内, 座る, テーブル, ブラック が含まれている画像&#10;&#10;自動的に生成された説明">
            <a:extLst>
              <a:ext uri="{FF2B5EF4-FFF2-40B4-BE49-F238E27FC236}">
                <a16:creationId xmlns:a16="http://schemas.microsoft.com/office/drawing/2014/main" id="{E9690921-E93A-441F-8F33-06CE45D15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99" y="4285330"/>
            <a:ext cx="3232282" cy="1616141"/>
          </a:xfrm>
          <a:prstGeom prst="rect">
            <a:avLst/>
          </a:prstGeom>
        </p:spPr>
      </p:pic>
      <p:pic>
        <p:nvPicPr>
          <p:cNvPr id="237" name="図 236" descr="屋内, 座る, 作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3B168989-2C61-4E62-848A-B8805AA1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99" y="911970"/>
            <a:ext cx="3223056" cy="1611528"/>
          </a:xfrm>
          <a:prstGeom prst="rect">
            <a:avLst/>
          </a:prstGeom>
        </p:spPr>
      </p:pic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3933118E-383E-4B42-B90E-40DD6A68FC25}"/>
              </a:ext>
            </a:extLst>
          </p:cNvPr>
          <p:cNvCxnSpPr>
            <a:cxnSpLocks/>
          </p:cNvCxnSpPr>
          <p:nvPr/>
        </p:nvCxnSpPr>
        <p:spPr>
          <a:xfrm flipV="1">
            <a:off x="1957516" y="1620384"/>
            <a:ext cx="614773" cy="1374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EFF8DBF5-C381-4416-8586-C3ADD5814802}"/>
              </a:ext>
            </a:extLst>
          </p:cNvPr>
          <p:cNvSpPr>
            <a:spLocks noChangeAspect="1"/>
          </p:cNvSpPr>
          <p:nvPr/>
        </p:nvSpPr>
        <p:spPr>
          <a:xfrm rot="10800000">
            <a:off x="1327801" y="1878439"/>
            <a:ext cx="1224002" cy="607977"/>
          </a:xfrm>
          <a:custGeom>
            <a:avLst/>
            <a:gdLst>
              <a:gd name="connsiteX0" fmla="*/ 346923 w 1632002"/>
              <a:gd name="connsiteY0" fmla="*/ 233005 h 788771"/>
              <a:gd name="connsiteX1" fmla="*/ 291883 w 1632002"/>
              <a:gd name="connsiteY1" fmla="*/ 247308 h 788771"/>
              <a:gd name="connsiteX2" fmla="*/ 243841 w 1632002"/>
              <a:gd name="connsiteY2" fmla="*/ 264899 h 788771"/>
              <a:gd name="connsiteX3" fmla="*/ 471143 w 1632002"/>
              <a:gd name="connsiteY3" fmla="*/ 206361 h 788771"/>
              <a:gd name="connsiteX4" fmla="*/ 404766 w 1632002"/>
              <a:gd name="connsiteY4" fmla="*/ 217974 h 788771"/>
              <a:gd name="connsiteX5" fmla="*/ 371064 w 1632002"/>
              <a:gd name="connsiteY5" fmla="*/ 226732 h 788771"/>
              <a:gd name="connsiteX6" fmla="*/ 602765 w 1632002"/>
              <a:gd name="connsiteY6" fmla="*/ 188667 h 788771"/>
              <a:gd name="connsiteX7" fmla="*/ 530367 w 1632002"/>
              <a:gd name="connsiteY7" fmla="*/ 196000 h 788771"/>
              <a:gd name="connsiteX8" fmla="*/ 511680 w 1632002"/>
              <a:gd name="connsiteY8" fmla="*/ 199270 h 788771"/>
              <a:gd name="connsiteX9" fmla="*/ 711359 w 1632002"/>
              <a:gd name="connsiteY9" fmla="*/ 180727 h 788771"/>
              <a:gd name="connsiteX10" fmla="*/ 666490 w 1632002"/>
              <a:gd name="connsiteY10" fmla="*/ 182212 h 788771"/>
              <a:gd name="connsiteX11" fmla="*/ 663158 w 1632002"/>
              <a:gd name="connsiteY11" fmla="*/ 182549 h 788771"/>
              <a:gd name="connsiteX12" fmla="*/ 812913 w 1632002"/>
              <a:gd name="connsiteY12" fmla="*/ 2 h 788771"/>
              <a:gd name="connsiteX13" fmla="*/ 1545382 w 1632002"/>
              <a:gd name="connsiteY13" fmla="*/ 334557 h 788771"/>
              <a:gd name="connsiteX14" fmla="*/ 1567484 w 1632002"/>
              <a:gd name="connsiteY14" fmla="*/ 363391 h 788771"/>
              <a:gd name="connsiteX15" fmla="*/ 1567877 w 1632002"/>
              <a:gd name="connsiteY15" fmla="*/ 363662 h 788771"/>
              <a:gd name="connsiteX16" fmla="*/ 1615424 w 1632002"/>
              <a:gd name="connsiteY16" fmla="*/ 421102 h 788771"/>
              <a:gd name="connsiteX17" fmla="*/ 1617425 w 1632002"/>
              <a:gd name="connsiteY17" fmla="*/ 428544 h 788771"/>
              <a:gd name="connsiteX18" fmla="*/ 1618555 w 1632002"/>
              <a:gd name="connsiteY18" fmla="*/ 430019 h 788771"/>
              <a:gd name="connsiteX19" fmla="*/ 1617933 w 1632002"/>
              <a:gd name="connsiteY19" fmla="*/ 430437 h 788771"/>
              <a:gd name="connsiteX20" fmla="*/ 1632002 w 1632002"/>
              <a:gd name="connsiteY20" fmla="*/ 482771 h 788771"/>
              <a:gd name="connsiteX21" fmla="*/ 816001 w 1632002"/>
              <a:gd name="connsiteY21" fmla="*/ 788771 h 788771"/>
              <a:gd name="connsiteX22" fmla="*/ 0 w 1632002"/>
              <a:gd name="connsiteY22" fmla="*/ 482771 h 788771"/>
              <a:gd name="connsiteX23" fmla="*/ 139360 w 1632002"/>
              <a:gd name="connsiteY23" fmla="*/ 311684 h 788771"/>
              <a:gd name="connsiteX24" fmla="*/ 235892 w 1632002"/>
              <a:gd name="connsiteY24" fmla="*/ 267810 h 788771"/>
              <a:gd name="connsiteX25" fmla="*/ 193919 w 1632002"/>
              <a:gd name="connsiteY25" fmla="*/ 283178 h 788771"/>
              <a:gd name="connsiteX26" fmla="*/ 11513 w 1632002"/>
              <a:gd name="connsiteY26" fmla="*/ 421763 h 788771"/>
              <a:gd name="connsiteX27" fmla="*/ 9458 w 1632002"/>
              <a:gd name="connsiteY27" fmla="*/ 429408 h 788771"/>
              <a:gd name="connsiteX28" fmla="*/ 5531 w 1632002"/>
              <a:gd name="connsiteY28" fmla="*/ 426742 h 788771"/>
              <a:gd name="connsiteX29" fmla="*/ 812913 w 1632002"/>
              <a:gd name="connsiteY29" fmla="*/ 2 h 78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32002" h="788771">
                <a:moveTo>
                  <a:pt x="346923" y="233005"/>
                </a:moveTo>
                <a:lnTo>
                  <a:pt x="291883" y="247308"/>
                </a:lnTo>
                <a:lnTo>
                  <a:pt x="243841" y="264899"/>
                </a:lnTo>
                <a:close/>
                <a:moveTo>
                  <a:pt x="471143" y="206361"/>
                </a:moveTo>
                <a:lnTo>
                  <a:pt x="404766" y="217974"/>
                </a:lnTo>
                <a:lnTo>
                  <a:pt x="371064" y="226732"/>
                </a:lnTo>
                <a:close/>
                <a:moveTo>
                  <a:pt x="602765" y="188667"/>
                </a:moveTo>
                <a:lnTo>
                  <a:pt x="530367" y="196000"/>
                </a:lnTo>
                <a:lnTo>
                  <a:pt x="511680" y="199270"/>
                </a:lnTo>
                <a:close/>
                <a:moveTo>
                  <a:pt x="711359" y="180727"/>
                </a:moveTo>
                <a:lnTo>
                  <a:pt x="666490" y="182212"/>
                </a:lnTo>
                <a:lnTo>
                  <a:pt x="663158" y="182549"/>
                </a:lnTo>
                <a:close/>
                <a:moveTo>
                  <a:pt x="812913" y="2"/>
                </a:moveTo>
                <a:cubicBezTo>
                  <a:pt x="1095796" y="577"/>
                  <a:pt x="1362278" y="124011"/>
                  <a:pt x="1545382" y="334557"/>
                </a:cubicBezTo>
                <a:lnTo>
                  <a:pt x="1567484" y="363391"/>
                </a:lnTo>
                <a:lnTo>
                  <a:pt x="1567877" y="363662"/>
                </a:lnTo>
                <a:cubicBezTo>
                  <a:pt x="1588523" y="381967"/>
                  <a:pt x="1604554" y="401182"/>
                  <a:pt x="1615424" y="421102"/>
                </a:cubicBezTo>
                <a:lnTo>
                  <a:pt x="1617425" y="428544"/>
                </a:lnTo>
                <a:lnTo>
                  <a:pt x="1618555" y="430019"/>
                </a:lnTo>
                <a:lnTo>
                  <a:pt x="1617933" y="430437"/>
                </a:lnTo>
                <a:lnTo>
                  <a:pt x="1632002" y="482771"/>
                </a:lnTo>
                <a:cubicBezTo>
                  <a:pt x="1632002" y="651770"/>
                  <a:pt x="1266666" y="788771"/>
                  <a:pt x="816001" y="788771"/>
                </a:cubicBezTo>
                <a:cubicBezTo>
                  <a:pt x="365336" y="788771"/>
                  <a:pt x="0" y="651770"/>
                  <a:pt x="0" y="482771"/>
                </a:cubicBezTo>
                <a:cubicBezTo>
                  <a:pt x="0" y="419397"/>
                  <a:pt x="51376" y="360522"/>
                  <a:pt x="139360" y="311684"/>
                </a:cubicBezTo>
                <a:lnTo>
                  <a:pt x="235892" y="267810"/>
                </a:lnTo>
                <a:lnTo>
                  <a:pt x="193919" y="283178"/>
                </a:lnTo>
                <a:cubicBezTo>
                  <a:pt x="104146" y="322042"/>
                  <a:pt x="40047" y="369474"/>
                  <a:pt x="11513" y="421763"/>
                </a:cubicBezTo>
                <a:lnTo>
                  <a:pt x="9458" y="429408"/>
                </a:lnTo>
                <a:lnTo>
                  <a:pt x="5531" y="426742"/>
                </a:lnTo>
                <a:cubicBezTo>
                  <a:pt x="187093" y="159244"/>
                  <a:pt x="489619" y="-655"/>
                  <a:pt x="812913" y="2"/>
                </a:cubicBezTo>
                <a:close/>
              </a:path>
            </a:pathLst>
          </a:custGeom>
          <a:solidFill>
            <a:srgbClr val="FF00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93A04398-996C-4F49-B532-204AD8DD944E}"/>
              </a:ext>
            </a:extLst>
          </p:cNvPr>
          <p:cNvSpPr>
            <a:spLocks noChangeAspect="1"/>
          </p:cNvSpPr>
          <p:nvPr/>
        </p:nvSpPr>
        <p:spPr>
          <a:xfrm>
            <a:off x="1334141" y="1034049"/>
            <a:ext cx="1224002" cy="591578"/>
          </a:xfrm>
          <a:custGeom>
            <a:avLst/>
            <a:gdLst>
              <a:gd name="connsiteX0" fmla="*/ 346923 w 1632002"/>
              <a:gd name="connsiteY0" fmla="*/ 233005 h 788771"/>
              <a:gd name="connsiteX1" fmla="*/ 291883 w 1632002"/>
              <a:gd name="connsiteY1" fmla="*/ 247308 h 788771"/>
              <a:gd name="connsiteX2" fmla="*/ 243841 w 1632002"/>
              <a:gd name="connsiteY2" fmla="*/ 264899 h 788771"/>
              <a:gd name="connsiteX3" fmla="*/ 471143 w 1632002"/>
              <a:gd name="connsiteY3" fmla="*/ 206361 h 788771"/>
              <a:gd name="connsiteX4" fmla="*/ 404766 w 1632002"/>
              <a:gd name="connsiteY4" fmla="*/ 217974 h 788771"/>
              <a:gd name="connsiteX5" fmla="*/ 371064 w 1632002"/>
              <a:gd name="connsiteY5" fmla="*/ 226732 h 788771"/>
              <a:gd name="connsiteX6" fmla="*/ 602765 w 1632002"/>
              <a:gd name="connsiteY6" fmla="*/ 188667 h 788771"/>
              <a:gd name="connsiteX7" fmla="*/ 530367 w 1632002"/>
              <a:gd name="connsiteY7" fmla="*/ 196000 h 788771"/>
              <a:gd name="connsiteX8" fmla="*/ 511680 w 1632002"/>
              <a:gd name="connsiteY8" fmla="*/ 199270 h 788771"/>
              <a:gd name="connsiteX9" fmla="*/ 711359 w 1632002"/>
              <a:gd name="connsiteY9" fmla="*/ 180727 h 788771"/>
              <a:gd name="connsiteX10" fmla="*/ 666490 w 1632002"/>
              <a:gd name="connsiteY10" fmla="*/ 182212 h 788771"/>
              <a:gd name="connsiteX11" fmla="*/ 663158 w 1632002"/>
              <a:gd name="connsiteY11" fmla="*/ 182549 h 788771"/>
              <a:gd name="connsiteX12" fmla="*/ 812913 w 1632002"/>
              <a:gd name="connsiteY12" fmla="*/ 2 h 788771"/>
              <a:gd name="connsiteX13" fmla="*/ 1545382 w 1632002"/>
              <a:gd name="connsiteY13" fmla="*/ 334557 h 788771"/>
              <a:gd name="connsiteX14" fmla="*/ 1567484 w 1632002"/>
              <a:gd name="connsiteY14" fmla="*/ 363391 h 788771"/>
              <a:gd name="connsiteX15" fmla="*/ 1567877 w 1632002"/>
              <a:gd name="connsiteY15" fmla="*/ 363662 h 788771"/>
              <a:gd name="connsiteX16" fmla="*/ 1615424 w 1632002"/>
              <a:gd name="connsiteY16" fmla="*/ 421102 h 788771"/>
              <a:gd name="connsiteX17" fmla="*/ 1617425 w 1632002"/>
              <a:gd name="connsiteY17" fmla="*/ 428544 h 788771"/>
              <a:gd name="connsiteX18" fmla="*/ 1618555 w 1632002"/>
              <a:gd name="connsiteY18" fmla="*/ 430019 h 788771"/>
              <a:gd name="connsiteX19" fmla="*/ 1617933 w 1632002"/>
              <a:gd name="connsiteY19" fmla="*/ 430437 h 788771"/>
              <a:gd name="connsiteX20" fmla="*/ 1632002 w 1632002"/>
              <a:gd name="connsiteY20" fmla="*/ 482771 h 788771"/>
              <a:gd name="connsiteX21" fmla="*/ 816001 w 1632002"/>
              <a:gd name="connsiteY21" fmla="*/ 788771 h 788771"/>
              <a:gd name="connsiteX22" fmla="*/ 0 w 1632002"/>
              <a:gd name="connsiteY22" fmla="*/ 482771 h 788771"/>
              <a:gd name="connsiteX23" fmla="*/ 139360 w 1632002"/>
              <a:gd name="connsiteY23" fmla="*/ 311684 h 788771"/>
              <a:gd name="connsiteX24" fmla="*/ 235892 w 1632002"/>
              <a:gd name="connsiteY24" fmla="*/ 267810 h 788771"/>
              <a:gd name="connsiteX25" fmla="*/ 193919 w 1632002"/>
              <a:gd name="connsiteY25" fmla="*/ 283178 h 788771"/>
              <a:gd name="connsiteX26" fmla="*/ 11513 w 1632002"/>
              <a:gd name="connsiteY26" fmla="*/ 421763 h 788771"/>
              <a:gd name="connsiteX27" fmla="*/ 9458 w 1632002"/>
              <a:gd name="connsiteY27" fmla="*/ 429408 h 788771"/>
              <a:gd name="connsiteX28" fmla="*/ 5531 w 1632002"/>
              <a:gd name="connsiteY28" fmla="*/ 426742 h 788771"/>
              <a:gd name="connsiteX29" fmla="*/ 812913 w 1632002"/>
              <a:gd name="connsiteY29" fmla="*/ 2 h 78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32002" h="788771">
                <a:moveTo>
                  <a:pt x="346923" y="233005"/>
                </a:moveTo>
                <a:lnTo>
                  <a:pt x="291883" y="247308"/>
                </a:lnTo>
                <a:lnTo>
                  <a:pt x="243841" y="264899"/>
                </a:lnTo>
                <a:close/>
                <a:moveTo>
                  <a:pt x="471143" y="206361"/>
                </a:moveTo>
                <a:lnTo>
                  <a:pt x="404766" y="217974"/>
                </a:lnTo>
                <a:lnTo>
                  <a:pt x="371064" y="226732"/>
                </a:lnTo>
                <a:close/>
                <a:moveTo>
                  <a:pt x="602765" y="188667"/>
                </a:moveTo>
                <a:lnTo>
                  <a:pt x="530367" y="196000"/>
                </a:lnTo>
                <a:lnTo>
                  <a:pt x="511680" y="199270"/>
                </a:lnTo>
                <a:close/>
                <a:moveTo>
                  <a:pt x="711359" y="180727"/>
                </a:moveTo>
                <a:lnTo>
                  <a:pt x="666490" y="182212"/>
                </a:lnTo>
                <a:lnTo>
                  <a:pt x="663158" y="182549"/>
                </a:lnTo>
                <a:close/>
                <a:moveTo>
                  <a:pt x="812913" y="2"/>
                </a:moveTo>
                <a:cubicBezTo>
                  <a:pt x="1095796" y="577"/>
                  <a:pt x="1362278" y="124011"/>
                  <a:pt x="1545382" y="334557"/>
                </a:cubicBezTo>
                <a:lnTo>
                  <a:pt x="1567484" y="363391"/>
                </a:lnTo>
                <a:lnTo>
                  <a:pt x="1567877" y="363662"/>
                </a:lnTo>
                <a:cubicBezTo>
                  <a:pt x="1588523" y="381967"/>
                  <a:pt x="1604554" y="401182"/>
                  <a:pt x="1615424" y="421102"/>
                </a:cubicBezTo>
                <a:lnTo>
                  <a:pt x="1617425" y="428544"/>
                </a:lnTo>
                <a:lnTo>
                  <a:pt x="1618555" y="430019"/>
                </a:lnTo>
                <a:lnTo>
                  <a:pt x="1617933" y="430437"/>
                </a:lnTo>
                <a:lnTo>
                  <a:pt x="1632002" y="482771"/>
                </a:lnTo>
                <a:cubicBezTo>
                  <a:pt x="1632002" y="651770"/>
                  <a:pt x="1266666" y="788771"/>
                  <a:pt x="816001" y="788771"/>
                </a:cubicBezTo>
                <a:cubicBezTo>
                  <a:pt x="365336" y="788771"/>
                  <a:pt x="0" y="651770"/>
                  <a:pt x="0" y="482771"/>
                </a:cubicBezTo>
                <a:cubicBezTo>
                  <a:pt x="0" y="419397"/>
                  <a:pt x="51376" y="360522"/>
                  <a:pt x="139360" y="311684"/>
                </a:cubicBezTo>
                <a:lnTo>
                  <a:pt x="235892" y="267810"/>
                </a:lnTo>
                <a:lnTo>
                  <a:pt x="193919" y="283178"/>
                </a:lnTo>
                <a:cubicBezTo>
                  <a:pt x="104146" y="322042"/>
                  <a:pt x="40047" y="369474"/>
                  <a:pt x="11513" y="421763"/>
                </a:cubicBezTo>
                <a:lnTo>
                  <a:pt x="9458" y="429408"/>
                </a:lnTo>
                <a:lnTo>
                  <a:pt x="5531" y="426742"/>
                </a:lnTo>
                <a:cubicBezTo>
                  <a:pt x="187093" y="159244"/>
                  <a:pt x="489619" y="-655"/>
                  <a:pt x="812913" y="2"/>
                </a:cubicBezTo>
                <a:close/>
              </a:path>
            </a:pathLst>
          </a:custGeom>
          <a:solidFill>
            <a:srgbClr val="FF00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753727-0EB5-4A33-9928-86C4251E6842}"/>
              </a:ext>
            </a:extLst>
          </p:cNvPr>
          <p:cNvSpPr>
            <a:spLocks noChangeAspect="1"/>
          </p:cNvSpPr>
          <p:nvPr/>
        </p:nvSpPr>
        <p:spPr>
          <a:xfrm>
            <a:off x="3362799" y="918911"/>
            <a:ext cx="3240000" cy="4050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A37E7BC-6217-4E6F-AE86-55B85CB863E0}"/>
              </a:ext>
            </a:extLst>
          </p:cNvPr>
          <p:cNvSpPr>
            <a:spLocks noChangeAspect="1"/>
          </p:cNvSpPr>
          <p:nvPr/>
        </p:nvSpPr>
        <p:spPr>
          <a:xfrm>
            <a:off x="4577799" y="4704088"/>
            <a:ext cx="810000" cy="810000"/>
          </a:xfrm>
          <a:prstGeom prst="ellipse">
            <a:avLst/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86F130D-0F30-4428-BC4C-A75E1E08CB04}"/>
              </a:ext>
            </a:extLst>
          </p:cNvPr>
          <p:cNvSpPr>
            <a:spLocks noChangeAspect="1"/>
          </p:cNvSpPr>
          <p:nvPr/>
        </p:nvSpPr>
        <p:spPr>
          <a:xfrm>
            <a:off x="3369532" y="2132459"/>
            <a:ext cx="3240000" cy="4050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" name="部分円 13">
            <a:extLst>
              <a:ext uri="{FF2B5EF4-FFF2-40B4-BE49-F238E27FC236}">
                <a16:creationId xmlns:a16="http://schemas.microsoft.com/office/drawing/2014/main" id="{F3B560D5-FDCD-416C-A2F7-71B919AAB7C0}"/>
              </a:ext>
            </a:extLst>
          </p:cNvPr>
          <p:cNvSpPr/>
          <p:nvPr/>
        </p:nvSpPr>
        <p:spPr>
          <a:xfrm>
            <a:off x="6197798" y="4704088"/>
            <a:ext cx="810000" cy="81000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5" name="部分円 14">
            <a:extLst>
              <a:ext uri="{FF2B5EF4-FFF2-40B4-BE49-F238E27FC236}">
                <a16:creationId xmlns:a16="http://schemas.microsoft.com/office/drawing/2014/main" id="{3DD1AF54-C530-4C7F-A6F6-EF4A11E84606}"/>
              </a:ext>
            </a:extLst>
          </p:cNvPr>
          <p:cNvSpPr/>
          <p:nvPr/>
        </p:nvSpPr>
        <p:spPr>
          <a:xfrm rot="10800000">
            <a:off x="2964532" y="4704088"/>
            <a:ext cx="810000" cy="81000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77FB2D3-4A6A-487E-A547-DE3E7496D463}"/>
              </a:ext>
            </a:extLst>
          </p:cNvPr>
          <p:cNvGrpSpPr>
            <a:grpSpLocks noChangeAspect="1"/>
          </p:cNvGrpSpPr>
          <p:nvPr/>
        </p:nvGrpSpPr>
        <p:grpSpPr>
          <a:xfrm>
            <a:off x="1208260" y="868472"/>
            <a:ext cx="1460108" cy="1620000"/>
            <a:chOff x="-5233901" y="-867660"/>
            <a:chExt cx="2914185" cy="3233311"/>
          </a:xfrm>
        </p:grpSpPr>
        <p:pic>
          <p:nvPicPr>
            <p:cNvPr id="18" name="Picture 12" descr="\newcommand{\uvec}[1]{\boldsymbol{\hat{\textbf{#1}}}}&#10;%$\mathbb{S}(\uvec{x})$&#10;&#10;\uvec{X}">
              <a:extLst>
                <a:ext uri="{FF2B5EF4-FFF2-40B4-BE49-F238E27FC236}">
                  <a16:creationId xmlns:a16="http://schemas.microsoft.com/office/drawing/2014/main" id="{FEBD291E-3AC5-41E8-B68C-44977C3DC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62672" y="1359630"/>
              <a:ext cx="237882" cy="286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\newcommand{\uvec}[1]{\boldsymbol{\hat{\textbf{#1}}}}&#10;%$\mathbb{S}(\uvec{x})$&#10;&#10;\uvec{Z}">
              <a:extLst>
                <a:ext uri="{FF2B5EF4-FFF2-40B4-BE49-F238E27FC236}">
                  <a16:creationId xmlns:a16="http://schemas.microsoft.com/office/drawing/2014/main" id="{77449776-45EC-4760-85A6-83C1FBE56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75614" y="-867660"/>
              <a:ext cx="163296" cy="261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D1B81F9D-6ACC-4FAE-B760-98F6F646948D}"/>
                </a:ext>
              </a:extLst>
            </p:cNvPr>
            <p:cNvSpPr/>
            <p:nvPr/>
          </p:nvSpPr>
          <p:spPr>
            <a:xfrm>
              <a:off x="-5233901" y="362149"/>
              <a:ext cx="2914185" cy="10928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C7BD5E8E-1104-4572-AF32-9B50EEAD8DD4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>
              <a:off x="-3776044" y="903977"/>
              <a:ext cx="1029555" cy="3909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6A3E9839-DAAD-41EB-A12B-0F415072AF8B}"/>
                </a:ext>
              </a:extLst>
            </p:cNvPr>
            <p:cNvCxnSpPr/>
            <p:nvPr/>
          </p:nvCxnSpPr>
          <p:spPr>
            <a:xfrm flipH="1" flipV="1">
              <a:off x="-3776809" y="-548535"/>
              <a:ext cx="0" cy="1457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10" descr="\newcommand{\uvec}[1]{\boldsymbol{\hat{\textbf{#1}}}}&#10;%$\mathbb{S}(\uvec{x})$&#10;&#10;\uvec{Y}">
              <a:extLst>
                <a:ext uri="{FF2B5EF4-FFF2-40B4-BE49-F238E27FC236}">
                  <a16:creationId xmlns:a16="http://schemas.microsoft.com/office/drawing/2014/main" id="{9E42C78D-CC55-45DB-82C1-54F9A0E74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91440" y="802581"/>
              <a:ext cx="272871" cy="310771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9C5540-C47B-4793-9B57-88003A694413}"/>
                </a:ext>
              </a:extLst>
            </p:cNvPr>
            <p:cNvSpPr/>
            <p:nvPr/>
          </p:nvSpPr>
          <p:spPr>
            <a:xfrm>
              <a:off x="-3837825" y="853916"/>
              <a:ext cx="109282" cy="109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67B70280-0403-4BAD-8C76-2C80AB8D1C65}"/>
                </a:ext>
              </a:extLst>
            </p:cNvPr>
            <p:cNvSpPr/>
            <p:nvPr/>
          </p:nvSpPr>
          <p:spPr>
            <a:xfrm>
              <a:off x="-5233901" y="-548534"/>
              <a:ext cx="2914185" cy="29141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</p:grpSp>
      <p:sp>
        <p:nvSpPr>
          <p:cNvPr id="42" name="楕円 41">
            <a:extLst>
              <a:ext uri="{FF2B5EF4-FFF2-40B4-BE49-F238E27FC236}">
                <a16:creationId xmlns:a16="http://schemas.microsoft.com/office/drawing/2014/main" id="{17E36436-49C4-4E84-A927-73C061806988}"/>
              </a:ext>
            </a:extLst>
          </p:cNvPr>
          <p:cNvSpPr>
            <a:spLocks noChangeAspect="1"/>
          </p:cNvSpPr>
          <p:nvPr/>
        </p:nvSpPr>
        <p:spPr>
          <a:xfrm>
            <a:off x="1317716" y="1175858"/>
            <a:ext cx="1224002" cy="459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A19CA75-14C8-46BA-8501-2157BE96BEB7}"/>
              </a:ext>
            </a:extLst>
          </p:cNvPr>
          <p:cNvSpPr>
            <a:spLocks noChangeAspect="1"/>
          </p:cNvSpPr>
          <p:nvPr/>
        </p:nvSpPr>
        <p:spPr>
          <a:xfrm>
            <a:off x="1323118" y="1869686"/>
            <a:ext cx="1224002" cy="459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BBA26C23-D9B1-487C-96DC-B9392AF9B5B5}"/>
              </a:ext>
            </a:extLst>
          </p:cNvPr>
          <p:cNvSpPr/>
          <p:nvPr/>
        </p:nvSpPr>
        <p:spPr>
          <a:xfrm>
            <a:off x="1094604" y="625176"/>
            <a:ext cx="5772137" cy="232123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4377CDAF-B56B-4BA2-901F-E1D561F19C99}"/>
              </a:ext>
            </a:extLst>
          </p:cNvPr>
          <p:cNvSpPr/>
          <p:nvPr/>
        </p:nvSpPr>
        <p:spPr>
          <a:xfrm>
            <a:off x="1094604" y="3912140"/>
            <a:ext cx="5772137" cy="232123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9277CF77-D5EB-4DA4-AC63-D24FEE015F7D}"/>
              </a:ext>
            </a:extLst>
          </p:cNvPr>
          <p:cNvCxnSpPr>
            <a:cxnSpLocks/>
          </p:cNvCxnSpPr>
          <p:nvPr/>
        </p:nvCxnSpPr>
        <p:spPr>
          <a:xfrm>
            <a:off x="3936400" y="3222464"/>
            <a:ext cx="0" cy="41307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145000A3-FB42-443E-BDC5-53FD0EBB6547}"/>
              </a:ext>
            </a:extLst>
          </p:cNvPr>
          <p:cNvSpPr txBox="1"/>
          <p:nvPr/>
        </p:nvSpPr>
        <p:spPr>
          <a:xfrm>
            <a:off x="3936400" y="3198961"/>
            <a:ext cx="331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of -90 deg around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axis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2C8B24AD-8503-4A7C-AD43-AD4215FB938D}"/>
              </a:ext>
            </a:extLst>
          </p:cNvPr>
          <p:cNvSpPr txBox="1"/>
          <p:nvPr/>
        </p:nvSpPr>
        <p:spPr>
          <a:xfrm>
            <a:off x="3333699" y="2786686"/>
            <a:ext cx="12939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479E9D16-95D6-4644-AFEA-6393B58A137F}"/>
              </a:ext>
            </a:extLst>
          </p:cNvPr>
          <p:cNvSpPr txBox="1"/>
          <p:nvPr/>
        </p:nvSpPr>
        <p:spPr>
          <a:xfrm>
            <a:off x="3218283" y="3732832"/>
            <a:ext cx="15247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Rotated image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7" name="グループ化 226">
            <a:extLst>
              <a:ext uri="{FF2B5EF4-FFF2-40B4-BE49-F238E27FC236}">
                <a16:creationId xmlns:a16="http://schemas.microsoft.com/office/drawing/2014/main" id="{060E6260-68BD-468E-8528-379A856F3EC0}"/>
              </a:ext>
            </a:extLst>
          </p:cNvPr>
          <p:cNvGrpSpPr/>
          <p:nvPr/>
        </p:nvGrpSpPr>
        <p:grpSpPr>
          <a:xfrm>
            <a:off x="1215874" y="4125814"/>
            <a:ext cx="1499396" cy="1620000"/>
            <a:chOff x="-641647" y="2376539"/>
            <a:chExt cx="1499396" cy="1620000"/>
          </a:xfrm>
        </p:grpSpPr>
        <p:sp>
          <p:nvSpPr>
            <p:cNvPr id="58" name="フリーフォーム: 図形 57">
              <a:extLst>
                <a:ext uri="{FF2B5EF4-FFF2-40B4-BE49-F238E27FC236}">
                  <a16:creationId xmlns:a16="http://schemas.microsoft.com/office/drawing/2014/main" id="{67C42CBF-B387-4F38-B23F-0F4C5C45CB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-950523" y="3017300"/>
              <a:ext cx="1145401" cy="527650"/>
            </a:xfrm>
            <a:custGeom>
              <a:avLst/>
              <a:gdLst>
                <a:gd name="connsiteX0" fmla="*/ 346923 w 1632002"/>
                <a:gd name="connsiteY0" fmla="*/ 233005 h 788771"/>
                <a:gd name="connsiteX1" fmla="*/ 291883 w 1632002"/>
                <a:gd name="connsiteY1" fmla="*/ 247308 h 788771"/>
                <a:gd name="connsiteX2" fmla="*/ 243841 w 1632002"/>
                <a:gd name="connsiteY2" fmla="*/ 264899 h 788771"/>
                <a:gd name="connsiteX3" fmla="*/ 471143 w 1632002"/>
                <a:gd name="connsiteY3" fmla="*/ 206361 h 788771"/>
                <a:gd name="connsiteX4" fmla="*/ 404766 w 1632002"/>
                <a:gd name="connsiteY4" fmla="*/ 217974 h 788771"/>
                <a:gd name="connsiteX5" fmla="*/ 371064 w 1632002"/>
                <a:gd name="connsiteY5" fmla="*/ 226732 h 788771"/>
                <a:gd name="connsiteX6" fmla="*/ 602765 w 1632002"/>
                <a:gd name="connsiteY6" fmla="*/ 188667 h 788771"/>
                <a:gd name="connsiteX7" fmla="*/ 530367 w 1632002"/>
                <a:gd name="connsiteY7" fmla="*/ 196000 h 788771"/>
                <a:gd name="connsiteX8" fmla="*/ 511680 w 1632002"/>
                <a:gd name="connsiteY8" fmla="*/ 199270 h 788771"/>
                <a:gd name="connsiteX9" fmla="*/ 711359 w 1632002"/>
                <a:gd name="connsiteY9" fmla="*/ 180727 h 788771"/>
                <a:gd name="connsiteX10" fmla="*/ 666490 w 1632002"/>
                <a:gd name="connsiteY10" fmla="*/ 182212 h 788771"/>
                <a:gd name="connsiteX11" fmla="*/ 663158 w 1632002"/>
                <a:gd name="connsiteY11" fmla="*/ 182549 h 788771"/>
                <a:gd name="connsiteX12" fmla="*/ 812913 w 1632002"/>
                <a:gd name="connsiteY12" fmla="*/ 2 h 788771"/>
                <a:gd name="connsiteX13" fmla="*/ 1545382 w 1632002"/>
                <a:gd name="connsiteY13" fmla="*/ 334557 h 788771"/>
                <a:gd name="connsiteX14" fmla="*/ 1567484 w 1632002"/>
                <a:gd name="connsiteY14" fmla="*/ 363391 h 788771"/>
                <a:gd name="connsiteX15" fmla="*/ 1567877 w 1632002"/>
                <a:gd name="connsiteY15" fmla="*/ 363662 h 788771"/>
                <a:gd name="connsiteX16" fmla="*/ 1615424 w 1632002"/>
                <a:gd name="connsiteY16" fmla="*/ 421102 h 788771"/>
                <a:gd name="connsiteX17" fmla="*/ 1617425 w 1632002"/>
                <a:gd name="connsiteY17" fmla="*/ 428544 h 788771"/>
                <a:gd name="connsiteX18" fmla="*/ 1618555 w 1632002"/>
                <a:gd name="connsiteY18" fmla="*/ 430019 h 788771"/>
                <a:gd name="connsiteX19" fmla="*/ 1617933 w 1632002"/>
                <a:gd name="connsiteY19" fmla="*/ 430437 h 788771"/>
                <a:gd name="connsiteX20" fmla="*/ 1632002 w 1632002"/>
                <a:gd name="connsiteY20" fmla="*/ 482771 h 788771"/>
                <a:gd name="connsiteX21" fmla="*/ 816001 w 1632002"/>
                <a:gd name="connsiteY21" fmla="*/ 788771 h 788771"/>
                <a:gd name="connsiteX22" fmla="*/ 0 w 1632002"/>
                <a:gd name="connsiteY22" fmla="*/ 482771 h 788771"/>
                <a:gd name="connsiteX23" fmla="*/ 139360 w 1632002"/>
                <a:gd name="connsiteY23" fmla="*/ 311684 h 788771"/>
                <a:gd name="connsiteX24" fmla="*/ 235892 w 1632002"/>
                <a:gd name="connsiteY24" fmla="*/ 267810 h 788771"/>
                <a:gd name="connsiteX25" fmla="*/ 193919 w 1632002"/>
                <a:gd name="connsiteY25" fmla="*/ 283178 h 788771"/>
                <a:gd name="connsiteX26" fmla="*/ 11513 w 1632002"/>
                <a:gd name="connsiteY26" fmla="*/ 421763 h 788771"/>
                <a:gd name="connsiteX27" fmla="*/ 9458 w 1632002"/>
                <a:gd name="connsiteY27" fmla="*/ 429408 h 788771"/>
                <a:gd name="connsiteX28" fmla="*/ 5531 w 1632002"/>
                <a:gd name="connsiteY28" fmla="*/ 426742 h 788771"/>
                <a:gd name="connsiteX29" fmla="*/ 812913 w 1632002"/>
                <a:gd name="connsiteY29" fmla="*/ 2 h 78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32002" h="788771">
                  <a:moveTo>
                    <a:pt x="346923" y="233005"/>
                  </a:moveTo>
                  <a:lnTo>
                    <a:pt x="291883" y="247308"/>
                  </a:lnTo>
                  <a:lnTo>
                    <a:pt x="243841" y="264899"/>
                  </a:lnTo>
                  <a:close/>
                  <a:moveTo>
                    <a:pt x="471143" y="206361"/>
                  </a:moveTo>
                  <a:lnTo>
                    <a:pt x="404766" y="217974"/>
                  </a:lnTo>
                  <a:lnTo>
                    <a:pt x="371064" y="226732"/>
                  </a:lnTo>
                  <a:close/>
                  <a:moveTo>
                    <a:pt x="602765" y="188667"/>
                  </a:moveTo>
                  <a:lnTo>
                    <a:pt x="530367" y="196000"/>
                  </a:lnTo>
                  <a:lnTo>
                    <a:pt x="511680" y="199270"/>
                  </a:lnTo>
                  <a:close/>
                  <a:moveTo>
                    <a:pt x="711359" y="180727"/>
                  </a:moveTo>
                  <a:lnTo>
                    <a:pt x="666490" y="182212"/>
                  </a:lnTo>
                  <a:lnTo>
                    <a:pt x="663158" y="182549"/>
                  </a:lnTo>
                  <a:close/>
                  <a:moveTo>
                    <a:pt x="812913" y="2"/>
                  </a:moveTo>
                  <a:cubicBezTo>
                    <a:pt x="1095796" y="577"/>
                    <a:pt x="1362278" y="124011"/>
                    <a:pt x="1545382" y="334557"/>
                  </a:cubicBezTo>
                  <a:lnTo>
                    <a:pt x="1567484" y="363391"/>
                  </a:lnTo>
                  <a:lnTo>
                    <a:pt x="1567877" y="363662"/>
                  </a:lnTo>
                  <a:cubicBezTo>
                    <a:pt x="1588523" y="381967"/>
                    <a:pt x="1604554" y="401182"/>
                    <a:pt x="1615424" y="421102"/>
                  </a:cubicBezTo>
                  <a:lnTo>
                    <a:pt x="1617425" y="428544"/>
                  </a:lnTo>
                  <a:lnTo>
                    <a:pt x="1618555" y="430019"/>
                  </a:lnTo>
                  <a:lnTo>
                    <a:pt x="1617933" y="430437"/>
                  </a:lnTo>
                  <a:lnTo>
                    <a:pt x="1632002" y="482771"/>
                  </a:lnTo>
                  <a:cubicBezTo>
                    <a:pt x="1632002" y="651770"/>
                    <a:pt x="1266666" y="788771"/>
                    <a:pt x="816001" y="788771"/>
                  </a:cubicBezTo>
                  <a:cubicBezTo>
                    <a:pt x="365336" y="788771"/>
                    <a:pt x="0" y="651770"/>
                    <a:pt x="0" y="482771"/>
                  </a:cubicBezTo>
                  <a:cubicBezTo>
                    <a:pt x="0" y="419397"/>
                    <a:pt x="51376" y="360522"/>
                    <a:pt x="139360" y="311684"/>
                  </a:cubicBezTo>
                  <a:lnTo>
                    <a:pt x="235892" y="267810"/>
                  </a:lnTo>
                  <a:lnTo>
                    <a:pt x="193919" y="283178"/>
                  </a:lnTo>
                  <a:cubicBezTo>
                    <a:pt x="104146" y="322042"/>
                    <a:pt x="40047" y="369474"/>
                    <a:pt x="11513" y="421763"/>
                  </a:cubicBezTo>
                  <a:lnTo>
                    <a:pt x="9458" y="429408"/>
                  </a:lnTo>
                  <a:lnTo>
                    <a:pt x="5531" y="426742"/>
                  </a:lnTo>
                  <a:cubicBezTo>
                    <a:pt x="187093" y="159244"/>
                    <a:pt x="489619" y="-655"/>
                    <a:pt x="812913" y="2"/>
                  </a:cubicBez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59" name="フリーフォーム: 図形 58">
              <a:extLst>
                <a:ext uri="{FF2B5EF4-FFF2-40B4-BE49-F238E27FC236}">
                  <a16:creationId xmlns:a16="http://schemas.microsoft.com/office/drawing/2014/main" id="{5B519DBF-8FBC-446D-BBBB-F9E6F591E0B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39357" y="2952912"/>
              <a:ext cx="1145403" cy="648808"/>
            </a:xfrm>
            <a:custGeom>
              <a:avLst/>
              <a:gdLst>
                <a:gd name="connsiteX0" fmla="*/ 346923 w 1632002"/>
                <a:gd name="connsiteY0" fmla="*/ 233005 h 788771"/>
                <a:gd name="connsiteX1" fmla="*/ 291883 w 1632002"/>
                <a:gd name="connsiteY1" fmla="*/ 247308 h 788771"/>
                <a:gd name="connsiteX2" fmla="*/ 243841 w 1632002"/>
                <a:gd name="connsiteY2" fmla="*/ 264899 h 788771"/>
                <a:gd name="connsiteX3" fmla="*/ 471143 w 1632002"/>
                <a:gd name="connsiteY3" fmla="*/ 206361 h 788771"/>
                <a:gd name="connsiteX4" fmla="*/ 404766 w 1632002"/>
                <a:gd name="connsiteY4" fmla="*/ 217974 h 788771"/>
                <a:gd name="connsiteX5" fmla="*/ 371064 w 1632002"/>
                <a:gd name="connsiteY5" fmla="*/ 226732 h 788771"/>
                <a:gd name="connsiteX6" fmla="*/ 602765 w 1632002"/>
                <a:gd name="connsiteY6" fmla="*/ 188667 h 788771"/>
                <a:gd name="connsiteX7" fmla="*/ 530367 w 1632002"/>
                <a:gd name="connsiteY7" fmla="*/ 196000 h 788771"/>
                <a:gd name="connsiteX8" fmla="*/ 511680 w 1632002"/>
                <a:gd name="connsiteY8" fmla="*/ 199270 h 788771"/>
                <a:gd name="connsiteX9" fmla="*/ 711359 w 1632002"/>
                <a:gd name="connsiteY9" fmla="*/ 180727 h 788771"/>
                <a:gd name="connsiteX10" fmla="*/ 666490 w 1632002"/>
                <a:gd name="connsiteY10" fmla="*/ 182212 h 788771"/>
                <a:gd name="connsiteX11" fmla="*/ 663158 w 1632002"/>
                <a:gd name="connsiteY11" fmla="*/ 182549 h 788771"/>
                <a:gd name="connsiteX12" fmla="*/ 812913 w 1632002"/>
                <a:gd name="connsiteY12" fmla="*/ 2 h 788771"/>
                <a:gd name="connsiteX13" fmla="*/ 1545382 w 1632002"/>
                <a:gd name="connsiteY13" fmla="*/ 334557 h 788771"/>
                <a:gd name="connsiteX14" fmla="*/ 1567484 w 1632002"/>
                <a:gd name="connsiteY14" fmla="*/ 363391 h 788771"/>
                <a:gd name="connsiteX15" fmla="*/ 1567877 w 1632002"/>
                <a:gd name="connsiteY15" fmla="*/ 363662 h 788771"/>
                <a:gd name="connsiteX16" fmla="*/ 1615424 w 1632002"/>
                <a:gd name="connsiteY16" fmla="*/ 421102 h 788771"/>
                <a:gd name="connsiteX17" fmla="*/ 1617425 w 1632002"/>
                <a:gd name="connsiteY17" fmla="*/ 428544 h 788771"/>
                <a:gd name="connsiteX18" fmla="*/ 1618555 w 1632002"/>
                <a:gd name="connsiteY18" fmla="*/ 430019 h 788771"/>
                <a:gd name="connsiteX19" fmla="*/ 1617933 w 1632002"/>
                <a:gd name="connsiteY19" fmla="*/ 430437 h 788771"/>
                <a:gd name="connsiteX20" fmla="*/ 1632002 w 1632002"/>
                <a:gd name="connsiteY20" fmla="*/ 482771 h 788771"/>
                <a:gd name="connsiteX21" fmla="*/ 816001 w 1632002"/>
                <a:gd name="connsiteY21" fmla="*/ 788771 h 788771"/>
                <a:gd name="connsiteX22" fmla="*/ 0 w 1632002"/>
                <a:gd name="connsiteY22" fmla="*/ 482771 h 788771"/>
                <a:gd name="connsiteX23" fmla="*/ 139360 w 1632002"/>
                <a:gd name="connsiteY23" fmla="*/ 311684 h 788771"/>
                <a:gd name="connsiteX24" fmla="*/ 235892 w 1632002"/>
                <a:gd name="connsiteY24" fmla="*/ 267810 h 788771"/>
                <a:gd name="connsiteX25" fmla="*/ 193919 w 1632002"/>
                <a:gd name="connsiteY25" fmla="*/ 283178 h 788771"/>
                <a:gd name="connsiteX26" fmla="*/ 11513 w 1632002"/>
                <a:gd name="connsiteY26" fmla="*/ 421763 h 788771"/>
                <a:gd name="connsiteX27" fmla="*/ 9458 w 1632002"/>
                <a:gd name="connsiteY27" fmla="*/ 429408 h 788771"/>
                <a:gd name="connsiteX28" fmla="*/ 5531 w 1632002"/>
                <a:gd name="connsiteY28" fmla="*/ 426742 h 788771"/>
                <a:gd name="connsiteX29" fmla="*/ 812913 w 1632002"/>
                <a:gd name="connsiteY29" fmla="*/ 2 h 78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32002" h="788771">
                  <a:moveTo>
                    <a:pt x="346923" y="233005"/>
                  </a:moveTo>
                  <a:lnTo>
                    <a:pt x="291883" y="247308"/>
                  </a:lnTo>
                  <a:lnTo>
                    <a:pt x="243841" y="264899"/>
                  </a:lnTo>
                  <a:close/>
                  <a:moveTo>
                    <a:pt x="471143" y="206361"/>
                  </a:moveTo>
                  <a:lnTo>
                    <a:pt x="404766" y="217974"/>
                  </a:lnTo>
                  <a:lnTo>
                    <a:pt x="371064" y="226732"/>
                  </a:lnTo>
                  <a:close/>
                  <a:moveTo>
                    <a:pt x="602765" y="188667"/>
                  </a:moveTo>
                  <a:lnTo>
                    <a:pt x="530367" y="196000"/>
                  </a:lnTo>
                  <a:lnTo>
                    <a:pt x="511680" y="199270"/>
                  </a:lnTo>
                  <a:close/>
                  <a:moveTo>
                    <a:pt x="711359" y="180727"/>
                  </a:moveTo>
                  <a:lnTo>
                    <a:pt x="666490" y="182212"/>
                  </a:lnTo>
                  <a:lnTo>
                    <a:pt x="663158" y="182549"/>
                  </a:lnTo>
                  <a:close/>
                  <a:moveTo>
                    <a:pt x="812913" y="2"/>
                  </a:moveTo>
                  <a:cubicBezTo>
                    <a:pt x="1095796" y="577"/>
                    <a:pt x="1362278" y="124011"/>
                    <a:pt x="1545382" y="334557"/>
                  </a:cubicBezTo>
                  <a:lnTo>
                    <a:pt x="1567484" y="363391"/>
                  </a:lnTo>
                  <a:lnTo>
                    <a:pt x="1567877" y="363662"/>
                  </a:lnTo>
                  <a:cubicBezTo>
                    <a:pt x="1588523" y="381967"/>
                    <a:pt x="1604554" y="401182"/>
                    <a:pt x="1615424" y="421102"/>
                  </a:cubicBezTo>
                  <a:lnTo>
                    <a:pt x="1617425" y="428544"/>
                  </a:lnTo>
                  <a:lnTo>
                    <a:pt x="1618555" y="430019"/>
                  </a:lnTo>
                  <a:lnTo>
                    <a:pt x="1617933" y="430437"/>
                  </a:lnTo>
                  <a:lnTo>
                    <a:pt x="1632002" y="482771"/>
                  </a:lnTo>
                  <a:cubicBezTo>
                    <a:pt x="1632002" y="651770"/>
                    <a:pt x="1266666" y="788771"/>
                    <a:pt x="816001" y="788771"/>
                  </a:cubicBezTo>
                  <a:cubicBezTo>
                    <a:pt x="365336" y="788771"/>
                    <a:pt x="0" y="651770"/>
                    <a:pt x="0" y="482771"/>
                  </a:cubicBezTo>
                  <a:cubicBezTo>
                    <a:pt x="0" y="419397"/>
                    <a:pt x="51376" y="360522"/>
                    <a:pt x="139360" y="311684"/>
                  </a:cubicBezTo>
                  <a:lnTo>
                    <a:pt x="235892" y="267810"/>
                  </a:lnTo>
                  <a:lnTo>
                    <a:pt x="193919" y="283178"/>
                  </a:lnTo>
                  <a:cubicBezTo>
                    <a:pt x="104146" y="322042"/>
                    <a:pt x="40047" y="369474"/>
                    <a:pt x="11513" y="421763"/>
                  </a:cubicBezTo>
                  <a:lnTo>
                    <a:pt x="9458" y="429408"/>
                  </a:lnTo>
                  <a:lnTo>
                    <a:pt x="5531" y="426742"/>
                  </a:lnTo>
                  <a:cubicBezTo>
                    <a:pt x="187093" y="159244"/>
                    <a:pt x="489619" y="-655"/>
                    <a:pt x="812913" y="2"/>
                  </a:cubicBez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53A5D3AC-48D8-4EA3-9991-D41373926F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634990" y="2376539"/>
              <a:ext cx="1460108" cy="1620000"/>
              <a:chOff x="-5233901" y="-867660"/>
              <a:chExt cx="2914185" cy="3233311"/>
            </a:xfrm>
          </p:grpSpPr>
          <p:pic>
            <p:nvPicPr>
              <p:cNvPr id="61" name="Picture 12" descr="\newcommand{\uvec}[1]{\boldsymbol{\hat{\textbf{#1}}}}&#10;%$\mathbb{S}(\uvec{x})$&#10;&#10;\uvec{X}">
                <a:extLst>
                  <a:ext uri="{FF2B5EF4-FFF2-40B4-BE49-F238E27FC236}">
                    <a16:creationId xmlns:a16="http://schemas.microsoft.com/office/drawing/2014/main" id="{B3D629C2-2023-491D-BDDE-C8E34E8C99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40012" y="1428757"/>
                <a:ext cx="237882" cy="2868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14" descr="\newcommand{\uvec}[1]{\boldsymbol{\hat{\textbf{#1}}}}&#10;%$\mathbb{S}(\uvec{x})$&#10;&#10;\uvec{Z}">
                <a:extLst>
                  <a:ext uri="{FF2B5EF4-FFF2-40B4-BE49-F238E27FC236}">
                    <a16:creationId xmlns:a16="http://schemas.microsoft.com/office/drawing/2014/main" id="{367F01B0-8B45-42C0-A8D9-E198B47CDB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875614" y="-867660"/>
                <a:ext cx="163296" cy="261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C47E8F9F-371A-4545-BD93-32C70B38EF79}"/>
                  </a:ext>
                </a:extLst>
              </p:cNvPr>
              <p:cNvSpPr/>
              <p:nvPr/>
            </p:nvSpPr>
            <p:spPr>
              <a:xfrm>
                <a:off x="-5233901" y="362149"/>
                <a:ext cx="2914185" cy="109281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73FD1E41-CF66-4883-A3EF-4065C252DD87}"/>
                  </a:ext>
                </a:extLst>
              </p:cNvPr>
              <p:cNvCxnSpPr/>
              <p:nvPr/>
            </p:nvCxnSpPr>
            <p:spPr>
              <a:xfrm flipH="1" flipV="1">
                <a:off x="-3776809" y="-548535"/>
                <a:ext cx="0" cy="14570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40A1A4ED-5761-47B8-B4E7-FF989994B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709408" y="651509"/>
                <a:ext cx="1161211" cy="2375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10" descr="\newcommand{\uvec}[1]{\boldsymbol{\hat{\textbf{#1}}}}&#10;%$\mathbb{S}(\uvec{x})$&#10;&#10;\uvec{Y}">
                <a:extLst>
                  <a:ext uri="{FF2B5EF4-FFF2-40B4-BE49-F238E27FC236}">
                    <a16:creationId xmlns:a16="http://schemas.microsoft.com/office/drawing/2014/main" id="{086B2503-DFE2-465C-8065-9F8A427B9D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11407" y="207304"/>
                <a:ext cx="272871" cy="310771"/>
              </a:xfrm>
              <a:prstGeom prst="rect">
                <a:avLst/>
              </a:prstGeom>
              <a:solidFill>
                <a:schemeClr val="bg1">
                  <a:alpha val="62000"/>
                </a:schemeClr>
              </a:solidFill>
            </p:spPr>
          </p:pic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DE8F20BA-1FD8-4BA0-8B54-3AA2AF1171D8}"/>
                  </a:ext>
                </a:extLst>
              </p:cNvPr>
              <p:cNvSpPr/>
              <p:nvPr/>
            </p:nvSpPr>
            <p:spPr>
              <a:xfrm>
                <a:off x="-3837825" y="853916"/>
                <a:ext cx="109282" cy="109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sp>
            <p:nvSpPr>
              <p:cNvPr id="69" name="楕円 68">
                <a:extLst>
                  <a:ext uri="{FF2B5EF4-FFF2-40B4-BE49-F238E27FC236}">
                    <a16:creationId xmlns:a16="http://schemas.microsoft.com/office/drawing/2014/main" id="{A5BDB3A3-B7DF-4D82-BB9E-21291DD79174}"/>
                  </a:ext>
                </a:extLst>
              </p:cNvPr>
              <p:cNvSpPr/>
              <p:nvPr/>
            </p:nvSpPr>
            <p:spPr>
              <a:xfrm>
                <a:off x="-5233901" y="-548534"/>
                <a:ext cx="2914185" cy="29141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</p:grp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94E53DE-5760-4EC1-AEAE-6DDFFC41F73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88514" y="2996351"/>
              <a:ext cx="1145404" cy="5695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62FAF09B-10F5-4F65-AFE4-4E79703385D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896749" y="3059342"/>
              <a:ext cx="1145402" cy="4435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</p:grpSp>
      <p:sp>
        <p:nvSpPr>
          <p:cNvPr id="229" name="円弧 228">
            <a:extLst>
              <a:ext uri="{FF2B5EF4-FFF2-40B4-BE49-F238E27FC236}">
                <a16:creationId xmlns:a16="http://schemas.microsoft.com/office/drawing/2014/main" id="{5B00B2D3-85F0-42B6-BB49-8E925714223A}"/>
              </a:ext>
            </a:extLst>
          </p:cNvPr>
          <p:cNvSpPr/>
          <p:nvPr/>
        </p:nvSpPr>
        <p:spPr>
          <a:xfrm>
            <a:off x="1311694" y="1183947"/>
            <a:ext cx="1235426" cy="457020"/>
          </a:xfrm>
          <a:prstGeom prst="arc">
            <a:avLst>
              <a:gd name="adj1" fmla="val 21439480"/>
              <a:gd name="adj2" fmla="val 1085947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弧 91">
            <a:extLst>
              <a:ext uri="{FF2B5EF4-FFF2-40B4-BE49-F238E27FC236}">
                <a16:creationId xmlns:a16="http://schemas.microsoft.com/office/drawing/2014/main" id="{3E982CC1-178D-4F57-921E-5CB9F990D9B8}"/>
              </a:ext>
            </a:extLst>
          </p:cNvPr>
          <p:cNvSpPr/>
          <p:nvPr/>
        </p:nvSpPr>
        <p:spPr>
          <a:xfrm>
            <a:off x="1322073" y="1877951"/>
            <a:ext cx="1235426" cy="457020"/>
          </a:xfrm>
          <a:prstGeom prst="arc">
            <a:avLst>
              <a:gd name="adj1" fmla="val 21439480"/>
              <a:gd name="adj2" fmla="val 1085947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弧 93">
            <a:extLst>
              <a:ext uri="{FF2B5EF4-FFF2-40B4-BE49-F238E27FC236}">
                <a16:creationId xmlns:a16="http://schemas.microsoft.com/office/drawing/2014/main" id="{28501053-62E5-4024-8437-0B3E0632576A}"/>
              </a:ext>
            </a:extLst>
          </p:cNvPr>
          <p:cNvSpPr/>
          <p:nvPr/>
        </p:nvSpPr>
        <p:spPr>
          <a:xfrm rot="16200000">
            <a:off x="954908" y="4814482"/>
            <a:ext cx="1145402" cy="431833"/>
          </a:xfrm>
          <a:prstGeom prst="arc">
            <a:avLst>
              <a:gd name="adj1" fmla="val 21282738"/>
              <a:gd name="adj2" fmla="val 10984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弧 102">
            <a:extLst>
              <a:ext uri="{FF2B5EF4-FFF2-40B4-BE49-F238E27FC236}">
                <a16:creationId xmlns:a16="http://schemas.microsoft.com/office/drawing/2014/main" id="{861115EC-4330-4A03-9D95-37EC5B13A8F9}"/>
              </a:ext>
            </a:extLst>
          </p:cNvPr>
          <p:cNvSpPr/>
          <p:nvPr/>
        </p:nvSpPr>
        <p:spPr>
          <a:xfrm rot="16200000">
            <a:off x="1769009" y="4738497"/>
            <a:ext cx="1145403" cy="569544"/>
          </a:xfrm>
          <a:prstGeom prst="arc">
            <a:avLst>
              <a:gd name="adj1" fmla="val 387416"/>
              <a:gd name="adj2" fmla="val 105624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E2FEBFA-0A4E-4D61-A365-DC763DCDCAD1}"/>
              </a:ext>
            </a:extLst>
          </p:cNvPr>
          <p:cNvCxnSpPr>
            <a:cxnSpLocks/>
          </p:cNvCxnSpPr>
          <p:nvPr/>
        </p:nvCxnSpPr>
        <p:spPr>
          <a:xfrm>
            <a:off x="1955268" y="5023604"/>
            <a:ext cx="515843" cy="19588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2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DC6074F2-653E-4260-91AC-B18A4DEAF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39146"/>
            <a:ext cx="57150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661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弧 28">
            <a:extLst>
              <a:ext uri="{FF2B5EF4-FFF2-40B4-BE49-F238E27FC236}">
                <a16:creationId xmlns:a16="http://schemas.microsoft.com/office/drawing/2014/main" id="{B250ECF3-2BD3-4559-A917-85CB9663522B}"/>
              </a:ext>
            </a:extLst>
          </p:cNvPr>
          <p:cNvSpPr>
            <a:spLocks/>
          </p:cNvSpPr>
          <p:nvPr/>
        </p:nvSpPr>
        <p:spPr>
          <a:xfrm rot="14569239">
            <a:off x="7213145" y="2506031"/>
            <a:ext cx="957231" cy="1959958"/>
          </a:xfrm>
          <a:prstGeom prst="arc">
            <a:avLst>
              <a:gd name="adj1" fmla="val 13052304"/>
              <a:gd name="adj2" fmla="val 17002869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pic>
        <p:nvPicPr>
          <p:cNvPr id="27" name="図 26" descr="地図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E029A741-A0EF-4226-B119-45A9D196C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7" y="2359947"/>
            <a:ext cx="4360584" cy="218029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6345524-D416-4F79-9DDD-EE120C6DF038}"/>
              </a:ext>
            </a:extLst>
          </p:cNvPr>
          <p:cNvGrpSpPr>
            <a:grpSpLocks noChangeAspect="1"/>
          </p:cNvGrpSpPr>
          <p:nvPr/>
        </p:nvGrpSpPr>
        <p:grpSpPr>
          <a:xfrm>
            <a:off x="6684556" y="2296141"/>
            <a:ext cx="2154644" cy="2180292"/>
            <a:chOff x="-5233901" y="-867660"/>
            <a:chExt cx="3195273" cy="3233311"/>
          </a:xfrm>
        </p:grpSpPr>
        <p:pic>
          <p:nvPicPr>
            <p:cNvPr id="6" name="Picture 12" descr="\newcommand{\uvec}[1]{\boldsymbol{\hat{\textbf{#1}}}}&#10;%$\mathbb{S}(\uvec{x})$&#10;&#10;\uvec{X}">
              <a:extLst>
                <a:ext uri="{FF2B5EF4-FFF2-40B4-BE49-F238E27FC236}">
                  <a16:creationId xmlns:a16="http://schemas.microsoft.com/office/drawing/2014/main" id="{A0986CE1-E803-48AA-B170-1DE958C7E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76510" y="804808"/>
              <a:ext cx="237882" cy="286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 descr="\newcommand{\uvec}[1]{\boldsymbol{\hat{\textbf{#1}}}}&#10;%$\mathbb{S}(\uvec{x})$&#10;&#10;\uvec{Z}">
              <a:extLst>
                <a:ext uri="{FF2B5EF4-FFF2-40B4-BE49-F238E27FC236}">
                  <a16:creationId xmlns:a16="http://schemas.microsoft.com/office/drawing/2014/main" id="{B6E79EB6-D06E-4551-81C3-C395DE559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75614" y="-867660"/>
              <a:ext cx="163296" cy="261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A0190302-5A61-4D44-AA29-77B684E85E7C}"/>
                </a:ext>
              </a:extLst>
            </p:cNvPr>
            <p:cNvSpPr/>
            <p:nvPr/>
          </p:nvSpPr>
          <p:spPr>
            <a:xfrm>
              <a:off x="-5233901" y="362149"/>
              <a:ext cx="2914185" cy="10928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59F40230-DE93-4016-BFD7-BA4CE0F6A104}"/>
                </a:ext>
              </a:extLst>
            </p:cNvPr>
            <p:cNvCxnSpPr/>
            <p:nvPr/>
          </p:nvCxnSpPr>
          <p:spPr>
            <a:xfrm flipV="1">
              <a:off x="-3776044" y="903977"/>
              <a:ext cx="14570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E1F00EF0-DD85-440D-B9A2-D13BB1DB1A7D}"/>
                </a:ext>
              </a:extLst>
            </p:cNvPr>
            <p:cNvCxnSpPr/>
            <p:nvPr/>
          </p:nvCxnSpPr>
          <p:spPr>
            <a:xfrm flipH="1" flipV="1">
              <a:off x="-3776809" y="-548535"/>
              <a:ext cx="0" cy="1457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B9458F6A-6E93-4622-8DD3-469B57513C82}"/>
                </a:ext>
              </a:extLst>
            </p:cNvPr>
            <p:cNvCxnSpPr/>
            <p:nvPr/>
          </p:nvCxnSpPr>
          <p:spPr>
            <a:xfrm flipV="1">
              <a:off x="-3783182" y="415337"/>
              <a:ext cx="698847" cy="4932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0" descr="\newcommand{\uvec}[1]{\boldsymbol{\hat{\textbf{#1}}}}&#10;%$\mathbb{S}(\uvec{x})$&#10;&#10;\uvec{Y}">
              <a:extLst>
                <a:ext uri="{FF2B5EF4-FFF2-40B4-BE49-F238E27FC236}">
                  <a16:creationId xmlns:a16="http://schemas.microsoft.com/office/drawing/2014/main" id="{C5886A8A-5D5B-4585-957D-4DF86A936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84336" y="75641"/>
              <a:ext cx="272872" cy="310772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</p:spPr>
        </p:pic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59DB80F2-FF59-4265-A485-EB0C9931B083}"/>
                </a:ext>
              </a:extLst>
            </p:cNvPr>
            <p:cNvSpPr/>
            <p:nvPr/>
          </p:nvSpPr>
          <p:spPr>
            <a:xfrm>
              <a:off x="-3837825" y="853916"/>
              <a:ext cx="109282" cy="109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806F47F-D9C4-411A-8A0E-B35DD1F7EF83}"/>
                </a:ext>
              </a:extLst>
            </p:cNvPr>
            <p:cNvSpPr/>
            <p:nvPr/>
          </p:nvSpPr>
          <p:spPr>
            <a:xfrm>
              <a:off x="-5233901" y="-548534"/>
              <a:ext cx="2914185" cy="29141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A6A2577-84B2-4DF7-9A18-BAFD208ABB81}"/>
              </a:ext>
            </a:extLst>
          </p:cNvPr>
          <p:cNvCxnSpPr>
            <a:cxnSpLocks/>
          </p:cNvCxnSpPr>
          <p:nvPr/>
        </p:nvCxnSpPr>
        <p:spPr>
          <a:xfrm flipV="1">
            <a:off x="841199" y="3419284"/>
            <a:ext cx="211011" cy="416023"/>
          </a:xfrm>
          <a:prstGeom prst="straightConnector1">
            <a:avLst/>
          </a:prstGeom>
          <a:ln w="3175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8B11D952-7A57-4FAC-A61A-E12DC9E3BDA3}"/>
              </a:ext>
            </a:extLst>
          </p:cNvPr>
          <p:cNvSpPr>
            <a:spLocks noChangeAspect="1"/>
          </p:cNvSpPr>
          <p:nvPr/>
        </p:nvSpPr>
        <p:spPr>
          <a:xfrm>
            <a:off x="782310" y="3806428"/>
            <a:ext cx="109015" cy="1090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9DF2D27-9935-4B0C-AF6E-A332DAFFC240}"/>
              </a:ext>
            </a:extLst>
          </p:cNvPr>
          <p:cNvCxnSpPr>
            <a:cxnSpLocks/>
          </p:cNvCxnSpPr>
          <p:nvPr/>
        </p:nvCxnSpPr>
        <p:spPr>
          <a:xfrm flipH="1" flipV="1">
            <a:off x="6939533" y="3450093"/>
            <a:ext cx="32725" cy="632483"/>
          </a:xfrm>
          <a:prstGeom prst="straightConnector1">
            <a:avLst/>
          </a:prstGeom>
          <a:ln w="3175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98D01C22-4CC2-491A-A09C-B18291B5ACB8}"/>
              </a:ext>
            </a:extLst>
          </p:cNvPr>
          <p:cNvSpPr>
            <a:spLocks noChangeAspect="1"/>
          </p:cNvSpPr>
          <p:nvPr/>
        </p:nvSpPr>
        <p:spPr>
          <a:xfrm>
            <a:off x="6917750" y="3988960"/>
            <a:ext cx="109015" cy="1090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8E89244-EA00-4918-B9D8-1E2E40E095BB}"/>
                  </a:ext>
                </a:extLst>
              </p:cNvPr>
              <p:cNvSpPr txBox="1"/>
              <p:nvPr/>
            </p:nvSpPr>
            <p:spPr>
              <a:xfrm>
                <a:off x="5799856" y="2484853"/>
                <a:ext cx="1613158" cy="1242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Spherical gradient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8E89244-EA00-4918-B9D8-1E2E40E09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856" y="2484853"/>
                <a:ext cx="1613158" cy="1242672"/>
              </a:xfrm>
              <a:prstGeom prst="rect">
                <a:avLst/>
              </a:prstGeom>
              <a:blipFill>
                <a:blip r:embed="rId6"/>
                <a:stretch>
                  <a:fillRect l="-3019" t="-2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AA6B954-054C-4EE2-A355-AD21B03C32AE}"/>
                  </a:ext>
                </a:extLst>
              </p:cNvPr>
              <p:cNvSpPr txBox="1"/>
              <p:nvPr/>
            </p:nvSpPr>
            <p:spPr>
              <a:xfrm>
                <a:off x="-35220" y="2936601"/>
                <a:ext cx="2609092" cy="497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𝑑𝑣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ja-JP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AA6B954-054C-4EE2-A355-AD21B03C3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20" y="2936601"/>
                <a:ext cx="2609092" cy="497069"/>
              </a:xfrm>
              <a:prstGeom prst="rect">
                <a:avLst/>
              </a:prstGeom>
              <a:blipFill>
                <a:blip r:embed="rId7"/>
                <a:stretch>
                  <a:fillRect l="-1869" t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69C745E-73C6-4576-84F6-9087F9ADA10C}"/>
                  </a:ext>
                </a:extLst>
              </p:cNvPr>
              <p:cNvSpPr txBox="1"/>
              <p:nvPr/>
            </p:nvSpPr>
            <p:spPr>
              <a:xfrm>
                <a:off x="-522237" y="3880493"/>
                <a:ext cx="2609092" cy="497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69C745E-73C6-4576-84F6-9087F9ADA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2237" y="3880493"/>
                <a:ext cx="2609092" cy="4970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矢印: 右 31">
            <a:extLst>
              <a:ext uri="{FF2B5EF4-FFF2-40B4-BE49-F238E27FC236}">
                <a16:creationId xmlns:a16="http://schemas.microsoft.com/office/drawing/2014/main" id="{50E0B6DC-0786-4E8C-9C23-36599BBE9DAB}"/>
              </a:ext>
            </a:extLst>
          </p:cNvPr>
          <p:cNvSpPr/>
          <p:nvPr/>
        </p:nvSpPr>
        <p:spPr>
          <a:xfrm>
            <a:off x="4983668" y="3248478"/>
            <a:ext cx="698477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A9C4576-7AE2-467D-AE20-E853443835C8}"/>
              </a:ext>
            </a:extLst>
          </p:cNvPr>
          <p:cNvSpPr txBox="1"/>
          <p:nvPr/>
        </p:nvSpPr>
        <p:spPr>
          <a:xfrm>
            <a:off x="1021551" y="4617730"/>
            <a:ext cx="213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/>
              <a:t> </a:t>
            </a:r>
            <a:r>
              <a:rPr lang="en-US" altLang="ja-JP" dirty="0"/>
              <a:t>Edge image</a:t>
            </a:r>
            <a:endParaRPr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6BAB99B-3DCA-47DA-85EE-475CC1CC652C}"/>
              </a:ext>
            </a:extLst>
          </p:cNvPr>
          <p:cNvSpPr txBox="1"/>
          <p:nvPr/>
        </p:nvSpPr>
        <p:spPr>
          <a:xfrm>
            <a:off x="6347710" y="4577708"/>
            <a:ext cx="213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Spherical image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4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グループ化 210">
            <a:extLst>
              <a:ext uri="{FF2B5EF4-FFF2-40B4-BE49-F238E27FC236}">
                <a16:creationId xmlns:a16="http://schemas.microsoft.com/office/drawing/2014/main" id="{F4B6A143-F0AA-4C0B-B333-5F1A3414AF9E}"/>
              </a:ext>
            </a:extLst>
          </p:cNvPr>
          <p:cNvGrpSpPr/>
          <p:nvPr/>
        </p:nvGrpSpPr>
        <p:grpSpPr>
          <a:xfrm>
            <a:off x="8033560" y="4242295"/>
            <a:ext cx="1499396" cy="1620000"/>
            <a:chOff x="-2412701" y="4125814"/>
            <a:chExt cx="1499396" cy="1620000"/>
          </a:xfrm>
        </p:grpSpPr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724AB73D-B244-4D3E-BB0A-F5DB6FBDC21C}"/>
                </a:ext>
              </a:extLst>
            </p:cNvPr>
            <p:cNvGrpSpPr/>
            <p:nvPr/>
          </p:nvGrpSpPr>
          <p:grpSpPr>
            <a:xfrm>
              <a:off x="-2412701" y="4125814"/>
              <a:ext cx="1499396" cy="1620000"/>
              <a:chOff x="-641647" y="2376539"/>
              <a:chExt cx="1499396" cy="1620000"/>
            </a:xfrm>
          </p:grpSpPr>
          <p:sp>
            <p:nvSpPr>
              <p:cNvPr id="217" name="フリーフォーム: 図形 216">
                <a:extLst>
                  <a:ext uri="{FF2B5EF4-FFF2-40B4-BE49-F238E27FC236}">
                    <a16:creationId xmlns:a16="http://schemas.microsoft.com/office/drawing/2014/main" id="{373B24F9-308C-4385-8706-536467BFFE9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-950523" y="3017300"/>
                <a:ext cx="1145401" cy="527650"/>
              </a:xfrm>
              <a:custGeom>
                <a:avLst/>
                <a:gdLst>
                  <a:gd name="connsiteX0" fmla="*/ 346923 w 1632002"/>
                  <a:gd name="connsiteY0" fmla="*/ 233005 h 788771"/>
                  <a:gd name="connsiteX1" fmla="*/ 291883 w 1632002"/>
                  <a:gd name="connsiteY1" fmla="*/ 247308 h 788771"/>
                  <a:gd name="connsiteX2" fmla="*/ 243841 w 1632002"/>
                  <a:gd name="connsiteY2" fmla="*/ 264899 h 788771"/>
                  <a:gd name="connsiteX3" fmla="*/ 471143 w 1632002"/>
                  <a:gd name="connsiteY3" fmla="*/ 206361 h 788771"/>
                  <a:gd name="connsiteX4" fmla="*/ 404766 w 1632002"/>
                  <a:gd name="connsiteY4" fmla="*/ 217974 h 788771"/>
                  <a:gd name="connsiteX5" fmla="*/ 371064 w 1632002"/>
                  <a:gd name="connsiteY5" fmla="*/ 226732 h 788771"/>
                  <a:gd name="connsiteX6" fmla="*/ 602765 w 1632002"/>
                  <a:gd name="connsiteY6" fmla="*/ 188667 h 788771"/>
                  <a:gd name="connsiteX7" fmla="*/ 530367 w 1632002"/>
                  <a:gd name="connsiteY7" fmla="*/ 196000 h 788771"/>
                  <a:gd name="connsiteX8" fmla="*/ 511680 w 1632002"/>
                  <a:gd name="connsiteY8" fmla="*/ 199270 h 788771"/>
                  <a:gd name="connsiteX9" fmla="*/ 711359 w 1632002"/>
                  <a:gd name="connsiteY9" fmla="*/ 180727 h 788771"/>
                  <a:gd name="connsiteX10" fmla="*/ 666490 w 1632002"/>
                  <a:gd name="connsiteY10" fmla="*/ 182212 h 788771"/>
                  <a:gd name="connsiteX11" fmla="*/ 663158 w 1632002"/>
                  <a:gd name="connsiteY11" fmla="*/ 182549 h 788771"/>
                  <a:gd name="connsiteX12" fmla="*/ 812913 w 1632002"/>
                  <a:gd name="connsiteY12" fmla="*/ 2 h 788771"/>
                  <a:gd name="connsiteX13" fmla="*/ 1545382 w 1632002"/>
                  <a:gd name="connsiteY13" fmla="*/ 334557 h 788771"/>
                  <a:gd name="connsiteX14" fmla="*/ 1567484 w 1632002"/>
                  <a:gd name="connsiteY14" fmla="*/ 363391 h 788771"/>
                  <a:gd name="connsiteX15" fmla="*/ 1567877 w 1632002"/>
                  <a:gd name="connsiteY15" fmla="*/ 363662 h 788771"/>
                  <a:gd name="connsiteX16" fmla="*/ 1615424 w 1632002"/>
                  <a:gd name="connsiteY16" fmla="*/ 421102 h 788771"/>
                  <a:gd name="connsiteX17" fmla="*/ 1617425 w 1632002"/>
                  <a:gd name="connsiteY17" fmla="*/ 428544 h 788771"/>
                  <a:gd name="connsiteX18" fmla="*/ 1618555 w 1632002"/>
                  <a:gd name="connsiteY18" fmla="*/ 430019 h 788771"/>
                  <a:gd name="connsiteX19" fmla="*/ 1617933 w 1632002"/>
                  <a:gd name="connsiteY19" fmla="*/ 430437 h 788771"/>
                  <a:gd name="connsiteX20" fmla="*/ 1632002 w 1632002"/>
                  <a:gd name="connsiteY20" fmla="*/ 482771 h 788771"/>
                  <a:gd name="connsiteX21" fmla="*/ 816001 w 1632002"/>
                  <a:gd name="connsiteY21" fmla="*/ 788771 h 788771"/>
                  <a:gd name="connsiteX22" fmla="*/ 0 w 1632002"/>
                  <a:gd name="connsiteY22" fmla="*/ 482771 h 788771"/>
                  <a:gd name="connsiteX23" fmla="*/ 139360 w 1632002"/>
                  <a:gd name="connsiteY23" fmla="*/ 311684 h 788771"/>
                  <a:gd name="connsiteX24" fmla="*/ 235892 w 1632002"/>
                  <a:gd name="connsiteY24" fmla="*/ 267810 h 788771"/>
                  <a:gd name="connsiteX25" fmla="*/ 193919 w 1632002"/>
                  <a:gd name="connsiteY25" fmla="*/ 283178 h 788771"/>
                  <a:gd name="connsiteX26" fmla="*/ 11513 w 1632002"/>
                  <a:gd name="connsiteY26" fmla="*/ 421763 h 788771"/>
                  <a:gd name="connsiteX27" fmla="*/ 9458 w 1632002"/>
                  <a:gd name="connsiteY27" fmla="*/ 429408 h 788771"/>
                  <a:gd name="connsiteX28" fmla="*/ 5531 w 1632002"/>
                  <a:gd name="connsiteY28" fmla="*/ 426742 h 788771"/>
                  <a:gd name="connsiteX29" fmla="*/ 812913 w 1632002"/>
                  <a:gd name="connsiteY29" fmla="*/ 2 h 78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32002" h="788771">
                    <a:moveTo>
                      <a:pt x="346923" y="233005"/>
                    </a:moveTo>
                    <a:lnTo>
                      <a:pt x="291883" y="247308"/>
                    </a:lnTo>
                    <a:lnTo>
                      <a:pt x="243841" y="264899"/>
                    </a:lnTo>
                    <a:close/>
                    <a:moveTo>
                      <a:pt x="471143" y="206361"/>
                    </a:moveTo>
                    <a:lnTo>
                      <a:pt x="404766" y="217974"/>
                    </a:lnTo>
                    <a:lnTo>
                      <a:pt x="371064" y="226732"/>
                    </a:lnTo>
                    <a:close/>
                    <a:moveTo>
                      <a:pt x="602765" y="188667"/>
                    </a:moveTo>
                    <a:lnTo>
                      <a:pt x="530367" y="196000"/>
                    </a:lnTo>
                    <a:lnTo>
                      <a:pt x="511680" y="199270"/>
                    </a:lnTo>
                    <a:close/>
                    <a:moveTo>
                      <a:pt x="711359" y="180727"/>
                    </a:moveTo>
                    <a:lnTo>
                      <a:pt x="666490" y="182212"/>
                    </a:lnTo>
                    <a:lnTo>
                      <a:pt x="663158" y="182549"/>
                    </a:lnTo>
                    <a:close/>
                    <a:moveTo>
                      <a:pt x="812913" y="2"/>
                    </a:moveTo>
                    <a:cubicBezTo>
                      <a:pt x="1095796" y="577"/>
                      <a:pt x="1362278" y="124011"/>
                      <a:pt x="1545382" y="334557"/>
                    </a:cubicBezTo>
                    <a:lnTo>
                      <a:pt x="1567484" y="363391"/>
                    </a:lnTo>
                    <a:lnTo>
                      <a:pt x="1567877" y="363662"/>
                    </a:lnTo>
                    <a:cubicBezTo>
                      <a:pt x="1588523" y="381967"/>
                      <a:pt x="1604554" y="401182"/>
                      <a:pt x="1615424" y="421102"/>
                    </a:cubicBezTo>
                    <a:lnTo>
                      <a:pt x="1617425" y="428544"/>
                    </a:lnTo>
                    <a:lnTo>
                      <a:pt x="1618555" y="430019"/>
                    </a:lnTo>
                    <a:lnTo>
                      <a:pt x="1617933" y="430437"/>
                    </a:lnTo>
                    <a:lnTo>
                      <a:pt x="1632002" y="482771"/>
                    </a:lnTo>
                    <a:cubicBezTo>
                      <a:pt x="1632002" y="651770"/>
                      <a:pt x="1266666" y="788771"/>
                      <a:pt x="816001" y="788771"/>
                    </a:cubicBezTo>
                    <a:cubicBezTo>
                      <a:pt x="365336" y="788771"/>
                      <a:pt x="0" y="651770"/>
                      <a:pt x="0" y="482771"/>
                    </a:cubicBezTo>
                    <a:cubicBezTo>
                      <a:pt x="0" y="419397"/>
                      <a:pt x="51376" y="360522"/>
                      <a:pt x="139360" y="311684"/>
                    </a:cubicBezTo>
                    <a:lnTo>
                      <a:pt x="235892" y="267810"/>
                    </a:lnTo>
                    <a:lnTo>
                      <a:pt x="193919" y="283178"/>
                    </a:lnTo>
                    <a:cubicBezTo>
                      <a:pt x="104146" y="322042"/>
                      <a:pt x="40047" y="369474"/>
                      <a:pt x="11513" y="421763"/>
                    </a:cubicBezTo>
                    <a:lnTo>
                      <a:pt x="9458" y="429408"/>
                    </a:lnTo>
                    <a:lnTo>
                      <a:pt x="5531" y="426742"/>
                    </a:lnTo>
                    <a:cubicBezTo>
                      <a:pt x="187093" y="159244"/>
                      <a:pt x="489619" y="-655"/>
                      <a:pt x="812913" y="2"/>
                    </a:cubicBezTo>
                    <a:close/>
                  </a:path>
                </a:pathLst>
              </a:custGeom>
              <a:solidFill>
                <a:srgbClr val="FF0000">
                  <a:alpha val="4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sp>
            <p:nvSpPr>
              <p:cNvPr id="218" name="フリーフォーム: 図形 217">
                <a:extLst>
                  <a:ext uri="{FF2B5EF4-FFF2-40B4-BE49-F238E27FC236}">
                    <a16:creationId xmlns:a16="http://schemas.microsoft.com/office/drawing/2014/main" id="{3A8CB63F-930D-4D16-AFAD-030DA834E82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-39357" y="2952912"/>
                <a:ext cx="1145403" cy="648808"/>
              </a:xfrm>
              <a:custGeom>
                <a:avLst/>
                <a:gdLst>
                  <a:gd name="connsiteX0" fmla="*/ 346923 w 1632002"/>
                  <a:gd name="connsiteY0" fmla="*/ 233005 h 788771"/>
                  <a:gd name="connsiteX1" fmla="*/ 291883 w 1632002"/>
                  <a:gd name="connsiteY1" fmla="*/ 247308 h 788771"/>
                  <a:gd name="connsiteX2" fmla="*/ 243841 w 1632002"/>
                  <a:gd name="connsiteY2" fmla="*/ 264899 h 788771"/>
                  <a:gd name="connsiteX3" fmla="*/ 471143 w 1632002"/>
                  <a:gd name="connsiteY3" fmla="*/ 206361 h 788771"/>
                  <a:gd name="connsiteX4" fmla="*/ 404766 w 1632002"/>
                  <a:gd name="connsiteY4" fmla="*/ 217974 h 788771"/>
                  <a:gd name="connsiteX5" fmla="*/ 371064 w 1632002"/>
                  <a:gd name="connsiteY5" fmla="*/ 226732 h 788771"/>
                  <a:gd name="connsiteX6" fmla="*/ 602765 w 1632002"/>
                  <a:gd name="connsiteY6" fmla="*/ 188667 h 788771"/>
                  <a:gd name="connsiteX7" fmla="*/ 530367 w 1632002"/>
                  <a:gd name="connsiteY7" fmla="*/ 196000 h 788771"/>
                  <a:gd name="connsiteX8" fmla="*/ 511680 w 1632002"/>
                  <a:gd name="connsiteY8" fmla="*/ 199270 h 788771"/>
                  <a:gd name="connsiteX9" fmla="*/ 711359 w 1632002"/>
                  <a:gd name="connsiteY9" fmla="*/ 180727 h 788771"/>
                  <a:gd name="connsiteX10" fmla="*/ 666490 w 1632002"/>
                  <a:gd name="connsiteY10" fmla="*/ 182212 h 788771"/>
                  <a:gd name="connsiteX11" fmla="*/ 663158 w 1632002"/>
                  <a:gd name="connsiteY11" fmla="*/ 182549 h 788771"/>
                  <a:gd name="connsiteX12" fmla="*/ 812913 w 1632002"/>
                  <a:gd name="connsiteY12" fmla="*/ 2 h 788771"/>
                  <a:gd name="connsiteX13" fmla="*/ 1545382 w 1632002"/>
                  <a:gd name="connsiteY13" fmla="*/ 334557 h 788771"/>
                  <a:gd name="connsiteX14" fmla="*/ 1567484 w 1632002"/>
                  <a:gd name="connsiteY14" fmla="*/ 363391 h 788771"/>
                  <a:gd name="connsiteX15" fmla="*/ 1567877 w 1632002"/>
                  <a:gd name="connsiteY15" fmla="*/ 363662 h 788771"/>
                  <a:gd name="connsiteX16" fmla="*/ 1615424 w 1632002"/>
                  <a:gd name="connsiteY16" fmla="*/ 421102 h 788771"/>
                  <a:gd name="connsiteX17" fmla="*/ 1617425 w 1632002"/>
                  <a:gd name="connsiteY17" fmla="*/ 428544 h 788771"/>
                  <a:gd name="connsiteX18" fmla="*/ 1618555 w 1632002"/>
                  <a:gd name="connsiteY18" fmla="*/ 430019 h 788771"/>
                  <a:gd name="connsiteX19" fmla="*/ 1617933 w 1632002"/>
                  <a:gd name="connsiteY19" fmla="*/ 430437 h 788771"/>
                  <a:gd name="connsiteX20" fmla="*/ 1632002 w 1632002"/>
                  <a:gd name="connsiteY20" fmla="*/ 482771 h 788771"/>
                  <a:gd name="connsiteX21" fmla="*/ 816001 w 1632002"/>
                  <a:gd name="connsiteY21" fmla="*/ 788771 h 788771"/>
                  <a:gd name="connsiteX22" fmla="*/ 0 w 1632002"/>
                  <a:gd name="connsiteY22" fmla="*/ 482771 h 788771"/>
                  <a:gd name="connsiteX23" fmla="*/ 139360 w 1632002"/>
                  <a:gd name="connsiteY23" fmla="*/ 311684 h 788771"/>
                  <a:gd name="connsiteX24" fmla="*/ 235892 w 1632002"/>
                  <a:gd name="connsiteY24" fmla="*/ 267810 h 788771"/>
                  <a:gd name="connsiteX25" fmla="*/ 193919 w 1632002"/>
                  <a:gd name="connsiteY25" fmla="*/ 283178 h 788771"/>
                  <a:gd name="connsiteX26" fmla="*/ 11513 w 1632002"/>
                  <a:gd name="connsiteY26" fmla="*/ 421763 h 788771"/>
                  <a:gd name="connsiteX27" fmla="*/ 9458 w 1632002"/>
                  <a:gd name="connsiteY27" fmla="*/ 429408 h 788771"/>
                  <a:gd name="connsiteX28" fmla="*/ 5531 w 1632002"/>
                  <a:gd name="connsiteY28" fmla="*/ 426742 h 788771"/>
                  <a:gd name="connsiteX29" fmla="*/ 812913 w 1632002"/>
                  <a:gd name="connsiteY29" fmla="*/ 2 h 78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32002" h="788771">
                    <a:moveTo>
                      <a:pt x="346923" y="233005"/>
                    </a:moveTo>
                    <a:lnTo>
                      <a:pt x="291883" y="247308"/>
                    </a:lnTo>
                    <a:lnTo>
                      <a:pt x="243841" y="264899"/>
                    </a:lnTo>
                    <a:close/>
                    <a:moveTo>
                      <a:pt x="471143" y="206361"/>
                    </a:moveTo>
                    <a:lnTo>
                      <a:pt x="404766" y="217974"/>
                    </a:lnTo>
                    <a:lnTo>
                      <a:pt x="371064" y="226732"/>
                    </a:lnTo>
                    <a:close/>
                    <a:moveTo>
                      <a:pt x="602765" y="188667"/>
                    </a:moveTo>
                    <a:lnTo>
                      <a:pt x="530367" y="196000"/>
                    </a:lnTo>
                    <a:lnTo>
                      <a:pt x="511680" y="199270"/>
                    </a:lnTo>
                    <a:close/>
                    <a:moveTo>
                      <a:pt x="711359" y="180727"/>
                    </a:moveTo>
                    <a:lnTo>
                      <a:pt x="666490" y="182212"/>
                    </a:lnTo>
                    <a:lnTo>
                      <a:pt x="663158" y="182549"/>
                    </a:lnTo>
                    <a:close/>
                    <a:moveTo>
                      <a:pt x="812913" y="2"/>
                    </a:moveTo>
                    <a:cubicBezTo>
                      <a:pt x="1095796" y="577"/>
                      <a:pt x="1362278" y="124011"/>
                      <a:pt x="1545382" y="334557"/>
                    </a:cubicBezTo>
                    <a:lnTo>
                      <a:pt x="1567484" y="363391"/>
                    </a:lnTo>
                    <a:lnTo>
                      <a:pt x="1567877" y="363662"/>
                    </a:lnTo>
                    <a:cubicBezTo>
                      <a:pt x="1588523" y="381967"/>
                      <a:pt x="1604554" y="401182"/>
                      <a:pt x="1615424" y="421102"/>
                    </a:cubicBezTo>
                    <a:lnTo>
                      <a:pt x="1617425" y="428544"/>
                    </a:lnTo>
                    <a:lnTo>
                      <a:pt x="1618555" y="430019"/>
                    </a:lnTo>
                    <a:lnTo>
                      <a:pt x="1617933" y="430437"/>
                    </a:lnTo>
                    <a:lnTo>
                      <a:pt x="1632002" y="482771"/>
                    </a:lnTo>
                    <a:cubicBezTo>
                      <a:pt x="1632002" y="651770"/>
                      <a:pt x="1266666" y="788771"/>
                      <a:pt x="816001" y="788771"/>
                    </a:cubicBezTo>
                    <a:cubicBezTo>
                      <a:pt x="365336" y="788771"/>
                      <a:pt x="0" y="651770"/>
                      <a:pt x="0" y="482771"/>
                    </a:cubicBezTo>
                    <a:cubicBezTo>
                      <a:pt x="0" y="419397"/>
                      <a:pt x="51376" y="360522"/>
                      <a:pt x="139360" y="311684"/>
                    </a:cubicBezTo>
                    <a:lnTo>
                      <a:pt x="235892" y="267810"/>
                    </a:lnTo>
                    <a:lnTo>
                      <a:pt x="193919" y="283178"/>
                    </a:lnTo>
                    <a:cubicBezTo>
                      <a:pt x="104146" y="322042"/>
                      <a:pt x="40047" y="369474"/>
                      <a:pt x="11513" y="421763"/>
                    </a:cubicBezTo>
                    <a:lnTo>
                      <a:pt x="9458" y="429408"/>
                    </a:lnTo>
                    <a:lnTo>
                      <a:pt x="5531" y="426742"/>
                    </a:lnTo>
                    <a:cubicBezTo>
                      <a:pt x="187093" y="159244"/>
                      <a:pt x="489619" y="-655"/>
                      <a:pt x="812913" y="2"/>
                    </a:cubicBezTo>
                    <a:close/>
                  </a:path>
                </a:pathLst>
              </a:custGeom>
              <a:solidFill>
                <a:srgbClr val="FF0000">
                  <a:alpha val="4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grpSp>
            <p:nvGrpSpPr>
              <p:cNvPr id="219" name="グループ化 218">
                <a:extLst>
                  <a:ext uri="{FF2B5EF4-FFF2-40B4-BE49-F238E27FC236}">
                    <a16:creationId xmlns:a16="http://schemas.microsoft.com/office/drawing/2014/main" id="{62A3039E-6554-4845-8DAA-075705C155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634990" y="2376539"/>
                <a:ext cx="1460108" cy="1620000"/>
                <a:chOff x="-5233901" y="-867660"/>
                <a:chExt cx="2914185" cy="3233311"/>
              </a:xfrm>
            </p:grpSpPr>
            <p:pic>
              <p:nvPicPr>
                <p:cNvPr id="229" name="Picture 12" descr="\newcommand{\uvec}[1]{\boldsymbol{\hat{\textbf{#1}}}}&#10;%$\mathbb{S}(\uvec{x})$&#10;&#10;\uvec{X}">
                  <a:extLst>
                    <a:ext uri="{FF2B5EF4-FFF2-40B4-BE49-F238E27FC236}">
                      <a16:creationId xmlns:a16="http://schemas.microsoft.com/office/drawing/2014/main" id="{C6B72467-0092-4358-A0D9-EAE38DB4C6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040012" y="1428757"/>
                  <a:ext cx="237882" cy="2868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1" name="Picture 14" descr="\newcommand{\uvec}[1]{\boldsymbol{\hat{\textbf{#1}}}}&#10;%$\mathbb{S}(\uvec{x})$&#10;&#10;\uvec{Z}">
                  <a:extLst>
                    <a:ext uri="{FF2B5EF4-FFF2-40B4-BE49-F238E27FC236}">
                      <a16:creationId xmlns:a16="http://schemas.microsoft.com/office/drawing/2014/main" id="{EE385553-021A-4A5A-9031-677BF7F885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875614" y="-867660"/>
                  <a:ext cx="163296" cy="2612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3" name="楕円 232">
                  <a:extLst>
                    <a:ext uri="{FF2B5EF4-FFF2-40B4-BE49-F238E27FC236}">
                      <a16:creationId xmlns:a16="http://schemas.microsoft.com/office/drawing/2014/main" id="{D940DE54-123A-42C5-AC32-2A621A45813C}"/>
                    </a:ext>
                  </a:extLst>
                </p:cNvPr>
                <p:cNvSpPr/>
                <p:nvPr/>
              </p:nvSpPr>
              <p:spPr>
                <a:xfrm>
                  <a:off x="-5233901" y="362149"/>
                  <a:ext cx="2914185" cy="109281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  <p:cxnSp>
              <p:nvCxnSpPr>
                <p:cNvPr id="234" name="直線矢印コネクタ 233">
                  <a:extLst>
                    <a:ext uri="{FF2B5EF4-FFF2-40B4-BE49-F238E27FC236}">
                      <a16:creationId xmlns:a16="http://schemas.microsoft.com/office/drawing/2014/main" id="{DDF364DB-DC7D-498E-BCDF-BAD2F8DFDAE1}"/>
                    </a:ext>
                  </a:extLst>
                </p:cNvPr>
                <p:cNvCxnSpPr/>
                <p:nvPr/>
              </p:nvCxnSpPr>
              <p:spPr>
                <a:xfrm flipH="1" flipV="1">
                  <a:off x="-3776809" y="-548535"/>
                  <a:ext cx="0" cy="14570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線矢印コネクタ 234">
                  <a:extLst>
                    <a:ext uri="{FF2B5EF4-FFF2-40B4-BE49-F238E27FC236}">
                      <a16:creationId xmlns:a16="http://schemas.microsoft.com/office/drawing/2014/main" id="{1BAC03BE-AAB1-424A-B6FA-B49B8CC9AC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709408" y="651509"/>
                  <a:ext cx="1161211" cy="23755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6" name="Picture 10" descr="\newcommand{\uvec}[1]{\boldsymbol{\hat{\textbf{#1}}}}&#10;%$\mathbb{S}(\uvec{x})$&#10;&#10;\uvec{Y}">
                  <a:extLst>
                    <a:ext uri="{FF2B5EF4-FFF2-40B4-BE49-F238E27FC236}">
                      <a16:creationId xmlns:a16="http://schemas.microsoft.com/office/drawing/2014/main" id="{6857837F-485C-4D63-86E0-155395E6C0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11407" y="207304"/>
                  <a:ext cx="272871" cy="310771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</p:spPr>
            </p:pic>
            <p:sp>
              <p:nvSpPr>
                <p:cNvPr id="237" name="楕円 236">
                  <a:extLst>
                    <a:ext uri="{FF2B5EF4-FFF2-40B4-BE49-F238E27FC236}">
                      <a16:creationId xmlns:a16="http://schemas.microsoft.com/office/drawing/2014/main" id="{DCB4E413-DD26-4D18-B551-DD650414368B}"/>
                    </a:ext>
                  </a:extLst>
                </p:cNvPr>
                <p:cNvSpPr/>
                <p:nvPr/>
              </p:nvSpPr>
              <p:spPr>
                <a:xfrm>
                  <a:off x="-3837825" y="853916"/>
                  <a:ext cx="109282" cy="1092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  <p:sp>
              <p:nvSpPr>
                <p:cNvPr id="240" name="楕円 239">
                  <a:extLst>
                    <a:ext uri="{FF2B5EF4-FFF2-40B4-BE49-F238E27FC236}">
                      <a16:creationId xmlns:a16="http://schemas.microsoft.com/office/drawing/2014/main" id="{4A7338CE-EE2F-4C8C-9148-622D44508EFB}"/>
                    </a:ext>
                  </a:extLst>
                </p:cNvPr>
                <p:cNvSpPr/>
                <p:nvPr/>
              </p:nvSpPr>
              <p:spPr>
                <a:xfrm>
                  <a:off x="-5233901" y="-548534"/>
                  <a:ext cx="2914185" cy="291418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</p:grp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4E380FBB-DEBE-4E28-B923-FBD5C486839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-88514" y="2996351"/>
                <a:ext cx="1145404" cy="5695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83EA4B95-2334-4CBA-BAB3-796E754BBE5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-896749" y="3059342"/>
                <a:ext cx="1145402" cy="44356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</p:grpSp>
        <p:sp>
          <p:nvSpPr>
            <p:cNvPr id="213" name="円弧 212">
              <a:extLst>
                <a:ext uri="{FF2B5EF4-FFF2-40B4-BE49-F238E27FC236}">
                  <a16:creationId xmlns:a16="http://schemas.microsoft.com/office/drawing/2014/main" id="{5D560709-AC2D-434E-86E2-FBB762873A72}"/>
                </a:ext>
              </a:extLst>
            </p:cNvPr>
            <p:cNvSpPr/>
            <p:nvPr/>
          </p:nvSpPr>
          <p:spPr>
            <a:xfrm rot="16200000">
              <a:off x="-2673667" y="4814482"/>
              <a:ext cx="1145402" cy="431833"/>
            </a:xfrm>
            <a:prstGeom prst="arc">
              <a:avLst>
                <a:gd name="adj1" fmla="val 21282738"/>
                <a:gd name="adj2" fmla="val 1098429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円弧 213">
              <a:extLst>
                <a:ext uri="{FF2B5EF4-FFF2-40B4-BE49-F238E27FC236}">
                  <a16:creationId xmlns:a16="http://schemas.microsoft.com/office/drawing/2014/main" id="{BBCD00EE-E705-4EB7-9D6C-93380E27CBAF}"/>
                </a:ext>
              </a:extLst>
            </p:cNvPr>
            <p:cNvSpPr/>
            <p:nvPr/>
          </p:nvSpPr>
          <p:spPr>
            <a:xfrm rot="16200000">
              <a:off x="-1859566" y="4738497"/>
              <a:ext cx="1145403" cy="569544"/>
            </a:xfrm>
            <a:prstGeom prst="arc">
              <a:avLst>
                <a:gd name="adj1" fmla="val 387416"/>
                <a:gd name="adj2" fmla="val 105624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5" name="直線矢印コネクタ 214">
              <a:extLst>
                <a:ext uri="{FF2B5EF4-FFF2-40B4-BE49-F238E27FC236}">
                  <a16:creationId xmlns:a16="http://schemas.microsoft.com/office/drawing/2014/main" id="{0A124C59-D4D5-458E-A481-E9CC65DCCA22}"/>
                </a:ext>
              </a:extLst>
            </p:cNvPr>
            <p:cNvCxnSpPr>
              <a:cxnSpLocks/>
            </p:cNvCxnSpPr>
            <p:nvPr/>
          </p:nvCxnSpPr>
          <p:spPr>
            <a:xfrm>
              <a:off x="-1673307" y="5023604"/>
              <a:ext cx="515843" cy="195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図 7" descr="地図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227EE42F-03C5-483E-89FE-999215B3B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58" y="4281996"/>
            <a:ext cx="3246631" cy="1623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地図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EAA6660E-DAD8-44B3-9D04-D031F26F1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24" y="908666"/>
            <a:ext cx="3247054" cy="1623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6" name="四角形: 角を丸くする 115">
            <a:extLst>
              <a:ext uri="{FF2B5EF4-FFF2-40B4-BE49-F238E27FC236}">
                <a16:creationId xmlns:a16="http://schemas.microsoft.com/office/drawing/2014/main" id="{D07499F5-6FF7-4324-8F65-5F92F4E3F00B}"/>
              </a:ext>
            </a:extLst>
          </p:cNvPr>
          <p:cNvSpPr/>
          <p:nvPr/>
        </p:nvSpPr>
        <p:spPr>
          <a:xfrm>
            <a:off x="3939341" y="626835"/>
            <a:ext cx="5772137" cy="232123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80A020B9-BE21-4E72-8FF3-A858C86346C3}"/>
              </a:ext>
            </a:extLst>
          </p:cNvPr>
          <p:cNvSpPr/>
          <p:nvPr/>
        </p:nvSpPr>
        <p:spPr>
          <a:xfrm>
            <a:off x="3939341" y="3912664"/>
            <a:ext cx="5772137" cy="232123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8" name="フリーフォーム: 図形 117">
            <a:extLst>
              <a:ext uri="{FF2B5EF4-FFF2-40B4-BE49-F238E27FC236}">
                <a16:creationId xmlns:a16="http://schemas.microsoft.com/office/drawing/2014/main" id="{7C4DD1B8-84DF-4B7F-BD57-87A522AA737D}"/>
              </a:ext>
            </a:extLst>
          </p:cNvPr>
          <p:cNvSpPr>
            <a:spLocks noChangeAspect="1"/>
          </p:cNvSpPr>
          <p:nvPr/>
        </p:nvSpPr>
        <p:spPr>
          <a:xfrm rot="10800000">
            <a:off x="8160853" y="1878440"/>
            <a:ext cx="1224002" cy="591578"/>
          </a:xfrm>
          <a:custGeom>
            <a:avLst/>
            <a:gdLst>
              <a:gd name="connsiteX0" fmla="*/ 346923 w 1632002"/>
              <a:gd name="connsiteY0" fmla="*/ 233005 h 788771"/>
              <a:gd name="connsiteX1" fmla="*/ 291883 w 1632002"/>
              <a:gd name="connsiteY1" fmla="*/ 247308 h 788771"/>
              <a:gd name="connsiteX2" fmla="*/ 243841 w 1632002"/>
              <a:gd name="connsiteY2" fmla="*/ 264899 h 788771"/>
              <a:gd name="connsiteX3" fmla="*/ 471143 w 1632002"/>
              <a:gd name="connsiteY3" fmla="*/ 206361 h 788771"/>
              <a:gd name="connsiteX4" fmla="*/ 404766 w 1632002"/>
              <a:gd name="connsiteY4" fmla="*/ 217974 h 788771"/>
              <a:gd name="connsiteX5" fmla="*/ 371064 w 1632002"/>
              <a:gd name="connsiteY5" fmla="*/ 226732 h 788771"/>
              <a:gd name="connsiteX6" fmla="*/ 602765 w 1632002"/>
              <a:gd name="connsiteY6" fmla="*/ 188667 h 788771"/>
              <a:gd name="connsiteX7" fmla="*/ 530367 w 1632002"/>
              <a:gd name="connsiteY7" fmla="*/ 196000 h 788771"/>
              <a:gd name="connsiteX8" fmla="*/ 511680 w 1632002"/>
              <a:gd name="connsiteY8" fmla="*/ 199270 h 788771"/>
              <a:gd name="connsiteX9" fmla="*/ 711359 w 1632002"/>
              <a:gd name="connsiteY9" fmla="*/ 180727 h 788771"/>
              <a:gd name="connsiteX10" fmla="*/ 666490 w 1632002"/>
              <a:gd name="connsiteY10" fmla="*/ 182212 h 788771"/>
              <a:gd name="connsiteX11" fmla="*/ 663158 w 1632002"/>
              <a:gd name="connsiteY11" fmla="*/ 182549 h 788771"/>
              <a:gd name="connsiteX12" fmla="*/ 812913 w 1632002"/>
              <a:gd name="connsiteY12" fmla="*/ 2 h 788771"/>
              <a:gd name="connsiteX13" fmla="*/ 1545382 w 1632002"/>
              <a:gd name="connsiteY13" fmla="*/ 334557 h 788771"/>
              <a:gd name="connsiteX14" fmla="*/ 1567484 w 1632002"/>
              <a:gd name="connsiteY14" fmla="*/ 363391 h 788771"/>
              <a:gd name="connsiteX15" fmla="*/ 1567877 w 1632002"/>
              <a:gd name="connsiteY15" fmla="*/ 363662 h 788771"/>
              <a:gd name="connsiteX16" fmla="*/ 1615424 w 1632002"/>
              <a:gd name="connsiteY16" fmla="*/ 421102 h 788771"/>
              <a:gd name="connsiteX17" fmla="*/ 1617425 w 1632002"/>
              <a:gd name="connsiteY17" fmla="*/ 428544 h 788771"/>
              <a:gd name="connsiteX18" fmla="*/ 1618555 w 1632002"/>
              <a:gd name="connsiteY18" fmla="*/ 430019 h 788771"/>
              <a:gd name="connsiteX19" fmla="*/ 1617933 w 1632002"/>
              <a:gd name="connsiteY19" fmla="*/ 430437 h 788771"/>
              <a:gd name="connsiteX20" fmla="*/ 1632002 w 1632002"/>
              <a:gd name="connsiteY20" fmla="*/ 482771 h 788771"/>
              <a:gd name="connsiteX21" fmla="*/ 816001 w 1632002"/>
              <a:gd name="connsiteY21" fmla="*/ 788771 h 788771"/>
              <a:gd name="connsiteX22" fmla="*/ 0 w 1632002"/>
              <a:gd name="connsiteY22" fmla="*/ 482771 h 788771"/>
              <a:gd name="connsiteX23" fmla="*/ 139360 w 1632002"/>
              <a:gd name="connsiteY23" fmla="*/ 311684 h 788771"/>
              <a:gd name="connsiteX24" fmla="*/ 235892 w 1632002"/>
              <a:gd name="connsiteY24" fmla="*/ 267810 h 788771"/>
              <a:gd name="connsiteX25" fmla="*/ 193919 w 1632002"/>
              <a:gd name="connsiteY25" fmla="*/ 283178 h 788771"/>
              <a:gd name="connsiteX26" fmla="*/ 11513 w 1632002"/>
              <a:gd name="connsiteY26" fmla="*/ 421763 h 788771"/>
              <a:gd name="connsiteX27" fmla="*/ 9458 w 1632002"/>
              <a:gd name="connsiteY27" fmla="*/ 429408 h 788771"/>
              <a:gd name="connsiteX28" fmla="*/ 5531 w 1632002"/>
              <a:gd name="connsiteY28" fmla="*/ 426742 h 788771"/>
              <a:gd name="connsiteX29" fmla="*/ 812913 w 1632002"/>
              <a:gd name="connsiteY29" fmla="*/ 2 h 78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32002" h="788771">
                <a:moveTo>
                  <a:pt x="346923" y="233005"/>
                </a:moveTo>
                <a:lnTo>
                  <a:pt x="291883" y="247308"/>
                </a:lnTo>
                <a:lnTo>
                  <a:pt x="243841" y="264899"/>
                </a:lnTo>
                <a:close/>
                <a:moveTo>
                  <a:pt x="471143" y="206361"/>
                </a:moveTo>
                <a:lnTo>
                  <a:pt x="404766" y="217974"/>
                </a:lnTo>
                <a:lnTo>
                  <a:pt x="371064" y="226732"/>
                </a:lnTo>
                <a:close/>
                <a:moveTo>
                  <a:pt x="602765" y="188667"/>
                </a:moveTo>
                <a:lnTo>
                  <a:pt x="530367" y="196000"/>
                </a:lnTo>
                <a:lnTo>
                  <a:pt x="511680" y="199270"/>
                </a:lnTo>
                <a:close/>
                <a:moveTo>
                  <a:pt x="711359" y="180727"/>
                </a:moveTo>
                <a:lnTo>
                  <a:pt x="666490" y="182212"/>
                </a:lnTo>
                <a:lnTo>
                  <a:pt x="663158" y="182549"/>
                </a:lnTo>
                <a:close/>
                <a:moveTo>
                  <a:pt x="812913" y="2"/>
                </a:moveTo>
                <a:cubicBezTo>
                  <a:pt x="1095796" y="577"/>
                  <a:pt x="1362278" y="124011"/>
                  <a:pt x="1545382" y="334557"/>
                </a:cubicBezTo>
                <a:lnTo>
                  <a:pt x="1567484" y="363391"/>
                </a:lnTo>
                <a:lnTo>
                  <a:pt x="1567877" y="363662"/>
                </a:lnTo>
                <a:cubicBezTo>
                  <a:pt x="1588523" y="381967"/>
                  <a:pt x="1604554" y="401182"/>
                  <a:pt x="1615424" y="421102"/>
                </a:cubicBezTo>
                <a:lnTo>
                  <a:pt x="1617425" y="428544"/>
                </a:lnTo>
                <a:lnTo>
                  <a:pt x="1618555" y="430019"/>
                </a:lnTo>
                <a:lnTo>
                  <a:pt x="1617933" y="430437"/>
                </a:lnTo>
                <a:lnTo>
                  <a:pt x="1632002" y="482771"/>
                </a:lnTo>
                <a:cubicBezTo>
                  <a:pt x="1632002" y="651770"/>
                  <a:pt x="1266666" y="788771"/>
                  <a:pt x="816001" y="788771"/>
                </a:cubicBezTo>
                <a:cubicBezTo>
                  <a:pt x="365336" y="788771"/>
                  <a:pt x="0" y="651770"/>
                  <a:pt x="0" y="482771"/>
                </a:cubicBezTo>
                <a:cubicBezTo>
                  <a:pt x="0" y="419397"/>
                  <a:pt x="51376" y="360522"/>
                  <a:pt x="139360" y="311684"/>
                </a:cubicBezTo>
                <a:lnTo>
                  <a:pt x="235892" y="267810"/>
                </a:lnTo>
                <a:lnTo>
                  <a:pt x="193919" y="283178"/>
                </a:lnTo>
                <a:cubicBezTo>
                  <a:pt x="104146" y="322042"/>
                  <a:pt x="40047" y="369474"/>
                  <a:pt x="11513" y="421763"/>
                </a:cubicBezTo>
                <a:lnTo>
                  <a:pt x="9458" y="429408"/>
                </a:lnTo>
                <a:lnTo>
                  <a:pt x="5531" y="426742"/>
                </a:lnTo>
                <a:cubicBezTo>
                  <a:pt x="187093" y="159244"/>
                  <a:pt x="489619" y="-655"/>
                  <a:pt x="812913" y="2"/>
                </a:cubicBezTo>
                <a:close/>
              </a:path>
            </a:pathLst>
          </a:custGeom>
          <a:solidFill>
            <a:srgbClr val="FF00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119" name="フリーフォーム: 図形 118">
            <a:extLst>
              <a:ext uri="{FF2B5EF4-FFF2-40B4-BE49-F238E27FC236}">
                <a16:creationId xmlns:a16="http://schemas.microsoft.com/office/drawing/2014/main" id="{451E4FBA-F75A-4850-ADD7-06FE079CA6FC}"/>
              </a:ext>
            </a:extLst>
          </p:cNvPr>
          <p:cNvSpPr>
            <a:spLocks noChangeAspect="1"/>
          </p:cNvSpPr>
          <p:nvPr/>
        </p:nvSpPr>
        <p:spPr>
          <a:xfrm>
            <a:off x="8159580" y="1034465"/>
            <a:ext cx="1224002" cy="591578"/>
          </a:xfrm>
          <a:custGeom>
            <a:avLst/>
            <a:gdLst>
              <a:gd name="connsiteX0" fmla="*/ 346923 w 1632002"/>
              <a:gd name="connsiteY0" fmla="*/ 233005 h 788771"/>
              <a:gd name="connsiteX1" fmla="*/ 291883 w 1632002"/>
              <a:gd name="connsiteY1" fmla="*/ 247308 h 788771"/>
              <a:gd name="connsiteX2" fmla="*/ 243841 w 1632002"/>
              <a:gd name="connsiteY2" fmla="*/ 264899 h 788771"/>
              <a:gd name="connsiteX3" fmla="*/ 471143 w 1632002"/>
              <a:gd name="connsiteY3" fmla="*/ 206361 h 788771"/>
              <a:gd name="connsiteX4" fmla="*/ 404766 w 1632002"/>
              <a:gd name="connsiteY4" fmla="*/ 217974 h 788771"/>
              <a:gd name="connsiteX5" fmla="*/ 371064 w 1632002"/>
              <a:gd name="connsiteY5" fmla="*/ 226732 h 788771"/>
              <a:gd name="connsiteX6" fmla="*/ 602765 w 1632002"/>
              <a:gd name="connsiteY6" fmla="*/ 188667 h 788771"/>
              <a:gd name="connsiteX7" fmla="*/ 530367 w 1632002"/>
              <a:gd name="connsiteY7" fmla="*/ 196000 h 788771"/>
              <a:gd name="connsiteX8" fmla="*/ 511680 w 1632002"/>
              <a:gd name="connsiteY8" fmla="*/ 199270 h 788771"/>
              <a:gd name="connsiteX9" fmla="*/ 711359 w 1632002"/>
              <a:gd name="connsiteY9" fmla="*/ 180727 h 788771"/>
              <a:gd name="connsiteX10" fmla="*/ 666490 w 1632002"/>
              <a:gd name="connsiteY10" fmla="*/ 182212 h 788771"/>
              <a:gd name="connsiteX11" fmla="*/ 663158 w 1632002"/>
              <a:gd name="connsiteY11" fmla="*/ 182549 h 788771"/>
              <a:gd name="connsiteX12" fmla="*/ 812913 w 1632002"/>
              <a:gd name="connsiteY12" fmla="*/ 2 h 788771"/>
              <a:gd name="connsiteX13" fmla="*/ 1545382 w 1632002"/>
              <a:gd name="connsiteY13" fmla="*/ 334557 h 788771"/>
              <a:gd name="connsiteX14" fmla="*/ 1567484 w 1632002"/>
              <a:gd name="connsiteY14" fmla="*/ 363391 h 788771"/>
              <a:gd name="connsiteX15" fmla="*/ 1567877 w 1632002"/>
              <a:gd name="connsiteY15" fmla="*/ 363662 h 788771"/>
              <a:gd name="connsiteX16" fmla="*/ 1615424 w 1632002"/>
              <a:gd name="connsiteY16" fmla="*/ 421102 h 788771"/>
              <a:gd name="connsiteX17" fmla="*/ 1617425 w 1632002"/>
              <a:gd name="connsiteY17" fmla="*/ 428544 h 788771"/>
              <a:gd name="connsiteX18" fmla="*/ 1618555 w 1632002"/>
              <a:gd name="connsiteY18" fmla="*/ 430019 h 788771"/>
              <a:gd name="connsiteX19" fmla="*/ 1617933 w 1632002"/>
              <a:gd name="connsiteY19" fmla="*/ 430437 h 788771"/>
              <a:gd name="connsiteX20" fmla="*/ 1632002 w 1632002"/>
              <a:gd name="connsiteY20" fmla="*/ 482771 h 788771"/>
              <a:gd name="connsiteX21" fmla="*/ 816001 w 1632002"/>
              <a:gd name="connsiteY21" fmla="*/ 788771 h 788771"/>
              <a:gd name="connsiteX22" fmla="*/ 0 w 1632002"/>
              <a:gd name="connsiteY22" fmla="*/ 482771 h 788771"/>
              <a:gd name="connsiteX23" fmla="*/ 139360 w 1632002"/>
              <a:gd name="connsiteY23" fmla="*/ 311684 h 788771"/>
              <a:gd name="connsiteX24" fmla="*/ 235892 w 1632002"/>
              <a:gd name="connsiteY24" fmla="*/ 267810 h 788771"/>
              <a:gd name="connsiteX25" fmla="*/ 193919 w 1632002"/>
              <a:gd name="connsiteY25" fmla="*/ 283178 h 788771"/>
              <a:gd name="connsiteX26" fmla="*/ 11513 w 1632002"/>
              <a:gd name="connsiteY26" fmla="*/ 421763 h 788771"/>
              <a:gd name="connsiteX27" fmla="*/ 9458 w 1632002"/>
              <a:gd name="connsiteY27" fmla="*/ 429408 h 788771"/>
              <a:gd name="connsiteX28" fmla="*/ 5531 w 1632002"/>
              <a:gd name="connsiteY28" fmla="*/ 426742 h 788771"/>
              <a:gd name="connsiteX29" fmla="*/ 812913 w 1632002"/>
              <a:gd name="connsiteY29" fmla="*/ 2 h 78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32002" h="788771">
                <a:moveTo>
                  <a:pt x="346923" y="233005"/>
                </a:moveTo>
                <a:lnTo>
                  <a:pt x="291883" y="247308"/>
                </a:lnTo>
                <a:lnTo>
                  <a:pt x="243841" y="264899"/>
                </a:lnTo>
                <a:close/>
                <a:moveTo>
                  <a:pt x="471143" y="206361"/>
                </a:moveTo>
                <a:lnTo>
                  <a:pt x="404766" y="217974"/>
                </a:lnTo>
                <a:lnTo>
                  <a:pt x="371064" y="226732"/>
                </a:lnTo>
                <a:close/>
                <a:moveTo>
                  <a:pt x="602765" y="188667"/>
                </a:moveTo>
                <a:lnTo>
                  <a:pt x="530367" y="196000"/>
                </a:lnTo>
                <a:lnTo>
                  <a:pt x="511680" y="199270"/>
                </a:lnTo>
                <a:close/>
                <a:moveTo>
                  <a:pt x="711359" y="180727"/>
                </a:moveTo>
                <a:lnTo>
                  <a:pt x="666490" y="182212"/>
                </a:lnTo>
                <a:lnTo>
                  <a:pt x="663158" y="182549"/>
                </a:lnTo>
                <a:close/>
                <a:moveTo>
                  <a:pt x="812913" y="2"/>
                </a:moveTo>
                <a:cubicBezTo>
                  <a:pt x="1095796" y="577"/>
                  <a:pt x="1362278" y="124011"/>
                  <a:pt x="1545382" y="334557"/>
                </a:cubicBezTo>
                <a:lnTo>
                  <a:pt x="1567484" y="363391"/>
                </a:lnTo>
                <a:lnTo>
                  <a:pt x="1567877" y="363662"/>
                </a:lnTo>
                <a:cubicBezTo>
                  <a:pt x="1588523" y="381967"/>
                  <a:pt x="1604554" y="401182"/>
                  <a:pt x="1615424" y="421102"/>
                </a:cubicBezTo>
                <a:lnTo>
                  <a:pt x="1617425" y="428544"/>
                </a:lnTo>
                <a:lnTo>
                  <a:pt x="1618555" y="430019"/>
                </a:lnTo>
                <a:lnTo>
                  <a:pt x="1617933" y="430437"/>
                </a:lnTo>
                <a:lnTo>
                  <a:pt x="1632002" y="482771"/>
                </a:lnTo>
                <a:cubicBezTo>
                  <a:pt x="1632002" y="651770"/>
                  <a:pt x="1266666" y="788771"/>
                  <a:pt x="816001" y="788771"/>
                </a:cubicBezTo>
                <a:cubicBezTo>
                  <a:pt x="365336" y="788771"/>
                  <a:pt x="0" y="651770"/>
                  <a:pt x="0" y="482771"/>
                </a:cubicBezTo>
                <a:cubicBezTo>
                  <a:pt x="0" y="419397"/>
                  <a:pt x="51376" y="360522"/>
                  <a:pt x="139360" y="311684"/>
                </a:cubicBezTo>
                <a:lnTo>
                  <a:pt x="235892" y="267810"/>
                </a:lnTo>
                <a:lnTo>
                  <a:pt x="193919" y="283178"/>
                </a:lnTo>
                <a:cubicBezTo>
                  <a:pt x="104146" y="322042"/>
                  <a:pt x="40047" y="369474"/>
                  <a:pt x="11513" y="421763"/>
                </a:cubicBezTo>
                <a:lnTo>
                  <a:pt x="9458" y="429408"/>
                </a:lnTo>
                <a:lnTo>
                  <a:pt x="5531" y="426742"/>
                </a:lnTo>
                <a:cubicBezTo>
                  <a:pt x="187093" y="159244"/>
                  <a:pt x="489619" y="-655"/>
                  <a:pt x="812913" y="2"/>
                </a:cubicBezTo>
                <a:close/>
              </a:path>
            </a:pathLst>
          </a:custGeom>
          <a:solidFill>
            <a:srgbClr val="FF00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509FA053-3A79-471E-AD53-0643631AC884}"/>
              </a:ext>
            </a:extLst>
          </p:cNvPr>
          <p:cNvGrpSpPr>
            <a:grpSpLocks noChangeAspect="1"/>
          </p:cNvGrpSpPr>
          <p:nvPr/>
        </p:nvGrpSpPr>
        <p:grpSpPr>
          <a:xfrm>
            <a:off x="8041312" y="868472"/>
            <a:ext cx="1600943" cy="1620000"/>
            <a:chOff x="-5233901" y="-867660"/>
            <a:chExt cx="3195273" cy="3233311"/>
          </a:xfrm>
        </p:grpSpPr>
        <p:pic>
          <p:nvPicPr>
            <p:cNvPr id="121" name="Picture 12" descr="\newcommand{\uvec}[1]{\boldsymbol{\hat{\textbf{#1}}}}&#10;%$\mathbb{S}(\uvec{x})$&#10;&#10;\uvec{X}">
              <a:extLst>
                <a:ext uri="{FF2B5EF4-FFF2-40B4-BE49-F238E27FC236}">
                  <a16:creationId xmlns:a16="http://schemas.microsoft.com/office/drawing/2014/main" id="{4B9AD74E-F02E-493D-8B2D-AAE0B457D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76510" y="804808"/>
              <a:ext cx="237882" cy="286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4" descr="\newcommand{\uvec}[1]{\boldsymbol{\hat{\textbf{#1}}}}&#10;%$\mathbb{S}(\uvec{x})$&#10;&#10;\uvec{Z}">
              <a:extLst>
                <a:ext uri="{FF2B5EF4-FFF2-40B4-BE49-F238E27FC236}">
                  <a16:creationId xmlns:a16="http://schemas.microsoft.com/office/drawing/2014/main" id="{28A99C75-E156-4230-BB69-3D92CE7E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75614" y="-867660"/>
              <a:ext cx="163296" cy="261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CA94712-2B82-449D-9289-82B474AE4E75}"/>
                </a:ext>
              </a:extLst>
            </p:cNvPr>
            <p:cNvSpPr/>
            <p:nvPr/>
          </p:nvSpPr>
          <p:spPr>
            <a:xfrm>
              <a:off x="-5233901" y="362149"/>
              <a:ext cx="2914185" cy="10928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8A9D0B5A-048E-47CE-A156-78984A402B85}"/>
                </a:ext>
              </a:extLst>
            </p:cNvPr>
            <p:cNvCxnSpPr/>
            <p:nvPr/>
          </p:nvCxnSpPr>
          <p:spPr>
            <a:xfrm flipV="1">
              <a:off x="-3776044" y="903977"/>
              <a:ext cx="14570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7D311E1F-818D-45A2-9E22-AC9F1B553453}"/>
                </a:ext>
              </a:extLst>
            </p:cNvPr>
            <p:cNvCxnSpPr/>
            <p:nvPr/>
          </p:nvCxnSpPr>
          <p:spPr>
            <a:xfrm flipH="1" flipV="1">
              <a:off x="-3776809" y="-548535"/>
              <a:ext cx="0" cy="1457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A1453A06-9603-4CD5-8B93-FFA9AEA770AE}"/>
                </a:ext>
              </a:extLst>
            </p:cNvPr>
            <p:cNvCxnSpPr/>
            <p:nvPr/>
          </p:nvCxnSpPr>
          <p:spPr>
            <a:xfrm flipV="1">
              <a:off x="-3783182" y="415337"/>
              <a:ext cx="698847" cy="4932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0" descr="\newcommand{\uvec}[1]{\boldsymbol{\hat{\textbf{#1}}}}&#10;%$\mathbb{S}(\uvec{x})$&#10;&#10;\uvec{Y}">
              <a:extLst>
                <a:ext uri="{FF2B5EF4-FFF2-40B4-BE49-F238E27FC236}">
                  <a16:creationId xmlns:a16="http://schemas.microsoft.com/office/drawing/2014/main" id="{1676FF39-DE4C-4B93-AFCE-CEF329B5B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84336" y="75641"/>
              <a:ext cx="272872" cy="310772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</p:spPr>
        </p:pic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223A01C3-163E-4901-A817-5E9E3FFA7837}"/>
                </a:ext>
              </a:extLst>
            </p:cNvPr>
            <p:cNvSpPr/>
            <p:nvPr/>
          </p:nvSpPr>
          <p:spPr>
            <a:xfrm>
              <a:off x="-3837825" y="853916"/>
              <a:ext cx="109282" cy="109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D59B4009-11BE-41E3-9F1A-DD1F0827F1C0}"/>
                </a:ext>
              </a:extLst>
            </p:cNvPr>
            <p:cNvSpPr/>
            <p:nvPr/>
          </p:nvSpPr>
          <p:spPr>
            <a:xfrm>
              <a:off x="-5233901" y="-548534"/>
              <a:ext cx="2914185" cy="29141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</p:grpSp>
      <p:sp>
        <p:nvSpPr>
          <p:cNvPr id="130" name="楕円 129">
            <a:extLst>
              <a:ext uri="{FF2B5EF4-FFF2-40B4-BE49-F238E27FC236}">
                <a16:creationId xmlns:a16="http://schemas.microsoft.com/office/drawing/2014/main" id="{9E33873E-123B-4F84-A4DC-B4F2FAD4DFE7}"/>
              </a:ext>
            </a:extLst>
          </p:cNvPr>
          <p:cNvSpPr>
            <a:spLocks noChangeAspect="1"/>
          </p:cNvSpPr>
          <p:nvPr/>
        </p:nvSpPr>
        <p:spPr>
          <a:xfrm>
            <a:off x="8150768" y="1175858"/>
            <a:ext cx="1224002" cy="459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18D91E7B-2FEB-4B9D-BB79-DCF79B3E9C03}"/>
              </a:ext>
            </a:extLst>
          </p:cNvPr>
          <p:cNvSpPr>
            <a:spLocks noChangeAspect="1"/>
          </p:cNvSpPr>
          <p:nvPr/>
        </p:nvSpPr>
        <p:spPr>
          <a:xfrm>
            <a:off x="8156170" y="1869686"/>
            <a:ext cx="1224002" cy="459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3B656962-EA5A-424A-B1B5-5F98B62BFA81}"/>
              </a:ext>
            </a:extLst>
          </p:cNvPr>
          <p:cNvGrpSpPr>
            <a:grpSpLocks noChangeAspect="1"/>
          </p:cNvGrpSpPr>
          <p:nvPr/>
        </p:nvGrpSpPr>
        <p:grpSpPr>
          <a:xfrm>
            <a:off x="10780160" y="2604713"/>
            <a:ext cx="1600943" cy="1620000"/>
            <a:chOff x="-5233901" y="-867660"/>
            <a:chExt cx="3195273" cy="3233311"/>
          </a:xfrm>
        </p:grpSpPr>
        <p:pic>
          <p:nvPicPr>
            <p:cNvPr id="163" name="Picture 12" descr="\newcommand{\uvec}[1]{\boldsymbol{\hat{\textbf{#1}}}}&#10;%$\mathbb{S}(\uvec{x})$&#10;&#10;\uvec{X}">
              <a:extLst>
                <a:ext uri="{FF2B5EF4-FFF2-40B4-BE49-F238E27FC236}">
                  <a16:creationId xmlns:a16="http://schemas.microsoft.com/office/drawing/2014/main" id="{649EE615-15A6-444F-A490-F8F18596B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76510" y="804808"/>
              <a:ext cx="237882" cy="286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4" descr="\newcommand{\uvec}[1]{\boldsymbol{\hat{\textbf{#1}}}}&#10;%$\mathbb{S}(\uvec{x})$&#10;&#10;\uvec{Z}">
              <a:extLst>
                <a:ext uri="{FF2B5EF4-FFF2-40B4-BE49-F238E27FC236}">
                  <a16:creationId xmlns:a16="http://schemas.microsoft.com/office/drawing/2014/main" id="{19654548-C0DA-4470-BD3A-5D86FF029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75614" y="-867660"/>
              <a:ext cx="163296" cy="261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7433DBAC-76F3-4CA4-B563-8BC62AE088E3}"/>
                </a:ext>
              </a:extLst>
            </p:cNvPr>
            <p:cNvSpPr/>
            <p:nvPr/>
          </p:nvSpPr>
          <p:spPr>
            <a:xfrm>
              <a:off x="-5233901" y="362149"/>
              <a:ext cx="2914185" cy="10928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cxnSp>
          <p:nvCxnSpPr>
            <p:cNvPr id="166" name="直線矢印コネクタ 165">
              <a:extLst>
                <a:ext uri="{FF2B5EF4-FFF2-40B4-BE49-F238E27FC236}">
                  <a16:creationId xmlns:a16="http://schemas.microsoft.com/office/drawing/2014/main" id="{61386D06-D5AD-4592-8011-2295DE4C3796}"/>
                </a:ext>
              </a:extLst>
            </p:cNvPr>
            <p:cNvCxnSpPr/>
            <p:nvPr/>
          </p:nvCxnSpPr>
          <p:spPr>
            <a:xfrm flipV="1">
              <a:off x="-3776044" y="903977"/>
              <a:ext cx="14570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矢印コネクタ 166">
              <a:extLst>
                <a:ext uri="{FF2B5EF4-FFF2-40B4-BE49-F238E27FC236}">
                  <a16:creationId xmlns:a16="http://schemas.microsoft.com/office/drawing/2014/main" id="{436F422E-BD77-46A4-9AA5-6436F97FAFB9}"/>
                </a:ext>
              </a:extLst>
            </p:cNvPr>
            <p:cNvCxnSpPr/>
            <p:nvPr/>
          </p:nvCxnSpPr>
          <p:spPr>
            <a:xfrm flipH="1" flipV="1">
              <a:off x="-3776809" y="-548535"/>
              <a:ext cx="0" cy="1457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矢印コネクタ 167">
              <a:extLst>
                <a:ext uri="{FF2B5EF4-FFF2-40B4-BE49-F238E27FC236}">
                  <a16:creationId xmlns:a16="http://schemas.microsoft.com/office/drawing/2014/main" id="{2FEB83A0-E73E-48B6-8B2F-70DBA962C987}"/>
                </a:ext>
              </a:extLst>
            </p:cNvPr>
            <p:cNvCxnSpPr/>
            <p:nvPr/>
          </p:nvCxnSpPr>
          <p:spPr>
            <a:xfrm flipV="1">
              <a:off x="-3783182" y="415337"/>
              <a:ext cx="698847" cy="4932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0" descr="\newcommand{\uvec}[1]{\boldsymbol{\hat{\textbf{#1}}}}&#10;%$\mathbb{S}(\uvec{x})$&#10;&#10;\uvec{Y}">
              <a:extLst>
                <a:ext uri="{FF2B5EF4-FFF2-40B4-BE49-F238E27FC236}">
                  <a16:creationId xmlns:a16="http://schemas.microsoft.com/office/drawing/2014/main" id="{6EFFF984-A1E5-4006-9A71-7C7B8644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84336" y="75641"/>
              <a:ext cx="272872" cy="310772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</p:spPr>
        </p:pic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9CA3CD6-9157-4AAA-99A8-96089E139D53}"/>
                </a:ext>
              </a:extLst>
            </p:cNvPr>
            <p:cNvSpPr/>
            <p:nvPr/>
          </p:nvSpPr>
          <p:spPr>
            <a:xfrm>
              <a:off x="-3837825" y="853916"/>
              <a:ext cx="109282" cy="109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6BD0CA5-F585-4021-9CBD-106C79E3BAE4}"/>
                </a:ext>
              </a:extLst>
            </p:cNvPr>
            <p:cNvSpPr/>
            <p:nvPr/>
          </p:nvSpPr>
          <p:spPr>
            <a:xfrm>
              <a:off x="-5233901" y="-548534"/>
              <a:ext cx="2914185" cy="29141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3043F9B4-FA11-4A51-BA45-61AE685A5AAF}"/>
              </a:ext>
            </a:extLst>
          </p:cNvPr>
          <p:cNvSpPr>
            <a:spLocks noChangeAspect="1"/>
          </p:cNvSpPr>
          <p:nvPr/>
        </p:nvSpPr>
        <p:spPr>
          <a:xfrm>
            <a:off x="4152824" y="918911"/>
            <a:ext cx="3255835" cy="4050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75" name="楕円 174">
            <a:extLst>
              <a:ext uri="{FF2B5EF4-FFF2-40B4-BE49-F238E27FC236}">
                <a16:creationId xmlns:a16="http://schemas.microsoft.com/office/drawing/2014/main" id="{F3A164A8-8644-43E6-AD75-9B05D4523FD2}"/>
              </a:ext>
            </a:extLst>
          </p:cNvPr>
          <p:cNvSpPr>
            <a:spLocks noChangeAspect="1"/>
          </p:cNvSpPr>
          <p:nvPr/>
        </p:nvSpPr>
        <p:spPr>
          <a:xfrm>
            <a:off x="5369145" y="4704088"/>
            <a:ext cx="810000" cy="810000"/>
          </a:xfrm>
          <a:prstGeom prst="ellipse">
            <a:avLst/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A5AF5F79-69CB-4A5E-AC12-F45347F4B6B8}"/>
              </a:ext>
            </a:extLst>
          </p:cNvPr>
          <p:cNvSpPr>
            <a:spLocks noChangeAspect="1"/>
          </p:cNvSpPr>
          <p:nvPr/>
        </p:nvSpPr>
        <p:spPr>
          <a:xfrm>
            <a:off x="4152824" y="2132459"/>
            <a:ext cx="3248055" cy="4050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77" name="部分円 176">
            <a:extLst>
              <a:ext uri="{FF2B5EF4-FFF2-40B4-BE49-F238E27FC236}">
                <a16:creationId xmlns:a16="http://schemas.microsoft.com/office/drawing/2014/main" id="{305CD2F2-3E6E-4B21-BE00-84BD7B900F50}"/>
              </a:ext>
            </a:extLst>
          </p:cNvPr>
          <p:cNvSpPr/>
          <p:nvPr/>
        </p:nvSpPr>
        <p:spPr>
          <a:xfrm>
            <a:off x="6989144" y="4704088"/>
            <a:ext cx="810000" cy="81000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78" name="部分円 177">
            <a:extLst>
              <a:ext uri="{FF2B5EF4-FFF2-40B4-BE49-F238E27FC236}">
                <a16:creationId xmlns:a16="http://schemas.microsoft.com/office/drawing/2014/main" id="{2CD15555-5D23-4143-A1AF-1CF48D7B33A0}"/>
              </a:ext>
            </a:extLst>
          </p:cNvPr>
          <p:cNvSpPr/>
          <p:nvPr/>
        </p:nvSpPr>
        <p:spPr>
          <a:xfrm rot="10800000">
            <a:off x="3741591" y="4704088"/>
            <a:ext cx="810000" cy="81000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2511A632-A944-4585-977C-DF3315F92FBC}"/>
              </a:ext>
            </a:extLst>
          </p:cNvPr>
          <p:cNvCxnSpPr>
            <a:cxnSpLocks/>
          </p:cNvCxnSpPr>
          <p:nvPr/>
        </p:nvCxnSpPr>
        <p:spPr>
          <a:xfrm flipV="1">
            <a:off x="9502523" y="3847235"/>
            <a:ext cx="1165521" cy="81945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E17AD577-CB5A-43A4-9FFC-FEA950133A58}"/>
              </a:ext>
            </a:extLst>
          </p:cNvPr>
          <p:cNvCxnSpPr>
            <a:cxnSpLocks/>
          </p:cNvCxnSpPr>
          <p:nvPr/>
        </p:nvCxnSpPr>
        <p:spPr>
          <a:xfrm>
            <a:off x="9485803" y="2295621"/>
            <a:ext cx="1197859" cy="89922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938B3871-D723-4396-8E0C-45BFCE122187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332699" y="1785795"/>
            <a:ext cx="606642" cy="165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A4B0D54D-2C07-454E-80DB-C890FE4DB248}"/>
              </a:ext>
            </a:extLst>
          </p:cNvPr>
          <p:cNvCxnSpPr>
            <a:cxnSpLocks/>
          </p:cNvCxnSpPr>
          <p:nvPr/>
        </p:nvCxnSpPr>
        <p:spPr>
          <a:xfrm flipV="1">
            <a:off x="4550478" y="1695774"/>
            <a:ext cx="156785" cy="309113"/>
          </a:xfrm>
          <a:prstGeom prst="straightConnector1">
            <a:avLst/>
          </a:prstGeom>
          <a:ln w="3175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>
            <a:extLst>
              <a:ext uri="{FF2B5EF4-FFF2-40B4-BE49-F238E27FC236}">
                <a16:creationId xmlns:a16="http://schemas.microsoft.com/office/drawing/2014/main" id="{46E577D9-FEBB-4EC4-B5D8-AE84056ADFE1}"/>
              </a:ext>
            </a:extLst>
          </p:cNvPr>
          <p:cNvCxnSpPr>
            <a:cxnSpLocks/>
          </p:cNvCxnSpPr>
          <p:nvPr/>
        </p:nvCxnSpPr>
        <p:spPr>
          <a:xfrm flipH="1" flipV="1">
            <a:off x="4212552" y="4903427"/>
            <a:ext cx="237872" cy="183825"/>
          </a:xfrm>
          <a:prstGeom prst="straightConnector1">
            <a:avLst/>
          </a:prstGeom>
          <a:ln w="31750">
            <a:solidFill>
              <a:srgbClr val="00B05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楕円 221">
            <a:extLst>
              <a:ext uri="{FF2B5EF4-FFF2-40B4-BE49-F238E27FC236}">
                <a16:creationId xmlns:a16="http://schemas.microsoft.com/office/drawing/2014/main" id="{8F9893DF-83B6-45D0-B858-B0CDBDA82DBD}"/>
              </a:ext>
            </a:extLst>
          </p:cNvPr>
          <p:cNvSpPr>
            <a:spLocks noChangeAspect="1"/>
          </p:cNvSpPr>
          <p:nvPr/>
        </p:nvSpPr>
        <p:spPr>
          <a:xfrm>
            <a:off x="4506722" y="1983430"/>
            <a:ext cx="81000" cy="810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AEC8B1B3-3F65-43F7-B79E-2F6544CC3BF3}"/>
              </a:ext>
            </a:extLst>
          </p:cNvPr>
          <p:cNvSpPr>
            <a:spLocks noChangeAspect="1"/>
          </p:cNvSpPr>
          <p:nvPr/>
        </p:nvSpPr>
        <p:spPr>
          <a:xfrm>
            <a:off x="4391777" y="5085146"/>
            <a:ext cx="81000" cy="81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224" name="直線矢印コネクタ 223">
            <a:extLst>
              <a:ext uri="{FF2B5EF4-FFF2-40B4-BE49-F238E27FC236}">
                <a16:creationId xmlns:a16="http://schemas.microsoft.com/office/drawing/2014/main" id="{DB34EABA-E23B-4C94-9BA2-024570F1E212}"/>
              </a:ext>
            </a:extLst>
          </p:cNvPr>
          <p:cNvCxnSpPr>
            <a:cxnSpLocks/>
          </p:cNvCxnSpPr>
          <p:nvPr/>
        </p:nvCxnSpPr>
        <p:spPr>
          <a:xfrm flipH="1" flipV="1">
            <a:off x="8131335" y="1157249"/>
            <a:ext cx="60869" cy="573793"/>
          </a:xfrm>
          <a:prstGeom prst="straightConnector1">
            <a:avLst/>
          </a:prstGeom>
          <a:ln w="3175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楕円 225">
            <a:extLst>
              <a:ext uri="{FF2B5EF4-FFF2-40B4-BE49-F238E27FC236}">
                <a16:creationId xmlns:a16="http://schemas.microsoft.com/office/drawing/2014/main" id="{C26A9A13-74C1-4D6B-B381-94D1613513AA}"/>
              </a:ext>
            </a:extLst>
          </p:cNvPr>
          <p:cNvSpPr>
            <a:spLocks noChangeAspect="1"/>
          </p:cNvSpPr>
          <p:nvPr/>
        </p:nvSpPr>
        <p:spPr>
          <a:xfrm>
            <a:off x="8150768" y="1725881"/>
            <a:ext cx="81000" cy="810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6107BA4B-C594-497D-8D2F-07FC1C57DED9}"/>
              </a:ext>
            </a:extLst>
          </p:cNvPr>
          <p:cNvSpPr>
            <a:spLocks noChangeAspect="1"/>
          </p:cNvSpPr>
          <p:nvPr/>
        </p:nvSpPr>
        <p:spPr>
          <a:xfrm>
            <a:off x="8131448" y="5040544"/>
            <a:ext cx="81000" cy="81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9DF2ACB6-8D9A-4BC4-80BC-47C253B54ED7}"/>
              </a:ext>
            </a:extLst>
          </p:cNvPr>
          <p:cNvCxnSpPr>
            <a:cxnSpLocks/>
          </p:cNvCxnSpPr>
          <p:nvPr/>
        </p:nvCxnSpPr>
        <p:spPr>
          <a:xfrm flipH="1" flipV="1">
            <a:off x="7855037" y="4715759"/>
            <a:ext cx="287847" cy="351687"/>
          </a:xfrm>
          <a:prstGeom prst="straightConnector1">
            <a:avLst/>
          </a:prstGeom>
          <a:ln w="31750">
            <a:solidFill>
              <a:srgbClr val="00B05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矢印コネクタ 229">
            <a:extLst>
              <a:ext uri="{FF2B5EF4-FFF2-40B4-BE49-F238E27FC236}">
                <a16:creationId xmlns:a16="http://schemas.microsoft.com/office/drawing/2014/main" id="{42DFB3BD-56CB-4F6A-AC93-64F7D1239793}"/>
              </a:ext>
            </a:extLst>
          </p:cNvPr>
          <p:cNvCxnSpPr>
            <a:cxnSpLocks/>
          </p:cNvCxnSpPr>
          <p:nvPr/>
        </p:nvCxnSpPr>
        <p:spPr>
          <a:xfrm flipH="1">
            <a:off x="11076804" y="3465275"/>
            <a:ext cx="445954" cy="446706"/>
          </a:xfrm>
          <a:prstGeom prst="straightConnector1">
            <a:avLst/>
          </a:prstGeom>
          <a:ln w="31750">
            <a:solidFill>
              <a:srgbClr val="00B05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0962FA26-A99B-408E-A157-9B3603B09AC3}"/>
              </a:ext>
            </a:extLst>
          </p:cNvPr>
          <p:cNvCxnSpPr>
            <a:cxnSpLocks/>
          </p:cNvCxnSpPr>
          <p:nvPr/>
        </p:nvCxnSpPr>
        <p:spPr>
          <a:xfrm flipH="1" flipV="1">
            <a:off x="11216673" y="2813231"/>
            <a:ext cx="310922" cy="661097"/>
          </a:xfrm>
          <a:prstGeom prst="straightConnector1">
            <a:avLst/>
          </a:prstGeom>
          <a:ln w="3175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145000A3-FB42-443E-BDC5-53FD0EBB6547}"/>
              </a:ext>
            </a:extLst>
          </p:cNvPr>
          <p:cNvSpPr txBox="1"/>
          <p:nvPr/>
        </p:nvSpPr>
        <p:spPr>
          <a:xfrm>
            <a:off x="-2630935" y="3086543"/>
            <a:ext cx="237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of -90 deg </a:t>
            </a:r>
          </a:p>
          <a:p>
            <a:pPr algn="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axis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4599ABEE-2B8A-43B7-A36F-ECF885429FD7}"/>
              </a:ext>
            </a:extLst>
          </p:cNvPr>
          <p:cNvSpPr txBox="1"/>
          <p:nvPr/>
        </p:nvSpPr>
        <p:spPr>
          <a:xfrm>
            <a:off x="1682413" y="3150423"/>
            <a:ext cx="370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gradient at edges</a:t>
            </a:r>
          </a:p>
          <a:p>
            <a:pPr algn="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Canny edge detection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E5BC1E03-D466-40F7-99A5-4B746759D144}"/>
                  </a:ext>
                </a:extLst>
              </p:cNvPr>
              <p:cNvSpPr txBox="1"/>
              <p:nvPr/>
            </p:nvSpPr>
            <p:spPr>
              <a:xfrm>
                <a:off x="7279563" y="286632"/>
                <a:ext cx="11986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Spherical gradient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E5BC1E03-D466-40F7-99A5-4B746759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563" y="286632"/>
                <a:ext cx="1198608" cy="923330"/>
              </a:xfrm>
              <a:prstGeom prst="rect">
                <a:avLst/>
              </a:prstGeom>
              <a:blipFill>
                <a:blip r:embed="rId7"/>
                <a:stretch>
                  <a:fillRect l="-4061" t="-3311" r="-11168" b="-59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B919CB81-E039-45FF-BD94-A7703E458E3C}"/>
              </a:ext>
            </a:extLst>
          </p:cNvPr>
          <p:cNvSpPr txBox="1"/>
          <p:nvPr/>
        </p:nvSpPr>
        <p:spPr>
          <a:xfrm>
            <a:off x="7435843" y="4009801"/>
            <a:ext cx="112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Spherical gradient</a:t>
            </a:r>
            <a:endParaRPr lang="ja-JP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2163133E-F298-4EDC-B463-9FA0E641FE68}"/>
              </a:ext>
            </a:extLst>
          </p:cNvPr>
          <p:cNvSpPr txBox="1"/>
          <p:nvPr/>
        </p:nvSpPr>
        <p:spPr>
          <a:xfrm>
            <a:off x="5759731" y="2773289"/>
            <a:ext cx="18004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at edges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E37C01A6-D719-4D89-A058-3FAD535F2675}"/>
              </a:ext>
            </a:extLst>
          </p:cNvPr>
          <p:cNvSpPr txBox="1"/>
          <p:nvPr/>
        </p:nvSpPr>
        <p:spPr>
          <a:xfrm>
            <a:off x="5759800" y="3730909"/>
            <a:ext cx="18004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at edges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E6BE229E-DE13-4BA8-A066-8EF30A40AD0D}"/>
              </a:ext>
            </a:extLst>
          </p:cNvPr>
          <p:cNvSpPr txBox="1"/>
          <p:nvPr/>
        </p:nvSpPr>
        <p:spPr>
          <a:xfrm>
            <a:off x="10246198" y="4438192"/>
            <a:ext cx="252164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normalized</a:t>
            </a:r>
          </a:p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spherical gradient vectors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415EAC2B-1DD1-4D0A-8902-812A60476090}"/>
              </a:ext>
            </a:extLst>
          </p:cNvPr>
          <p:cNvSpPr txBox="1"/>
          <p:nvPr/>
        </p:nvSpPr>
        <p:spPr>
          <a:xfrm>
            <a:off x="8746098" y="3256554"/>
            <a:ext cx="189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8AC4CF42-22C8-4D3B-A588-19331C34317C}"/>
                  </a:ext>
                </a:extLst>
              </p:cNvPr>
              <p:cNvSpPr txBox="1"/>
              <p:nvPr/>
            </p:nvSpPr>
            <p:spPr>
              <a:xfrm>
                <a:off x="3899281" y="1337131"/>
                <a:ext cx="1938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𝑑𝑣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ja-JP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8AC4CF42-22C8-4D3B-A588-19331C343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81" y="1337131"/>
                <a:ext cx="1938607" cy="369332"/>
              </a:xfrm>
              <a:prstGeom prst="rect">
                <a:avLst/>
              </a:prstGeom>
              <a:blipFill>
                <a:blip r:embed="rId8"/>
                <a:stretch>
                  <a:fillRect l="-2830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D4DADA5B-D157-4065-9966-66A65F34CB96}"/>
              </a:ext>
            </a:extLst>
          </p:cNvPr>
          <p:cNvSpPr txBox="1"/>
          <p:nvPr/>
        </p:nvSpPr>
        <p:spPr>
          <a:xfrm>
            <a:off x="4182734" y="4534095"/>
            <a:ext cx="10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endParaRPr lang="ja-JP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A639CEA1-CA9E-4DC2-9B32-D179750B1D5C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3332699" y="5072759"/>
            <a:ext cx="606642" cy="52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図 114" descr="屋内, 座る, テーブル, ブラック が含まれている画像&#10;&#10;自動的に生成された説明">
            <a:extLst>
              <a:ext uri="{FF2B5EF4-FFF2-40B4-BE49-F238E27FC236}">
                <a16:creationId xmlns:a16="http://schemas.microsoft.com/office/drawing/2014/main" id="{55675A4B-05D7-482D-855F-EDBB9967D1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776" y="4285330"/>
            <a:ext cx="3232282" cy="1616141"/>
          </a:xfrm>
          <a:prstGeom prst="rect">
            <a:avLst/>
          </a:prstGeom>
        </p:spPr>
      </p:pic>
      <p:pic>
        <p:nvPicPr>
          <p:cNvPr id="133" name="図 132" descr="屋内, 座る, 作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A5C6C2A3-EAC9-40BB-8C69-83C206E861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776" y="911970"/>
            <a:ext cx="3223056" cy="1611528"/>
          </a:xfrm>
          <a:prstGeom prst="rect">
            <a:avLst/>
          </a:prstGeom>
        </p:spPr>
      </p:pic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946440CF-1296-4970-9BCF-017B77B876BF}"/>
              </a:ext>
            </a:extLst>
          </p:cNvPr>
          <p:cNvCxnSpPr>
            <a:cxnSpLocks/>
          </p:cNvCxnSpPr>
          <p:nvPr/>
        </p:nvCxnSpPr>
        <p:spPr>
          <a:xfrm flipV="1">
            <a:off x="-1671059" y="1620384"/>
            <a:ext cx="614773" cy="1374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フリーフォーム: 図形 134">
            <a:extLst>
              <a:ext uri="{FF2B5EF4-FFF2-40B4-BE49-F238E27FC236}">
                <a16:creationId xmlns:a16="http://schemas.microsoft.com/office/drawing/2014/main" id="{4ABA3346-F8CB-4DFC-98FC-2AD7AC797585}"/>
              </a:ext>
            </a:extLst>
          </p:cNvPr>
          <p:cNvSpPr>
            <a:spLocks noChangeAspect="1"/>
          </p:cNvSpPr>
          <p:nvPr/>
        </p:nvSpPr>
        <p:spPr>
          <a:xfrm rot="10800000">
            <a:off x="-2300774" y="1878439"/>
            <a:ext cx="1224002" cy="607977"/>
          </a:xfrm>
          <a:custGeom>
            <a:avLst/>
            <a:gdLst>
              <a:gd name="connsiteX0" fmla="*/ 346923 w 1632002"/>
              <a:gd name="connsiteY0" fmla="*/ 233005 h 788771"/>
              <a:gd name="connsiteX1" fmla="*/ 291883 w 1632002"/>
              <a:gd name="connsiteY1" fmla="*/ 247308 h 788771"/>
              <a:gd name="connsiteX2" fmla="*/ 243841 w 1632002"/>
              <a:gd name="connsiteY2" fmla="*/ 264899 h 788771"/>
              <a:gd name="connsiteX3" fmla="*/ 471143 w 1632002"/>
              <a:gd name="connsiteY3" fmla="*/ 206361 h 788771"/>
              <a:gd name="connsiteX4" fmla="*/ 404766 w 1632002"/>
              <a:gd name="connsiteY4" fmla="*/ 217974 h 788771"/>
              <a:gd name="connsiteX5" fmla="*/ 371064 w 1632002"/>
              <a:gd name="connsiteY5" fmla="*/ 226732 h 788771"/>
              <a:gd name="connsiteX6" fmla="*/ 602765 w 1632002"/>
              <a:gd name="connsiteY6" fmla="*/ 188667 h 788771"/>
              <a:gd name="connsiteX7" fmla="*/ 530367 w 1632002"/>
              <a:gd name="connsiteY7" fmla="*/ 196000 h 788771"/>
              <a:gd name="connsiteX8" fmla="*/ 511680 w 1632002"/>
              <a:gd name="connsiteY8" fmla="*/ 199270 h 788771"/>
              <a:gd name="connsiteX9" fmla="*/ 711359 w 1632002"/>
              <a:gd name="connsiteY9" fmla="*/ 180727 h 788771"/>
              <a:gd name="connsiteX10" fmla="*/ 666490 w 1632002"/>
              <a:gd name="connsiteY10" fmla="*/ 182212 h 788771"/>
              <a:gd name="connsiteX11" fmla="*/ 663158 w 1632002"/>
              <a:gd name="connsiteY11" fmla="*/ 182549 h 788771"/>
              <a:gd name="connsiteX12" fmla="*/ 812913 w 1632002"/>
              <a:gd name="connsiteY12" fmla="*/ 2 h 788771"/>
              <a:gd name="connsiteX13" fmla="*/ 1545382 w 1632002"/>
              <a:gd name="connsiteY13" fmla="*/ 334557 h 788771"/>
              <a:gd name="connsiteX14" fmla="*/ 1567484 w 1632002"/>
              <a:gd name="connsiteY14" fmla="*/ 363391 h 788771"/>
              <a:gd name="connsiteX15" fmla="*/ 1567877 w 1632002"/>
              <a:gd name="connsiteY15" fmla="*/ 363662 h 788771"/>
              <a:gd name="connsiteX16" fmla="*/ 1615424 w 1632002"/>
              <a:gd name="connsiteY16" fmla="*/ 421102 h 788771"/>
              <a:gd name="connsiteX17" fmla="*/ 1617425 w 1632002"/>
              <a:gd name="connsiteY17" fmla="*/ 428544 h 788771"/>
              <a:gd name="connsiteX18" fmla="*/ 1618555 w 1632002"/>
              <a:gd name="connsiteY18" fmla="*/ 430019 h 788771"/>
              <a:gd name="connsiteX19" fmla="*/ 1617933 w 1632002"/>
              <a:gd name="connsiteY19" fmla="*/ 430437 h 788771"/>
              <a:gd name="connsiteX20" fmla="*/ 1632002 w 1632002"/>
              <a:gd name="connsiteY20" fmla="*/ 482771 h 788771"/>
              <a:gd name="connsiteX21" fmla="*/ 816001 w 1632002"/>
              <a:gd name="connsiteY21" fmla="*/ 788771 h 788771"/>
              <a:gd name="connsiteX22" fmla="*/ 0 w 1632002"/>
              <a:gd name="connsiteY22" fmla="*/ 482771 h 788771"/>
              <a:gd name="connsiteX23" fmla="*/ 139360 w 1632002"/>
              <a:gd name="connsiteY23" fmla="*/ 311684 h 788771"/>
              <a:gd name="connsiteX24" fmla="*/ 235892 w 1632002"/>
              <a:gd name="connsiteY24" fmla="*/ 267810 h 788771"/>
              <a:gd name="connsiteX25" fmla="*/ 193919 w 1632002"/>
              <a:gd name="connsiteY25" fmla="*/ 283178 h 788771"/>
              <a:gd name="connsiteX26" fmla="*/ 11513 w 1632002"/>
              <a:gd name="connsiteY26" fmla="*/ 421763 h 788771"/>
              <a:gd name="connsiteX27" fmla="*/ 9458 w 1632002"/>
              <a:gd name="connsiteY27" fmla="*/ 429408 h 788771"/>
              <a:gd name="connsiteX28" fmla="*/ 5531 w 1632002"/>
              <a:gd name="connsiteY28" fmla="*/ 426742 h 788771"/>
              <a:gd name="connsiteX29" fmla="*/ 812913 w 1632002"/>
              <a:gd name="connsiteY29" fmla="*/ 2 h 78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32002" h="788771">
                <a:moveTo>
                  <a:pt x="346923" y="233005"/>
                </a:moveTo>
                <a:lnTo>
                  <a:pt x="291883" y="247308"/>
                </a:lnTo>
                <a:lnTo>
                  <a:pt x="243841" y="264899"/>
                </a:lnTo>
                <a:close/>
                <a:moveTo>
                  <a:pt x="471143" y="206361"/>
                </a:moveTo>
                <a:lnTo>
                  <a:pt x="404766" y="217974"/>
                </a:lnTo>
                <a:lnTo>
                  <a:pt x="371064" y="226732"/>
                </a:lnTo>
                <a:close/>
                <a:moveTo>
                  <a:pt x="602765" y="188667"/>
                </a:moveTo>
                <a:lnTo>
                  <a:pt x="530367" y="196000"/>
                </a:lnTo>
                <a:lnTo>
                  <a:pt x="511680" y="199270"/>
                </a:lnTo>
                <a:close/>
                <a:moveTo>
                  <a:pt x="711359" y="180727"/>
                </a:moveTo>
                <a:lnTo>
                  <a:pt x="666490" y="182212"/>
                </a:lnTo>
                <a:lnTo>
                  <a:pt x="663158" y="182549"/>
                </a:lnTo>
                <a:close/>
                <a:moveTo>
                  <a:pt x="812913" y="2"/>
                </a:moveTo>
                <a:cubicBezTo>
                  <a:pt x="1095796" y="577"/>
                  <a:pt x="1362278" y="124011"/>
                  <a:pt x="1545382" y="334557"/>
                </a:cubicBezTo>
                <a:lnTo>
                  <a:pt x="1567484" y="363391"/>
                </a:lnTo>
                <a:lnTo>
                  <a:pt x="1567877" y="363662"/>
                </a:lnTo>
                <a:cubicBezTo>
                  <a:pt x="1588523" y="381967"/>
                  <a:pt x="1604554" y="401182"/>
                  <a:pt x="1615424" y="421102"/>
                </a:cubicBezTo>
                <a:lnTo>
                  <a:pt x="1617425" y="428544"/>
                </a:lnTo>
                <a:lnTo>
                  <a:pt x="1618555" y="430019"/>
                </a:lnTo>
                <a:lnTo>
                  <a:pt x="1617933" y="430437"/>
                </a:lnTo>
                <a:lnTo>
                  <a:pt x="1632002" y="482771"/>
                </a:lnTo>
                <a:cubicBezTo>
                  <a:pt x="1632002" y="651770"/>
                  <a:pt x="1266666" y="788771"/>
                  <a:pt x="816001" y="788771"/>
                </a:cubicBezTo>
                <a:cubicBezTo>
                  <a:pt x="365336" y="788771"/>
                  <a:pt x="0" y="651770"/>
                  <a:pt x="0" y="482771"/>
                </a:cubicBezTo>
                <a:cubicBezTo>
                  <a:pt x="0" y="419397"/>
                  <a:pt x="51376" y="360522"/>
                  <a:pt x="139360" y="311684"/>
                </a:cubicBezTo>
                <a:lnTo>
                  <a:pt x="235892" y="267810"/>
                </a:lnTo>
                <a:lnTo>
                  <a:pt x="193919" y="283178"/>
                </a:lnTo>
                <a:cubicBezTo>
                  <a:pt x="104146" y="322042"/>
                  <a:pt x="40047" y="369474"/>
                  <a:pt x="11513" y="421763"/>
                </a:cubicBezTo>
                <a:lnTo>
                  <a:pt x="9458" y="429408"/>
                </a:lnTo>
                <a:lnTo>
                  <a:pt x="5531" y="426742"/>
                </a:lnTo>
                <a:cubicBezTo>
                  <a:pt x="187093" y="159244"/>
                  <a:pt x="489619" y="-655"/>
                  <a:pt x="812913" y="2"/>
                </a:cubicBezTo>
                <a:close/>
              </a:path>
            </a:pathLst>
          </a:custGeom>
          <a:solidFill>
            <a:srgbClr val="FF00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F72EC146-6B7A-448A-BFAB-75691EE4B824}"/>
              </a:ext>
            </a:extLst>
          </p:cNvPr>
          <p:cNvSpPr>
            <a:spLocks noChangeAspect="1"/>
          </p:cNvSpPr>
          <p:nvPr/>
        </p:nvSpPr>
        <p:spPr>
          <a:xfrm>
            <a:off x="-2294434" y="1034049"/>
            <a:ext cx="1224002" cy="591578"/>
          </a:xfrm>
          <a:custGeom>
            <a:avLst/>
            <a:gdLst>
              <a:gd name="connsiteX0" fmla="*/ 346923 w 1632002"/>
              <a:gd name="connsiteY0" fmla="*/ 233005 h 788771"/>
              <a:gd name="connsiteX1" fmla="*/ 291883 w 1632002"/>
              <a:gd name="connsiteY1" fmla="*/ 247308 h 788771"/>
              <a:gd name="connsiteX2" fmla="*/ 243841 w 1632002"/>
              <a:gd name="connsiteY2" fmla="*/ 264899 h 788771"/>
              <a:gd name="connsiteX3" fmla="*/ 471143 w 1632002"/>
              <a:gd name="connsiteY3" fmla="*/ 206361 h 788771"/>
              <a:gd name="connsiteX4" fmla="*/ 404766 w 1632002"/>
              <a:gd name="connsiteY4" fmla="*/ 217974 h 788771"/>
              <a:gd name="connsiteX5" fmla="*/ 371064 w 1632002"/>
              <a:gd name="connsiteY5" fmla="*/ 226732 h 788771"/>
              <a:gd name="connsiteX6" fmla="*/ 602765 w 1632002"/>
              <a:gd name="connsiteY6" fmla="*/ 188667 h 788771"/>
              <a:gd name="connsiteX7" fmla="*/ 530367 w 1632002"/>
              <a:gd name="connsiteY7" fmla="*/ 196000 h 788771"/>
              <a:gd name="connsiteX8" fmla="*/ 511680 w 1632002"/>
              <a:gd name="connsiteY8" fmla="*/ 199270 h 788771"/>
              <a:gd name="connsiteX9" fmla="*/ 711359 w 1632002"/>
              <a:gd name="connsiteY9" fmla="*/ 180727 h 788771"/>
              <a:gd name="connsiteX10" fmla="*/ 666490 w 1632002"/>
              <a:gd name="connsiteY10" fmla="*/ 182212 h 788771"/>
              <a:gd name="connsiteX11" fmla="*/ 663158 w 1632002"/>
              <a:gd name="connsiteY11" fmla="*/ 182549 h 788771"/>
              <a:gd name="connsiteX12" fmla="*/ 812913 w 1632002"/>
              <a:gd name="connsiteY12" fmla="*/ 2 h 788771"/>
              <a:gd name="connsiteX13" fmla="*/ 1545382 w 1632002"/>
              <a:gd name="connsiteY13" fmla="*/ 334557 h 788771"/>
              <a:gd name="connsiteX14" fmla="*/ 1567484 w 1632002"/>
              <a:gd name="connsiteY14" fmla="*/ 363391 h 788771"/>
              <a:gd name="connsiteX15" fmla="*/ 1567877 w 1632002"/>
              <a:gd name="connsiteY15" fmla="*/ 363662 h 788771"/>
              <a:gd name="connsiteX16" fmla="*/ 1615424 w 1632002"/>
              <a:gd name="connsiteY16" fmla="*/ 421102 h 788771"/>
              <a:gd name="connsiteX17" fmla="*/ 1617425 w 1632002"/>
              <a:gd name="connsiteY17" fmla="*/ 428544 h 788771"/>
              <a:gd name="connsiteX18" fmla="*/ 1618555 w 1632002"/>
              <a:gd name="connsiteY18" fmla="*/ 430019 h 788771"/>
              <a:gd name="connsiteX19" fmla="*/ 1617933 w 1632002"/>
              <a:gd name="connsiteY19" fmla="*/ 430437 h 788771"/>
              <a:gd name="connsiteX20" fmla="*/ 1632002 w 1632002"/>
              <a:gd name="connsiteY20" fmla="*/ 482771 h 788771"/>
              <a:gd name="connsiteX21" fmla="*/ 816001 w 1632002"/>
              <a:gd name="connsiteY21" fmla="*/ 788771 h 788771"/>
              <a:gd name="connsiteX22" fmla="*/ 0 w 1632002"/>
              <a:gd name="connsiteY22" fmla="*/ 482771 h 788771"/>
              <a:gd name="connsiteX23" fmla="*/ 139360 w 1632002"/>
              <a:gd name="connsiteY23" fmla="*/ 311684 h 788771"/>
              <a:gd name="connsiteX24" fmla="*/ 235892 w 1632002"/>
              <a:gd name="connsiteY24" fmla="*/ 267810 h 788771"/>
              <a:gd name="connsiteX25" fmla="*/ 193919 w 1632002"/>
              <a:gd name="connsiteY25" fmla="*/ 283178 h 788771"/>
              <a:gd name="connsiteX26" fmla="*/ 11513 w 1632002"/>
              <a:gd name="connsiteY26" fmla="*/ 421763 h 788771"/>
              <a:gd name="connsiteX27" fmla="*/ 9458 w 1632002"/>
              <a:gd name="connsiteY27" fmla="*/ 429408 h 788771"/>
              <a:gd name="connsiteX28" fmla="*/ 5531 w 1632002"/>
              <a:gd name="connsiteY28" fmla="*/ 426742 h 788771"/>
              <a:gd name="connsiteX29" fmla="*/ 812913 w 1632002"/>
              <a:gd name="connsiteY29" fmla="*/ 2 h 78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32002" h="788771">
                <a:moveTo>
                  <a:pt x="346923" y="233005"/>
                </a:moveTo>
                <a:lnTo>
                  <a:pt x="291883" y="247308"/>
                </a:lnTo>
                <a:lnTo>
                  <a:pt x="243841" y="264899"/>
                </a:lnTo>
                <a:close/>
                <a:moveTo>
                  <a:pt x="471143" y="206361"/>
                </a:moveTo>
                <a:lnTo>
                  <a:pt x="404766" y="217974"/>
                </a:lnTo>
                <a:lnTo>
                  <a:pt x="371064" y="226732"/>
                </a:lnTo>
                <a:close/>
                <a:moveTo>
                  <a:pt x="602765" y="188667"/>
                </a:moveTo>
                <a:lnTo>
                  <a:pt x="530367" y="196000"/>
                </a:lnTo>
                <a:lnTo>
                  <a:pt x="511680" y="199270"/>
                </a:lnTo>
                <a:close/>
                <a:moveTo>
                  <a:pt x="711359" y="180727"/>
                </a:moveTo>
                <a:lnTo>
                  <a:pt x="666490" y="182212"/>
                </a:lnTo>
                <a:lnTo>
                  <a:pt x="663158" y="182549"/>
                </a:lnTo>
                <a:close/>
                <a:moveTo>
                  <a:pt x="812913" y="2"/>
                </a:moveTo>
                <a:cubicBezTo>
                  <a:pt x="1095796" y="577"/>
                  <a:pt x="1362278" y="124011"/>
                  <a:pt x="1545382" y="334557"/>
                </a:cubicBezTo>
                <a:lnTo>
                  <a:pt x="1567484" y="363391"/>
                </a:lnTo>
                <a:lnTo>
                  <a:pt x="1567877" y="363662"/>
                </a:lnTo>
                <a:cubicBezTo>
                  <a:pt x="1588523" y="381967"/>
                  <a:pt x="1604554" y="401182"/>
                  <a:pt x="1615424" y="421102"/>
                </a:cubicBezTo>
                <a:lnTo>
                  <a:pt x="1617425" y="428544"/>
                </a:lnTo>
                <a:lnTo>
                  <a:pt x="1618555" y="430019"/>
                </a:lnTo>
                <a:lnTo>
                  <a:pt x="1617933" y="430437"/>
                </a:lnTo>
                <a:lnTo>
                  <a:pt x="1632002" y="482771"/>
                </a:lnTo>
                <a:cubicBezTo>
                  <a:pt x="1632002" y="651770"/>
                  <a:pt x="1266666" y="788771"/>
                  <a:pt x="816001" y="788771"/>
                </a:cubicBezTo>
                <a:cubicBezTo>
                  <a:pt x="365336" y="788771"/>
                  <a:pt x="0" y="651770"/>
                  <a:pt x="0" y="482771"/>
                </a:cubicBezTo>
                <a:cubicBezTo>
                  <a:pt x="0" y="419397"/>
                  <a:pt x="51376" y="360522"/>
                  <a:pt x="139360" y="311684"/>
                </a:cubicBezTo>
                <a:lnTo>
                  <a:pt x="235892" y="267810"/>
                </a:lnTo>
                <a:lnTo>
                  <a:pt x="193919" y="283178"/>
                </a:lnTo>
                <a:cubicBezTo>
                  <a:pt x="104146" y="322042"/>
                  <a:pt x="40047" y="369474"/>
                  <a:pt x="11513" y="421763"/>
                </a:cubicBezTo>
                <a:lnTo>
                  <a:pt x="9458" y="429408"/>
                </a:lnTo>
                <a:lnTo>
                  <a:pt x="5531" y="426742"/>
                </a:lnTo>
                <a:cubicBezTo>
                  <a:pt x="187093" y="159244"/>
                  <a:pt x="489619" y="-655"/>
                  <a:pt x="812913" y="2"/>
                </a:cubicBezTo>
                <a:close/>
              </a:path>
            </a:pathLst>
          </a:custGeom>
          <a:solidFill>
            <a:srgbClr val="FF00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06D071F-E55B-46D6-AED5-63E8650DB5DE}"/>
              </a:ext>
            </a:extLst>
          </p:cNvPr>
          <p:cNvSpPr>
            <a:spLocks noChangeAspect="1"/>
          </p:cNvSpPr>
          <p:nvPr/>
        </p:nvSpPr>
        <p:spPr>
          <a:xfrm>
            <a:off x="-265776" y="918911"/>
            <a:ext cx="3240000" cy="4050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775D27A1-8599-43BB-B02E-9F3F2E91DAD4}"/>
              </a:ext>
            </a:extLst>
          </p:cNvPr>
          <p:cNvSpPr>
            <a:spLocks noChangeAspect="1"/>
          </p:cNvSpPr>
          <p:nvPr/>
        </p:nvSpPr>
        <p:spPr>
          <a:xfrm>
            <a:off x="949224" y="4704088"/>
            <a:ext cx="810000" cy="810000"/>
          </a:xfrm>
          <a:prstGeom prst="ellipse">
            <a:avLst/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439DD100-DED9-4EC4-950B-FA7614989202}"/>
              </a:ext>
            </a:extLst>
          </p:cNvPr>
          <p:cNvSpPr>
            <a:spLocks noChangeAspect="1"/>
          </p:cNvSpPr>
          <p:nvPr/>
        </p:nvSpPr>
        <p:spPr>
          <a:xfrm>
            <a:off x="-259043" y="2132459"/>
            <a:ext cx="3240000" cy="4050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0" name="部分円 139">
            <a:extLst>
              <a:ext uri="{FF2B5EF4-FFF2-40B4-BE49-F238E27FC236}">
                <a16:creationId xmlns:a16="http://schemas.microsoft.com/office/drawing/2014/main" id="{5F29C1DD-37F7-4F1C-A492-B6F782FD7FAB}"/>
              </a:ext>
            </a:extLst>
          </p:cNvPr>
          <p:cNvSpPr/>
          <p:nvPr/>
        </p:nvSpPr>
        <p:spPr>
          <a:xfrm>
            <a:off x="2569223" y="4704088"/>
            <a:ext cx="810000" cy="81000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41" name="部分円 140">
            <a:extLst>
              <a:ext uri="{FF2B5EF4-FFF2-40B4-BE49-F238E27FC236}">
                <a16:creationId xmlns:a16="http://schemas.microsoft.com/office/drawing/2014/main" id="{2911BB7E-E265-4EFC-8DCE-C232454E6AE1}"/>
              </a:ext>
            </a:extLst>
          </p:cNvPr>
          <p:cNvSpPr/>
          <p:nvPr/>
        </p:nvSpPr>
        <p:spPr>
          <a:xfrm rot="10800000">
            <a:off x="-664043" y="4704088"/>
            <a:ext cx="810000" cy="81000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FF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75C1327-03EC-4449-B504-5A66545DE3AD}"/>
              </a:ext>
            </a:extLst>
          </p:cNvPr>
          <p:cNvGrpSpPr>
            <a:grpSpLocks noChangeAspect="1"/>
          </p:cNvGrpSpPr>
          <p:nvPr/>
        </p:nvGrpSpPr>
        <p:grpSpPr>
          <a:xfrm>
            <a:off x="-2420315" y="868472"/>
            <a:ext cx="1460108" cy="1620000"/>
            <a:chOff x="-5233901" y="-867660"/>
            <a:chExt cx="2914185" cy="3233311"/>
          </a:xfrm>
        </p:grpSpPr>
        <p:pic>
          <p:nvPicPr>
            <p:cNvPr id="143" name="Picture 12" descr="\newcommand{\uvec}[1]{\boldsymbol{\hat{\textbf{#1}}}}&#10;%$\mathbb{S}(\uvec{x})$&#10;&#10;\uvec{X}">
              <a:extLst>
                <a:ext uri="{FF2B5EF4-FFF2-40B4-BE49-F238E27FC236}">
                  <a16:creationId xmlns:a16="http://schemas.microsoft.com/office/drawing/2014/main" id="{689A75C7-D34C-427C-BCBF-0EA31D3AB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62672" y="1359630"/>
              <a:ext cx="237882" cy="286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14" descr="\newcommand{\uvec}[1]{\boldsymbol{\hat{\textbf{#1}}}}&#10;%$\mathbb{S}(\uvec{x})$&#10;&#10;\uvec{Z}">
              <a:extLst>
                <a:ext uri="{FF2B5EF4-FFF2-40B4-BE49-F238E27FC236}">
                  <a16:creationId xmlns:a16="http://schemas.microsoft.com/office/drawing/2014/main" id="{01C3A40D-711E-4D96-9AF8-D347F78F5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75614" y="-867660"/>
              <a:ext cx="163296" cy="261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2807669C-95D0-4E3A-BB5E-D35F2F939F9D}"/>
                </a:ext>
              </a:extLst>
            </p:cNvPr>
            <p:cNvSpPr/>
            <p:nvPr/>
          </p:nvSpPr>
          <p:spPr>
            <a:xfrm>
              <a:off x="-5233901" y="362149"/>
              <a:ext cx="2914185" cy="10928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9A0ADC1D-2889-4CE0-B497-73305C7B5C78}"/>
                </a:ext>
              </a:extLst>
            </p:cNvPr>
            <p:cNvCxnSpPr>
              <a:cxnSpLocks/>
              <a:endCxn id="145" idx="5"/>
            </p:cNvCxnSpPr>
            <p:nvPr/>
          </p:nvCxnSpPr>
          <p:spPr>
            <a:xfrm>
              <a:off x="-3776044" y="903977"/>
              <a:ext cx="1029555" cy="3909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矢印コネクタ 160">
              <a:extLst>
                <a:ext uri="{FF2B5EF4-FFF2-40B4-BE49-F238E27FC236}">
                  <a16:creationId xmlns:a16="http://schemas.microsoft.com/office/drawing/2014/main" id="{547634BF-1089-473F-9DB6-9C3381B1515B}"/>
                </a:ext>
              </a:extLst>
            </p:cNvPr>
            <p:cNvCxnSpPr/>
            <p:nvPr/>
          </p:nvCxnSpPr>
          <p:spPr>
            <a:xfrm flipH="1" flipV="1">
              <a:off x="-3776809" y="-548535"/>
              <a:ext cx="0" cy="1457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2" name="Picture 10" descr="\newcommand{\uvec}[1]{\boldsymbol{\hat{\textbf{#1}}}}&#10;%$\mathbb{S}(\uvec{x})$&#10;&#10;\uvec{Y}">
              <a:extLst>
                <a:ext uri="{FF2B5EF4-FFF2-40B4-BE49-F238E27FC236}">
                  <a16:creationId xmlns:a16="http://schemas.microsoft.com/office/drawing/2014/main" id="{73CDE7C5-A319-43D4-BB3C-C3C8AB3BD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91440" y="802581"/>
              <a:ext cx="272871" cy="310771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</p:spPr>
        </p:pic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18D37E87-3C48-4F08-9B9F-F23B74D7BCE3}"/>
                </a:ext>
              </a:extLst>
            </p:cNvPr>
            <p:cNvSpPr/>
            <p:nvPr/>
          </p:nvSpPr>
          <p:spPr>
            <a:xfrm>
              <a:off x="-3837825" y="853916"/>
              <a:ext cx="109282" cy="109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053385CC-77FA-4186-A4EB-312B6BA45D08}"/>
                </a:ext>
              </a:extLst>
            </p:cNvPr>
            <p:cNvSpPr/>
            <p:nvPr/>
          </p:nvSpPr>
          <p:spPr>
            <a:xfrm>
              <a:off x="-5233901" y="-548534"/>
              <a:ext cx="2914185" cy="29141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</p:grpSp>
      <p:sp>
        <p:nvSpPr>
          <p:cNvPr id="180" name="楕円 179">
            <a:extLst>
              <a:ext uri="{FF2B5EF4-FFF2-40B4-BE49-F238E27FC236}">
                <a16:creationId xmlns:a16="http://schemas.microsoft.com/office/drawing/2014/main" id="{CD424816-EC67-4F51-9B04-EE71788745F0}"/>
              </a:ext>
            </a:extLst>
          </p:cNvPr>
          <p:cNvSpPr>
            <a:spLocks noChangeAspect="1"/>
          </p:cNvSpPr>
          <p:nvPr/>
        </p:nvSpPr>
        <p:spPr>
          <a:xfrm>
            <a:off x="-2310859" y="1175858"/>
            <a:ext cx="1224002" cy="459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181" name="楕円 180">
            <a:extLst>
              <a:ext uri="{FF2B5EF4-FFF2-40B4-BE49-F238E27FC236}">
                <a16:creationId xmlns:a16="http://schemas.microsoft.com/office/drawing/2014/main" id="{0B564B3A-D945-4F38-A418-38E3BDB61676}"/>
              </a:ext>
            </a:extLst>
          </p:cNvPr>
          <p:cNvSpPr>
            <a:spLocks noChangeAspect="1"/>
          </p:cNvSpPr>
          <p:nvPr/>
        </p:nvSpPr>
        <p:spPr>
          <a:xfrm>
            <a:off x="-2305457" y="1869686"/>
            <a:ext cx="1224002" cy="459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182" name="四角形: 角を丸くする 181">
            <a:extLst>
              <a:ext uri="{FF2B5EF4-FFF2-40B4-BE49-F238E27FC236}">
                <a16:creationId xmlns:a16="http://schemas.microsoft.com/office/drawing/2014/main" id="{56289C08-C789-4A67-AD84-1F0346B5BEFC}"/>
              </a:ext>
            </a:extLst>
          </p:cNvPr>
          <p:cNvSpPr/>
          <p:nvPr/>
        </p:nvSpPr>
        <p:spPr>
          <a:xfrm>
            <a:off x="-2533971" y="625176"/>
            <a:ext cx="5772137" cy="232123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3" name="四角形: 角を丸くする 182">
            <a:extLst>
              <a:ext uri="{FF2B5EF4-FFF2-40B4-BE49-F238E27FC236}">
                <a16:creationId xmlns:a16="http://schemas.microsoft.com/office/drawing/2014/main" id="{AD1FFBB3-49C4-49CA-A124-F2D4E4B5DAC2}"/>
              </a:ext>
            </a:extLst>
          </p:cNvPr>
          <p:cNvSpPr/>
          <p:nvPr/>
        </p:nvSpPr>
        <p:spPr>
          <a:xfrm>
            <a:off x="-2533971" y="3912140"/>
            <a:ext cx="5772137" cy="232123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BBB66A85-9A35-4925-A446-6384D10EF3A5}"/>
              </a:ext>
            </a:extLst>
          </p:cNvPr>
          <p:cNvCxnSpPr>
            <a:cxnSpLocks/>
          </p:cNvCxnSpPr>
          <p:nvPr/>
        </p:nvCxnSpPr>
        <p:spPr>
          <a:xfrm>
            <a:off x="307825" y="3222464"/>
            <a:ext cx="0" cy="41307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45A5AC92-3BD8-41E5-A766-E53D7D9673E3}"/>
              </a:ext>
            </a:extLst>
          </p:cNvPr>
          <p:cNvSpPr txBox="1"/>
          <p:nvPr/>
        </p:nvSpPr>
        <p:spPr>
          <a:xfrm>
            <a:off x="-294876" y="2786686"/>
            <a:ext cx="12939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CBFA6895-F0D6-4281-9AD4-625BCC7C9DF0}"/>
              </a:ext>
            </a:extLst>
          </p:cNvPr>
          <p:cNvSpPr txBox="1"/>
          <p:nvPr/>
        </p:nvSpPr>
        <p:spPr>
          <a:xfrm>
            <a:off x="-410292" y="3732832"/>
            <a:ext cx="15247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Rotated image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円弧 205">
            <a:extLst>
              <a:ext uri="{FF2B5EF4-FFF2-40B4-BE49-F238E27FC236}">
                <a16:creationId xmlns:a16="http://schemas.microsoft.com/office/drawing/2014/main" id="{17DC3228-C64F-4E53-BD82-6E79798AA3BC}"/>
              </a:ext>
            </a:extLst>
          </p:cNvPr>
          <p:cNvSpPr/>
          <p:nvPr/>
        </p:nvSpPr>
        <p:spPr>
          <a:xfrm>
            <a:off x="-2316881" y="1183947"/>
            <a:ext cx="1235426" cy="457020"/>
          </a:xfrm>
          <a:prstGeom prst="arc">
            <a:avLst>
              <a:gd name="adj1" fmla="val 21439480"/>
              <a:gd name="adj2" fmla="val 1085947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弧 206">
            <a:extLst>
              <a:ext uri="{FF2B5EF4-FFF2-40B4-BE49-F238E27FC236}">
                <a16:creationId xmlns:a16="http://schemas.microsoft.com/office/drawing/2014/main" id="{8F42AD7F-77AA-4739-B9F3-7FCC3436DB9D}"/>
              </a:ext>
            </a:extLst>
          </p:cNvPr>
          <p:cNvSpPr/>
          <p:nvPr/>
        </p:nvSpPr>
        <p:spPr>
          <a:xfrm>
            <a:off x="-2306502" y="1877951"/>
            <a:ext cx="1235426" cy="457020"/>
          </a:xfrm>
          <a:prstGeom prst="arc">
            <a:avLst>
              <a:gd name="adj1" fmla="val 21439480"/>
              <a:gd name="adj2" fmla="val 1085947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717AB5-C737-4BBE-BC06-01347FF2B4CB}"/>
              </a:ext>
            </a:extLst>
          </p:cNvPr>
          <p:cNvGrpSpPr/>
          <p:nvPr/>
        </p:nvGrpSpPr>
        <p:grpSpPr>
          <a:xfrm>
            <a:off x="-2412701" y="4125814"/>
            <a:ext cx="1499396" cy="1620000"/>
            <a:chOff x="-2412701" y="4125814"/>
            <a:chExt cx="1499396" cy="1620000"/>
          </a:xfrm>
        </p:grpSpPr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0B0964A8-E386-43A6-9D27-17AAF069021A}"/>
                </a:ext>
              </a:extLst>
            </p:cNvPr>
            <p:cNvGrpSpPr/>
            <p:nvPr/>
          </p:nvGrpSpPr>
          <p:grpSpPr>
            <a:xfrm>
              <a:off x="-2412701" y="4125814"/>
              <a:ext cx="1499396" cy="1620000"/>
              <a:chOff x="-641647" y="2376539"/>
              <a:chExt cx="1499396" cy="1620000"/>
            </a:xfrm>
          </p:grpSpPr>
          <p:sp>
            <p:nvSpPr>
              <p:cNvPr id="192" name="フリーフォーム: 図形 191">
                <a:extLst>
                  <a:ext uri="{FF2B5EF4-FFF2-40B4-BE49-F238E27FC236}">
                    <a16:creationId xmlns:a16="http://schemas.microsoft.com/office/drawing/2014/main" id="{348BE943-C8E7-4708-9E62-400D1B88E9D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-950523" y="3017300"/>
                <a:ext cx="1145401" cy="527650"/>
              </a:xfrm>
              <a:custGeom>
                <a:avLst/>
                <a:gdLst>
                  <a:gd name="connsiteX0" fmla="*/ 346923 w 1632002"/>
                  <a:gd name="connsiteY0" fmla="*/ 233005 h 788771"/>
                  <a:gd name="connsiteX1" fmla="*/ 291883 w 1632002"/>
                  <a:gd name="connsiteY1" fmla="*/ 247308 h 788771"/>
                  <a:gd name="connsiteX2" fmla="*/ 243841 w 1632002"/>
                  <a:gd name="connsiteY2" fmla="*/ 264899 h 788771"/>
                  <a:gd name="connsiteX3" fmla="*/ 471143 w 1632002"/>
                  <a:gd name="connsiteY3" fmla="*/ 206361 h 788771"/>
                  <a:gd name="connsiteX4" fmla="*/ 404766 w 1632002"/>
                  <a:gd name="connsiteY4" fmla="*/ 217974 h 788771"/>
                  <a:gd name="connsiteX5" fmla="*/ 371064 w 1632002"/>
                  <a:gd name="connsiteY5" fmla="*/ 226732 h 788771"/>
                  <a:gd name="connsiteX6" fmla="*/ 602765 w 1632002"/>
                  <a:gd name="connsiteY6" fmla="*/ 188667 h 788771"/>
                  <a:gd name="connsiteX7" fmla="*/ 530367 w 1632002"/>
                  <a:gd name="connsiteY7" fmla="*/ 196000 h 788771"/>
                  <a:gd name="connsiteX8" fmla="*/ 511680 w 1632002"/>
                  <a:gd name="connsiteY8" fmla="*/ 199270 h 788771"/>
                  <a:gd name="connsiteX9" fmla="*/ 711359 w 1632002"/>
                  <a:gd name="connsiteY9" fmla="*/ 180727 h 788771"/>
                  <a:gd name="connsiteX10" fmla="*/ 666490 w 1632002"/>
                  <a:gd name="connsiteY10" fmla="*/ 182212 h 788771"/>
                  <a:gd name="connsiteX11" fmla="*/ 663158 w 1632002"/>
                  <a:gd name="connsiteY11" fmla="*/ 182549 h 788771"/>
                  <a:gd name="connsiteX12" fmla="*/ 812913 w 1632002"/>
                  <a:gd name="connsiteY12" fmla="*/ 2 h 788771"/>
                  <a:gd name="connsiteX13" fmla="*/ 1545382 w 1632002"/>
                  <a:gd name="connsiteY13" fmla="*/ 334557 h 788771"/>
                  <a:gd name="connsiteX14" fmla="*/ 1567484 w 1632002"/>
                  <a:gd name="connsiteY14" fmla="*/ 363391 h 788771"/>
                  <a:gd name="connsiteX15" fmla="*/ 1567877 w 1632002"/>
                  <a:gd name="connsiteY15" fmla="*/ 363662 h 788771"/>
                  <a:gd name="connsiteX16" fmla="*/ 1615424 w 1632002"/>
                  <a:gd name="connsiteY16" fmla="*/ 421102 h 788771"/>
                  <a:gd name="connsiteX17" fmla="*/ 1617425 w 1632002"/>
                  <a:gd name="connsiteY17" fmla="*/ 428544 h 788771"/>
                  <a:gd name="connsiteX18" fmla="*/ 1618555 w 1632002"/>
                  <a:gd name="connsiteY18" fmla="*/ 430019 h 788771"/>
                  <a:gd name="connsiteX19" fmla="*/ 1617933 w 1632002"/>
                  <a:gd name="connsiteY19" fmla="*/ 430437 h 788771"/>
                  <a:gd name="connsiteX20" fmla="*/ 1632002 w 1632002"/>
                  <a:gd name="connsiteY20" fmla="*/ 482771 h 788771"/>
                  <a:gd name="connsiteX21" fmla="*/ 816001 w 1632002"/>
                  <a:gd name="connsiteY21" fmla="*/ 788771 h 788771"/>
                  <a:gd name="connsiteX22" fmla="*/ 0 w 1632002"/>
                  <a:gd name="connsiteY22" fmla="*/ 482771 h 788771"/>
                  <a:gd name="connsiteX23" fmla="*/ 139360 w 1632002"/>
                  <a:gd name="connsiteY23" fmla="*/ 311684 h 788771"/>
                  <a:gd name="connsiteX24" fmla="*/ 235892 w 1632002"/>
                  <a:gd name="connsiteY24" fmla="*/ 267810 h 788771"/>
                  <a:gd name="connsiteX25" fmla="*/ 193919 w 1632002"/>
                  <a:gd name="connsiteY25" fmla="*/ 283178 h 788771"/>
                  <a:gd name="connsiteX26" fmla="*/ 11513 w 1632002"/>
                  <a:gd name="connsiteY26" fmla="*/ 421763 h 788771"/>
                  <a:gd name="connsiteX27" fmla="*/ 9458 w 1632002"/>
                  <a:gd name="connsiteY27" fmla="*/ 429408 h 788771"/>
                  <a:gd name="connsiteX28" fmla="*/ 5531 w 1632002"/>
                  <a:gd name="connsiteY28" fmla="*/ 426742 h 788771"/>
                  <a:gd name="connsiteX29" fmla="*/ 812913 w 1632002"/>
                  <a:gd name="connsiteY29" fmla="*/ 2 h 78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32002" h="788771">
                    <a:moveTo>
                      <a:pt x="346923" y="233005"/>
                    </a:moveTo>
                    <a:lnTo>
                      <a:pt x="291883" y="247308"/>
                    </a:lnTo>
                    <a:lnTo>
                      <a:pt x="243841" y="264899"/>
                    </a:lnTo>
                    <a:close/>
                    <a:moveTo>
                      <a:pt x="471143" y="206361"/>
                    </a:moveTo>
                    <a:lnTo>
                      <a:pt x="404766" y="217974"/>
                    </a:lnTo>
                    <a:lnTo>
                      <a:pt x="371064" y="226732"/>
                    </a:lnTo>
                    <a:close/>
                    <a:moveTo>
                      <a:pt x="602765" y="188667"/>
                    </a:moveTo>
                    <a:lnTo>
                      <a:pt x="530367" y="196000"/>
                    </a:lnTo>
                    <a:lnTo>
                      <a:pt x="511680" y="199270"/>
                    </a:lnTo>
                    <a:close/>
                    <a:moveTo>
                      <a:pt x="711359" y="180727"/>
                    </a:moveTo>
                    <a:lnTo>
                      <a:pt x="666490" y="182212"/>
                    </a:lnTo>
                    <a:lnTo>
                      <a:pt x="663158" y="182549"/>
                    </a:lnTo>
                    <a:close/>
                    <a:moveTo>
                      <a:pt x="812913" y="2"/>
                    </a:moveTo>
                    <a:cubicBezTo>
                      <a:pt x="1095796" y="577"/>
                      <a:pt x="1362278" y="124011"/>
                      <a:pt x="1545382" y="334557"/>
                    </a:cubicBezTo>
                    <a:lnTo>
                      <a:pt x="1567484" y="363391"/>
                    </a:lnTo>
                    <a:lnTo>
                      <a:pt x="1567877" y="363662"/>
                    </a:lnTo>
                    <a:cubicBezTo>
                      <a:pt x="1588523" y="381967"/>
                      <a:pt x="1604554" y="401182"/>
                      <a:pt x="1615424" y="421102"/>
                    </a:cubicBezTo>
                    <a:lnTo>
                      <a:pt x="1617425" y="428544"/>
                    </a:lnTo>
                    <a:lnTo>
                      <a:pt x="1618555" y="430019"/>
                    </a:lnTo>
                    <a:lnTo>
                      <a:pt x="1617933" y="430437"/>
                    </a:lnTo>
                    <a:lnTo>
                      <a:pt x="1632002" y="482771"/>
                    </a:lnTo>
                    <a:cubicBezTo>
                      <a:pt x="1632002" y="651770"/>
                      <a:pt x="1266666" y="788771"/>
                      <a:pt x="816001" y="788771"/>
                    </a:cubicBezTo>
                    <a:cubicBezTo>
                      <a:pt x="365336" y="788771"/>
                      <a:pt x="0" y="651770"/>
                      <a:pt x="0" y="482771"/>
                    </a:cubicBezTo>
                    <a:cubicBezTo>
                      <a:pt x="0" y="419397"/>
                      <a:pt x="51376" y="360522"/>
                      <a:pt x="139360" y="311684"/>
                    </a:cubicBezTo>
                    <a:lnTo>
                      <a:pt x="235892" y="267810"/>
                    </a:lnTo>
                    <a:lnTo>
                      <a:pt x="193919" y="283178"/>
                    </a:lnTo>
                    <a:cubicBezTo>
                      <a:pt x="104146" y="322042"/>
                      <a:pt x="40047" y="369474"/>
                      <a:pt x="11513" y="421763"/>
                    </a:cubicBezTo>
                    <a:lnTo>
                      <a:pt x="9458" y="429408"/>
                    </a:lnTo>
                    <a:lnTo>
                      <a:pt x="5531" y="426742"/>
                    </a:lnTo>
                    <a:cubicBezTo>
                      <a:pt x="187093" y="159244"/>
                      <a:pt x="489619" y="-655"/>
                      <a:pt x="812913" y="2"/>
                    </a:cubicBezTo>
                    <a:close/>
                  </a:path>
                </a:pathLst>
              </a:custGeom>
              <a:solidFill>
                <a:srgbClr val="FF0000">
                  <a:alpha val="4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sp>
            <p:nvSpPr>
              <p:cNvPr id="193" name="フリーフォーム: 図形 192">
                <a:extLst>
                  <a:ext uri="{FF2B5EF4-FFF2-40B4-BE49-F238E27FC236}">
                    <a16:creationId xmlns:a16="http://schemas.microsoft.com/office/drawing/2014/main" id="{5BA5F1C2-9455-41C6-9DC8-CF2A6D29B0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-39357" y="2952912"/>
                <a:ext cx="1145403" cy="648808"/>
              </a:xfrm>
              <a:custGeom>
                <a:avLst/>
                <a:gdLst>
                  <a:gd name="connsiteX0" fmla="*/ 346923 w 1632002"/>
                  <a:gd name="connsiteY0" fmla="*/ 233005 h 788771"/>
                  <a:gd name="connsiteX1" fmla="*/ 291883 w 1632002"/>
                  <a:gd name="connsiteY1" fmla="*/ 247308 h 788771"/>
                  <a:gd name="connsiteX2" fmla="*/ 243841 w 1632002"/>
                  <a:gd name="connsiteY2" fmla="*/ 264899 h 788771"/>
                  <a:gd name="connsiteX3" fmla="*/ 471143 w 1632002"/>
                  <a:gd name="connsiteY3" fmla="*/ 206361 h 788771"/>
                  <a:gd name="connsiteX4" fmla="*/ 404766 w 1632002"/>
                  <a:gd name="connsiteY4" fmla="*/ 217974 h 788771"/>
                  <a:gd name="connsiteX5" fmla="*/ 371064 w 1632002"/>
                  <a:gd name="connsiteY5" fmla="*/ 226732 h 788771"/>
                  <a:gd name="connsiteX6" fmla="*/ 602765 w 1632002"/>
                  <a:gd name="connsiteY6" fmla="*/ 188667 h 788771"/>
                  <a:gd name="connsiteX7" fmla="*/ 530367 w 1632002"/>
                  <a:gd name="connsiteY7" fmla="*/ 196000 h 788771"/>
                  <a:gd name="connsiteX8" fmla="*/ 511680 w 1632002"/>
                  <a:gd name="connsiteY8" fmla="*/ 199270 h 788771"/>
                  <a:gd name="connsiteX9" fmla="*/ 711359 w 1632002"/>
                  <a:gd name="connsiteY9" fmla="*/ 180727 h 788771"/>
                  <a:gd name="connsiteX10" fmla="*/ 666490 w 1632002"/>
                  <a:gd name="connsiteY10" fmla="*/ 182212 h 788771"/>
                  <a:gd name="connsiteX11" fmla="*/ 663158 w 1632002"/>
                  <a:gd name="connsiteY11" fmla="*/ 182549 h 788771"/>
                  <a:gd name="connsiteX12" fmla="*/ 812913 w 1632002"/>
                  <a:gd name="connsiteY12" fmla="*/ 2 h 788771"/>
                  <a:gd name="connsiteX13" fmla="*/ 1545382 w 1632002"/>
                  <a:gd name="connsiteY13" fmla="*/ 334557 h 788771"/>
                  <a:gd name="connsiteX14" fmla="*/ 1567484 w 1632002"/>
                  <a:gd name="connsiteY14" fmla="*/ 363391 h 788771"/>
                  <a:gd name="connsiteX15" fmla="*/ 1567877 w 1632002"/>
                  <a:gd name="connsiteY15" fmla="*/ 363662 h 788771"/>
                  <a:gd name="connsiteX16" fmla="*/ 1615424 w 1632002"/>
                  <a:gd name="connsiteY16" fmla="*/ 421102 h 788771"/>
                  <a:gd name="connsiteX17" fmla="*/ 1617425 w 1632002"/>
                  <a:gd name="connsiteY17" fmla="*/ 428544 h 788771"/>
                  <a:gd name="connsiteX18" fmla="*/ 1618555 w 1632002"/>
                  <a:gd name="connsiteY18" fmla="*/ 430019 h 788771"/>
                  <a:gd name="connsiteX19" fmla="*/ 1617933 w 1632002"/>
                  <a:gd name="connsiteY19" fmla="*/ 430437 h 788771"/>
                  <a:gd name="connsiteX20" fmla="*/ 1632002 w 1632002"/>
                  <a:gd name="connsiteY20" fmla="*/ 482771 h 788771"/>
                  <a:gd name="connsiteX21" fmla="*/ 816001 w 1632002"/>
                  <a:gd name="connsiteY21" fmla="*/ 788771 h 788771"/>
                  <a:gd name="connsiteX22" fmla="*/ 0 w 1632002"/>
                  <a:gd name="connsiteY22" fmla="*/ 482771 h 788771"/>
                  <a:gd name="connsiteX23" fmla="*/ 139360 w 1632002"/>
                  <a:gd name="connsiteY23" fmla="*/ 311684 h 788771"/>
                  <a:gd name="connsiteX24" fmla="*/ 235892 w 1632002"/>
                  <a:gd name="connsiteY24" fmla="*/ 267810 h 788771"/>
                  <a:gd name="connsiteX25" fmla="*/ 193919 w 1632002"/>
                  <a:gd name="connsiteY25" fmla="*/ 283178 h 788771"/>
                  <a:gd name="connsiteX26" fmla="*/ 11513 w 1632002"/>
                  <a:gd name="connsiteY26" fmla="*/ 421763 h 788771"/>
                  <a:gd name="connsiteX27" fmla="*/ 9458 w 1632002"/>
                  <a:gd name="connsiteY27" fmla="*/ 429408 h 788771"/>
                  <a:gd name="connsiteX28" fmla="*/ 5531 w 1632002"/>
                  <a:gd name="connsiteY28" fmla="*/ 426742 h 788771"/>
                  <a:gd name="connsiteX29" fmla="*/ 812913 w 1632002"/>
                  <a:gd name="connsiteY29" fmla="*/ 2 h 78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32002" h="788771">
                    <a:moveTo>
                      <a:pt x="346923" y="233005"/>
                    </a:moveTo>
                    <a:lnTo>
                      <a:pt x="291883" y="247308"/>
                    </a:lnTo>
                    <a:lnTo>
                      <a:pt x="243841" y="264899"/>
                    </a:lnTo>
                    <a:close/>
                    <a:moveTo>
                      <a:pt x="471143" y="206361"/>
                    </a:moveTo>
                    <a:lnTo>
                      <a:pt x="404766" y="217974"/>
                    </a:lnTo>
                    <a:lnTo>
                      <a:pt x="371064" y="226732"/>
                    </a:lnTo>
                    <a:close/>
                    <a:moveTo>
                      <a:pt x="602765" y="188667"/>
                    </a:moveTo>
                    <a:lnTo>
                      <a:pt x="530367" y="196000"/>
                    </a:lnTo>
                    <a:lnTo>
                      <a:pt x="511680" y="199270"/>
                    </a:lnTo>
                    <a:close/>
                    <a:moveTo>
                      <a:pt x="711359" y="180727"/>
                    </a:moveTo>
                    <a:lnTo>
                      <a:pt x="666490" y="182212"/>
                    </a:lnTo>
                    <a:lnTo>
                      <a:pt x="663158" y="182549"/>
                    </a:lnTo>
                    <a:close/>
                    <a:moveTo>
                      <a:pt x="812913" y="2"/>
                    </a:moveTo>
                    <a:cubicBezTo>
                      <a:pt x="1095796" y="577"/>
                      <a:pt x="1362278" y="124011"/>
                      <a:pt x="1545382" y="334557"/>
                    </a:cubicBezTo>
                    <a:lnTo>
                      <a:pt x="1567484" y="363391"/>
                    </a:lnTo>
                    <a:lnTo>
                      <a:pt x="1567877" y="363662"/>
                    </a:lnTo>
                    <a:cubicBezTo>
                      <a:pt x="1588523" y="381967"/>
                      <a:pt x="1604554" y="401182"/>
                      <a:pt x="1615424" y="421102"/>
                    </a:cubicBezTo>
                    <a:lnTo>
                      <a:pt x="1617425" y="428544"/>
                    </a:lnTo>
                    <a:lnTo>
                      <a:pt x="1618555" y="430019"/>
                    </a:lnTo>
                    <a:lnTo>
                      <a:pt x="1617933" y="430437"/>
                    </a:lnTo>
                    <a:lnTo>
                      <a:pt x="1632002" y="482771"/>
                    </a:lnTo>
                    <a:cubicBezTo>
                      <a:pt x="1632002" y="651770"/>
                      <a:pt x="1266666" y="788771"/>
                      <a:pt x="816001" y="788771"/>
                    </a:cubicBezTo>
                    <a:cubicBezTo>
                      <a:pt x="365336" y="788771"/>
                      <a:pt x="0" y="651770"/>
                      <a:pt x="0" y="482771"/>
                    </a:cubicBezTo>
                    <a:cubicBezTo>
                      <a:pt x="0" y="419397"/>
                      <a:pt x="51376" y="360522"/>
                      <a:pt x="139360" y="311684"/>
                    </a:cubicBezTo>
                    <a:lnTo>
                      <a:pt x="235892" y="267810"/>
                    </a:lnTo>
                    <a:lnTo>
                      <a:pt x="193919" y="283178"/>
                    </a:lnTo>
                    <a:cubicBezTo>
                      <a:pt x="104146" y="322042"/>
                      <a:pt x="40047" y="369474"/>
                      <a:pt x="11513" y="421763"/>
                    </a:cubicBezTo>
                    <a:lnTo>
                      <a:pt x="9458" y="429408"/>
                    </a:lnTo>
                    <a:lnTo>
                      <a:pt x="5531" y="426742"/>
                    </a:lnTo>
                    <a:cubicBezTo>
                      <a:pt x="187093" y="159244"/>
                      <a:pt x="489619" y="-655"/>
                      <a:pt x="812913" y="2"/>
                    </a:cubicBezTo>
                    <a:close/>
                  </a:path>
                </a:pathLst>
              </a:custGeom>
              <a:solidFill>
                <a:srgbClr val="FF0000">
                  <a:alpha val="4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grpSp>
            <p:nvGrpSpPr>
              <p:cNvPr id="194" name="グループ化 193">
                <a:extLst>
                  <a:ext uri="{FF2B5EF4-FFF2-40B4-BE49-F238E27FC236}">
                    <a16:creationId xmlns:a16="http://schemas.microsoft.com/office/drawing/2014/main" id="{228E66C8-29B9-48BE-A4AB-E81C2D670A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634990" y="2376539"/>
                <a:ext cx="1460108" cy="1620000"/>
                <a:chOff x="-5233901" y="-867660"/>
                <a:chExt cx="2914185" cy="3233311"/>
              </a:xfrm>
            </p:grpSpPr>
            <p:pic>
              <p:nvPicPr>
                <p:cNvPr id="197" name="Picture 12" descr="\newcommand{\uvec}[1]{\boldsymbol{\hat{\textbf{#1}}}}&#10;%$\mathbb{S}(\uvec{x})$&#10;&#10;\uvec{X}">
                  <a:extLst>
                    <a:ext uri="{FF2B5EF4-FFF2-40B4-BE49-F238E27FC236}">
                      <a16:creationId xmlns:a16="http://schemas.microsoft.com/office/drawing/2014/main" id="{CE3DE980-6BD7-4E39-A7A6-B48ECDC0D9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040012" y="1428757"/>
                  <a:ext cx="237882" cy="2868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8" name="Picture 14" descr="\newcommand{\uvec}[1]{\boldsymbol{\hat{\textbf{#1}}}}&#10;%$\mathbb{S}(\uvec{x})$&#10;&#10;\uvec{Z}">
                  <a:extLst>
                    <a:ext uri="{FF2B5EF4-FFF2-40B4-BE49-F238E27FC236}">
                      <a16:creationId xmlns:a16="http://schemas.microsoft.com/office/drawing/2014/main" id="{8E2C112D-1FDA-4B0C-8832-39610C4979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875614" y="-867660"/>
                  <a:ext cx="163296" cy="2612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0" name="楕円 199">
                  <a:extLst>
                    <a:ext uri="{FF2B5EF4-FFF2-40B4-BE49-F238E27FC236}">
                      <a16:creationId xmlns:a16="http://schemas.microsoft.com/office/drawing/2014/main" id="{86D4ECA3-E533-4A00-8D5D-60B36F171B4D}"/>
                    </a:ext>
                  </a:extLst>
                </p:cNvPr>
                <p:cNvSpPr/>
                <p:nvPr/>
              </p:nvSpPr>
              <p:spPr>
                <a:xfrm>
                  <a:off x="-5233901" y="362149"/>
                  <a:ext cx="2914185" cy="109281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  <p:cxnSp>
              <p:nvCxnSpPr>
                <p:cNvPr id="201" name="直線矢印コネクタ 200">
                  <a:extLst>
                    <a:ext uri="{FF2B5EF4-FFF2-40B4-BE49-F238E27FC236}">
                      <a16:creationId xmlns:a16="http://schemas.microsoft.com/office/drawing/2014/main" id="{8AE56AA3-FAD1-4486-A75D-988CA3CAEEF1}"/>
                    </a:ext>
                  </a:extLst>
                </p:cNvPr>
                <p:cNvCxnSpPr/>
                <p:nvPr/>
              </p:nvCxnSpPr>
              <p:spPr>
                <a:xfrm flipH="1" flipV="1">
                  <a:off x="-3776809" y="-548535"/>
                  <a:ext cx="0" cy="14570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矢印コネクタ 201">
                  <a:extLst>
                    <a:ext uri="{FF2B5EF4-FFF2-40B4-BE49-F238E27FC236}">
                      <a16:creationId xmlns:a16="http://schemas.microsoft.com/office/drawing/2014/main" id="{A9C1BA95-F241-4310-B818-101960DDF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709408" y="651509"/>
                  <a:ext cx="1161211" cy="23755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3" name="Picture 10" descr="\newcommand{\uvec}[1]{\boldsymbol{\hat{\textbf{#1}}}}&#10;%$\mathbb{S}(\uvec{x})$&#10;&#10;\uvec{Y}">
                  <a:extLst>
                    <a:ext uri="{FF2B5EF4-FFF2-40B4-BE49-F238E27FC236}">
                      <a16:creationId xmlns:a16="http://schemas.microsoft.com/office/drawing/2014/main" id="{B7954562-2C86-49E3-854B-3FFBD4C630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11407" y="207304"/>
                  <a:ext cx="272871" cy="310771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</p:spPr>
            </p:pic>
            <p:sp>
              <p:nvSpPr>
                <p:cNvPr id="204" name="楕円 203">
                  <a:extLst>
                    <a:ext uri="{FF2B5EF4-FFF2-40B4-BE49-F238E27FC236}">
                      <a16:creationId xmlns:a16="http://schemas.microsoft.com/office/drawing/2014/main" id="{2D5712A2-F004-4625-BF19-7BF5F52BB9D7}"/>
                    </a:ext>
                  </a:extLst>
                </p:cNvPr>
                <p:cNvSpPr/>
                <p:nvPr/>
              </p:nvSpPr>
              <p:spPr>
                <a:xfrm>
                  <a:off x="-3837825" y="853916"/>
                  <a:ext cx="109282" cy="1092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  <p:sp>
              <p:nvSpPr>
                <p:cNvPr id="205" name="楕円 204">
                  <a:extLst>
                    <a:ext uri="{FF2B5EF4-FFF2-40B4-BE49-F238E27FC236}">
                      <a16:creationId xmlns:a16="http://schemas.microsoft.com/office/drawing/2014/main" id="{52D84871-F911-4FFF-A9FE-0A3F65500CCE}"/>
                    </a:ext>
                  </a:extLst>
                </p:cNvPr>
                <p:cNvSpPr/>
                <p:nvPr/>
              </p:nvSpPr>
              <p:spPr>
                <a:xfrm>
                  <a:off x="-5233901" y="-548534"/>
                  <a:ext cx="2914185" cy="291418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</p:grp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494C075C-AE11-46D6-BBF2-9E778466E32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-88514" y="2996351"/>
                <a:ext cx="1145404" cy="5695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sp>
            <p:nvSpPr>
              <p:cNvPr id="196" name="楕円 195">
                <a:extLst>
                  <a:ext uri="{FF2B5EF4-FFF2-40B4-BE49-F238E27FC236}">
                    <a16:creationId xmlns:a16="http://schemas.microsoft.com/office/drawing/2014/main" id="{571AA091-F606-41A2-A96C-5646CF6F4CF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-896749" y="3059342"/>
                <a:ext cx="1145402" cy="44356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</p:grpSp>
        <p:sp>
          <p:nvSpPr>
            <p:cNvPr id="208" name="円弧 207">
              <a:extLst>
                <a:ext uri="{FF2B5EF4-FFF2-40B4-BE49-F238E27FC236}">
                  <a16:creationId xmlns:a16="http://schemas.microsoft.com/office/drawing/2014/main" id="{86831451-8926-4E60-A36E-AF2CFFDE8AFD}"/>
                </a:ext>
              </a:extLst>
            </p:cNvPr>
            <p:cNvSpPr/>
            <p:nvPr/>
          </p:nvSpPr>
          <p:spPr>
            <a:xfrm rot="16200000">
              <a:off x="-2673667" y="4814482"/>
              <a:ext cx="1145402" cy="431833"/>
            </a:xfrm>
            <a:prstGeom prst="arc">
              <a:avLst>
                <a:gd name="adj1" fmla="val 21282738"/>
                <a:gd name="adj2" fmla="val 1098429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弧 208">
              <a:extLst>
                <a:ext uri="{FF2B5EF4-FFF2-40B4-BE49-F238E27FC236}">
                  <a16:creationId xmlns:a16="http://schemas.microsoft.com/office/drawing/2014/main" id="{8AA843E9-DA26-4CF1-AC7A-CB9E69E6EC49}"/>
                </a:ext>
              </a:extLst>
            </p:cNvPr>
            <p:cNvSpPr/>
            <p:nvPr/>
          </p:nvSpPr>
          <p:spPr>
            <a:xfrm rot="16200000">
              <a:off x="-1859566" y="4738497"/>
              <a:ext cx="1145403" cy="569544"/>
            </a:xfrm>
            <a:prstGeom prst="arc">
              <a:avLst>
                <a:gd name="adj1" fmla="val 387416"/>
                <a:gd name="adj2" fmla="val 105624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0" name="直線矢印コネクタ 209">
              <a:extLst>
                <a:ext uri="{FF2B5EF4-FFF2-40B4-BE49-F238E27FC236}">
                  <a16:creationId xmlns:a16="http://schemas.microsoft.com/office/drawing/2014/main" id="{D7344492-F083-4EDB-94C9-551D16199702}"/>
                </a:ext>
              </a:extLst>
            </p:cNvPr>
            <p:cNvCxnSpPr>
              <a:cxnSpLocks/>
            </p:cNvCxnSpPr>
            <p:nvPr/>
          </p:nvCxnSpPr>
          <p:spPr>
            <a:xfrm>
              <a:off x="-1673307" y="5023604"/>
              <a:ext cx="515843" cy="195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83E129E5-0B2B-4436-8B53-D440A1DAC284}"/>
                  </a:ext>
                </a:extLst>
              </p:cNvPr>
              <p:cNvSpPr txBox="1"/>
              <p:nvPr/>
            </p:nvSpPr>
            <p:spPr>
              <a:xfrm>
                <a:off x="9970487" y="1317620"/>
                <a:ext cx="134842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solidFill>
                      <a:srgbClr val="0070C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Normalized Spherical gradient vector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′, 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,′ 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′)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83E129E5-0B2B-4436-8B53-D440A1DAC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487" y="1317620"/>
                <a:ext cx="1348427" cy="1477328"/>
              </a:xfrm>
              <a:prstGeom prst="rect">
                <a:avLst/>
              </a:prstGeom>
              <a:blipFill>
                <a:blip r:embed="rId11"/>
                <a:stretch>
                  <a:fillRect l="-4072" t="-2479" r="-15385" b="-3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10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6EBD378-29D1-47D9-AA92-BDECF36B265C}"/>
              </a:ext>
            </a:extLst>
          </p:cNvPr>
          <p:cNvGrpSpPr/>
          <p:nvPr/>
        </p:nvGrpSpPr>
        <p:grpSpPr>
          <a:xfrm>
            <a:off x="-2533971" y="625176"/>
            <a:ext cx="14989915" cy="5608726"/>
            <a:chOff x="-2533971" y="625176"/>
            <a:chExt cx="14989915" cy="5608726"/>
          </a:xfrm>
        </p:grpSpPr>
        <p:grpSp>
          <p:nvGrpSpPr>
            <p:cNvPr id="211" name="グループ化 210">
              <a:extLst>
                <a:ext uri="{FF2B5EF4-FFF2-40B4-BE49-F238E27FC236}">
                  <a16:creationId xmlns:a16="http://schemas.microsoft.com/office/drawing/2014/main" id="{F4B6A143-F0AA-4C0B-B333-5F1A3414AF9E}"/>
                </a:ext>
              </a:extLst>
            </p:cNvPr>
            <p:cNvGrpSpPr/>
            <p:nvPr/>
          </p:nvGrpSpPr>
          <p:grpSpPr>
            <a:xfrm>
              <a:off x="8033560" y="4242295"/>
              <a:ext cx="1499396" cy="1620000"/>
              <a:chOff x="-2412701" y="4125814"/>
              <a:chExt cx="1499396" cy="1620000"/>
            </a:xfrm>
          </p:grpSpPr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724AB73D-B244-4D3E-BB0A-F5DB6FBDC21C}"/>
                  </a:ext>
                </a:extLst>
              </p:cNvPr>
              <p:cNvGrpSpPr/>
              <p:nvPr/>
            </p:nvGrpSpPr>
            <p:grpSpPr>
              <a:xfrm>
                <a:off x="-2412701" y="4125814"/>
                <a:ext cx="1499396" cy="1620000"/>
                <a:chOff x="-641647" y="2376539"/>
                <a:chExt cx="1499396" cy="1620000"/>
              </a:xfrm>
            </p:grpSpPr>
            <p:sp>
              <p:nvSpPr>
                <p:cNvPr id="217" name="フリーフォーム: 図形 216">
                  <a:extLst>
                    <a:ext uri="{FF2B5EF4-FFF2-40B4-BE49-F238E27FC236}">
                      <a16:creationId xmlns:a16="http://schemas.microsoft.com/office/drawing/2014/main" id="{373B24F9-308C-4385-8706-536467BFF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-950523" y="3017300"/>
                  <a:ext cx="1145401" cy="527650"/>
                </a:xfrm>
                <a:custGeom>
                  <a:avLst/>
                  <a:gdLst>
                    <a:gd name="connsiteX0" fmla="*/ 346923 w 1632002"/>
                    <a:gd name="connsiteY0" fmla="*/ 233005 h 788771"/>
                    <a:gd name="connsiteX1" fmla="*/ 291883 w 1632002"/>
                    <a:gd name="connsiteY1" fmla="*/ 247308 h 788771"/>
                    <a:gd name="connsiteX2" fmla="*/ 243841 w 1632002"/>
                    <a:gd name="connsiteY2" fmla="*/ 264899 h 788771"/>
                    <a:gd name="connsiteX3" fmla="*/ 471143 w 1632002"/>
                    <a:gd name="connsiteY3" fmla="*/ 206361 h 788771"/>
                    <a:gd name="connsiteX4" fmla="*/ 404766 w 1632002"/>
                    <a:gd name="connsiteY4" fmla="*/ 217974 h 788771"/>
                    <a:gd name="connsiteX5" fmla="*/ 371064 w 1632002"/>
                    <a:gd name="connsiteY5" fmla="*/ 226732 h 788771"/>
                    <a:gd name="connsiteX6" fmla="*/ 602765 w 1632002"/>
                    <a:gd name="connsiteY6" fmla="*/ 188667 h 788771"/>
                    <a:gd name="connsiteX7" fmla="*/ 530367 w 1632002"/>
                    <a:gd name="connsiteY7" fmla="*/ 196000 h 788771"/>
                    <a:gd name="connsiteX8" fmla="*/ 511680 w 1632002"/>
                    <a:gd name="connsiteY8" fmla="*/ 199270 h 788771"/>
                    <a:gd name="connsiteX9" fmla="*/ 711359 w 1632002"/>
                    <a:gd name="connsiteY9" fmla="*/ 180727 h 788771"/>
                    <a:gd name="connsiteX10" fmla="*/ 666490 w 1632002"/>
                    <a:gd name="connsiteY10" fmla="*/ 182212 h 788771"/>
                    <a:gd name="connsiteX11" fmla="*/ 663158 w 1632002"/>
                    <a:gd name="connsiteY11" fmla="*/ 182549 h 788771"/>
                    <a:gd name="connsiteX12" fmla="*/ 812913 w 1632002"/>
                    <a:gd name="connsiteY12" fmla="*/ 2 h 788771"/>
                    <a:gd name="connsiteX13" fmla="*/ 1545382 w 1632002"/>
                    <a:gd name="connsiteY13" fmla="*/ 334557 h 788771"/>
                    <a:gd name="connsiteX14" fmla="*/ 1567484 w 1632002"/>
                    <a:gd name="connsiteY14" fmla="*/ 363391 h 788771"/>
                    <a:gd name="connsiteX15" fmla="*/ 1567877 w 1632002"/>
                    <a:gd name="connsiteY15" fmla="*/ 363662 h 788771"/>
                    <a:gd name="connsiteX16" fmla="*/ 1615424 w 1632002"/>
                    <a:gd name="connsiteY16" fmla="*/ 421102 h 788771"/>
                    <a:gd name="connsiteX17" fmla="*/ 1617425 w 1632002"/>
                    <a:gd name="connsiteY17" fmla="*/ 428544 h 788771"/>
                    <a:gd name="connsiteX18" fmla="*/ 1618555 w 1632002"/>
                    <a:gd name="connsiteY18" fmla="*/ 430019 h 788771"/>
                    <a:gd name="connsiteX19" fmla="*/ 1617933 w 1632002"/>
                    <a:gd name="connsiteY19" fmla="*/ 430437 h 788771"/>
                    <a:gd name="connsiteX20" fmla="*/ 1632002 w 1632002"/>
                    <a:gd name="connsiteY20" fmla="*/ 482771 h 788771"/>
                    <a:gd name="connsiteX21" fmla="*/ 816001 w 1632002"/>
                    <a:gd name="connsiteY21" fmla="*/ 788771 h 788771"/>
                    <a:gd name="connsiteX22" fmla="*/ 0 w 1632002"/>
                    <a:gd name="connsiteY22" fmla="*/ 482771 h 788771"/>
                    <a:gd name="connsiteX23" fmla="*/ 139360 w 1632002"/>
                    <a:gd name="connsiteY23" fmla="*/ 311684 h 788771"/>
                    <a:gd name="connsiteX24" fmla="*/ 235892 w 1632002"/>
                    <a:gd name="connsiteY24" fmla="*/ 267810 h 788771"/>
                    <a:gd name="connsiteX25" fmla="*/ 193919 w 1632002"/>
                    <a:gd name="connsiteY25" fmla="*/ 283178 h 788771"/>
                    <a:gd name="connsiteX26" fmla="*/ 11513 w 1632002"/>
                    <a:gd name="connsiteY26" fmla="*/ 421763 h 788771"/>
                    <a:gd name="connsiteX27" fmla="*/ 9458 w 1632002"/>
                    <a:gd name="connsiteY27" fmla="*/ 429408 h 788771"/>
                    <a:gd name="connsiteX28" fmla="*/ 5531 w 1632002"/>
                    <a:gd name="connsiteY28" fmla="*/ 426742 h 788771"/>
                    <a:gd name="connsiteX29" fmla="*/ 812913 w 1632002"/>
                    <a:gd name="connsiteY29" fmla="*/ 2 h 78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632002" h="788771">
                      <a:moveTo>
                        <a:pt x="346923" y="233005"/>
                      </a:moveTo>
                      <a:lnTo>
                        <a:pt x="291883" y="247308"/>
                      </a:lnTo>
                      <a:lnTo>
                        <a:pt x="243841" y="264899"/>
                      </a:lnTo>
                      <a:close/>
                      <a:moveTo>
                        <a:pt x="471143" y="206361"/>
                      </a:moveTo>
                      <a:lnTo>
                        <a:pt x="404766" y="217974"/>
                      </a:lnTo>
                      <a:lnTo>
                        <a:pt x="371064" y="226732"/>
                      </a:lnTo>
                      <a:close/>
                      <a:moveTo>
                        <a:pt x="602765" y="188667"/>
                      </a:moveTo>
                      <a:lnTo>
                        <a:pt x="530367" y="196000"/>
                      </a:lnTo>
                      <a:lnTo>
                        <a:pt x="511680" y="199270"/>
                      </a:lnTo>
                      <a:close/>
                      <a:moveTo>
                        <a:pt x="711359" y="180727"/>
                      </a:moveTo>
                      <a:lnTo>
                        <a:pt x="666490" y="182212"/>
                      </a:lnTo>
                      <a:lnTo>
                        <a:pt x="663158" y="182549"/>
                      </a:lnTo>
                      <a:close/>
                      <a:moveTo>
                        <a:pt x="812913" y="2"/>
                      </a:moveTo>
                      <a:cubicBezTo>
                        <a:pt x="1095796" y="577"/>
                        <a:pt x="1362278" y="124011"/>
                        <a:pt x="1545382" y="334557"/>
                      </a:cubicBezTo>
                      <a:lnTo>
                        <a:pt x="1567484" y="363391"/>
                      </a:lnTo>
                      <a:lnTo>
                        <a:pt x="1567877" y="363662"/>
                      </a:lnTo>
                      <a:cubicBezTo>
                        <a:pt x="1588523" y="381967"/>
                        <a:pt x="1604554" y="401182"/>
                        <a:pt x="1615424" y="421102"/>
                      </a:cubicBezTo>
                      <a:lnTo>
                        <a:pt x="1617425" y="428544"/>
                      </a:lnTo>
                      <a:lnTo>
                        <a:pt x="1618555" y="430019"/>
                      </a:lnTo>
                      <a:lnTo>
                        <a:pt x="1617933" y="430437"/>
                      </a:lnTo>
                      <a:lnTo>
                        <a:pt x="1632002" y="482771"/>
                      </a:lnTo>
                      <a:cubicBezTo>
                        <a:pt x="1632002" y="651770"/>
                        <a:pt x="1266666" y="788771"/>
                        <a:pt x="816001" y="788771"/>
                      </a:cubicBezTo>
                      <a:cubicBezTo>
                        <a:pt x="365336" y="788771"/>
                        <a:pt x="0" y="651770"/>
                        <a:pt x="0" y="482771"/>
                      </a:cubicBezTo>
                      <a:cubicBezTo>
                        <a:pt x="0" y="419397"/>
                        <a:pt x="51376" y="360522"/>
                        <a:pt x="139360" y="311684"/>
                      </a:cubicBezTo>
                      <a:lnTo>
                        <a:pt x="235892" y="267810"/>
                      </a:lnTo>
                      <a:lnTo>
                        <a:pt x="193919" y="283178"/>
                      </a:lnTo>
                      <a:cubicBezTo>
                        <a:pt x="104146" y="322042"/>
                        <a:pt x="40047" y="369474"/>
                        <a:pt x="11513" y="421763"/>
                      </a:cubicBezTo>
                      <a:lnTo>
                        <a:pt x="9458" y="429408"/>
                      </a:lnTo>
                      <a:lnTo>
                        <a:pt x="5531" y="426742"/>
                      </a:lnTo>
                      <a:cubicBezTo>
                        <a:pt x="187093" y="159244"/>
                        <a:pt x="489619" y="-655"/>
                        <a:pt x="812913" y="2"/>
                      </a:cubicBezTo>
                      <a:close/>
                    </a:path>
                  </a:pathLst>
                </a:custGeom>
                <a:solidFill>
                  <a:srgbClr val="FF0000">
                    <a:alpha val="4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  <p:sp>
              <p:nvSpPr>
                <p:cNvPr id="218" name="フリーフォーム: 図形 217">
                  <a:extLst>
                    <a:ext uri="{FF2B5EF4-FFF2-40B4-BE49-F238E27FC236}">
                      <a16:creationId xmlns:a16="http://schemas.microsoft.com/office/drawing/2014/main" id="{3A8CB63F-930D-4D16-AFAD-030DA834E8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-39357" y="2952912"/>
                  <a:ext cx="1145403" cy="648808"/>
                </a:xfrm>
                <a:custGeom>
                  <a:avLst/>
                  <a:gdLst>
                    <a:gd name="connsiteX0" fmla="*/ 346923 w 1632002"/>
                    <a:gd name="connsiteY0" fmla="*/ 233005 h 788771"/>
                    <a:gd name="connsiteX1" fmla="*/ 291883 w 1632002"/>
                    <a:gd name="connsiteY1" fmla="*/ 247308 h 788771"/>
                    <a:gd name="connsiteX2" fmla="*/ 243841 w 1632002"/>
                    <a:gd name="connsiteY2" fmla="*/ 264899 h 788771"/>
                    <a:gd name="connsiteX3" fmla="*/ 471143 w 1632002"/>
                    <a:gd name="connsiteY3" fmla="*/ 206361 h 788771"/>
                    <a:gd name="connsiteX4" fmla="*/ 404766 w 1632002"/>
                    <a:gd name="connsiteY4" fmla="*/ 217974 h 788771"/>
                    <a:gd name="connsiteX5" fmla="*/ 371064 w 1632002"/>
                    <a:gd name="connsiteY5" fmla="*/ 226732 h 788771"/>
                    <a:gd name="connsiteX6" fmla="*/ 602765 w 1632002"/>
                    <a:gd name="connsiteY6" fmla="*/ 188667 h 788771"/>
                    <a:gd name="connsiteX7" fmla="*/ 530367 w 1632002"/>
                    <a:gd name="connsiteY7" fmla="*/ 196000 h 788771"/>
                    <a:gd name="connsiteX8" fmla="*/ 511680 w 1632002"/>
                    <a:gd name="connsiteY8" fmla="*/ 199270 h 788771"/>
                    <a:gd name="connsiteX9" fmla="*/ 711359 w 1632002"/>
                    <a:gd name="connsiteY9" fmla="*/ 180727 h 788771"/>
                    <a:gd name="connsiteX10" fmla="*/ 666490 w 1632002"/>
                    <a:gd name="connsiteY10" fmla="*/ 182212 h 788771"/>
                    <a:gd name="connsiteX11" fmla="*/ 663158 w 1632002"/>
                    <a:gd name="connsiteY11" fmla="*/ 182549 h 788771"/>
                    <a:gd name="connsiteX12" fmla="*/ 812913 w 1632002"/>
                    <a:gd name="connsiteY12" fmla="*/ 2 h 788771"/>
                    <a:gd name="connsiteX13" fmla="*/ 1545382 w 1632002"/>
                    <a:gd name="connsiteY13" fmla="*/ 334557 h 788771"/>
                    <a:gd name="connsiteX14" fmla="*/ 1567484 w 1632002"/>
                    <a:gd name="connsiteY14" fmla="*/ 363391 h 788771"/>
                    <a:gd name="connsiteX15" fmla="*/ 1567877 w 1632002"/>
                    <a:gd name="connsiteY15" fmla="*/ 363662 h 788771"/>
                    <a:gd name="connsiteX16" fmla="*/ 1615424 w 1632002"/>
                    <a:gd name="connsiteY16" fmla="*/ 421102 h 788771"/>
                    <a:gd name="connsiteX17" fmla="*/ 1617425 w 1632002"/>
                    <a:gd name="connsiteY17" fmla="*/ 428544 h 788771"/>
                    <a:gd name="connsiteX18" fmla="*/ 1618555 w 1632002"/>
                    <a:gd name="connsiteY18" fmla="*/ 430019 h 788771"/>
                    <a:gd name="connsiteX19" fmla="*/ 1617933 w 1632002"/>
                    <a:gd name="connsiteY19" fmla="*/ 430437 h 788771"/>
                    <a:gd name="connsiteX20" fmla="*/ 1632002 w 1632002"/>
                    <a:gd name="connsiteY20" fmla="*/ 482771 h 788771"/>
                    <a:gd name="connsiteX21" fmla="*/ 816001 w 1632002"/>
                    <a:gd name="connsiteY21" fmla="*/ 788771 h 788771"/>
                    <a:gd name="connsiteX22" fmla="*/ 0 w 1632002"/>
                    <a:gd name="connsiteY22" fmla="*/ 482771 h 788771"/>
                    <a:gd name="connsiteX23" fmla="*/ 139360 w 1632002"/>
                    <a:gd name="connsiteY23" fmla="*/ 311684 h 788771"/>
                    <a:gd name="connsiteX24" fmla="*/ 235892 w 1632002"/>
                    <a:gd name="connsiteY24" fmla="*/ 267810 h 788771"/>
                    <a:gd name="connsiteX25" fmla="*/ 193919 w 1632002"/>
                    <a:gd name="connsiteY25" fmla="*/ 283178 h 788771"/>
                    <a:gd name="connsiteX26" fmla="*/ 11513 w 1632002"/>
                    <a:gd name="connsiteY26" fmla="*/ 421763 h 788771"/>
                    <a:gd name="connsiteX27" fmla="*/ 9458 w 1632002"/>
                    <a:gd name="connsiteY27" fmla="*/ 429408 h 788771"/>
                    <a:gd name="connsiteX28" fmla="*/ 5531 w 1632002"/>
                    <a:gd name="connsiteY28" fmla="*/ 426742 h 788771"/>
                    <a:gd name="connsiteX29" fmla="*/ 812913 w 1632002"/>
                    <a:gd name="connsiteY29" fmla="*/ 2 h 78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632002" h="788771">
                      <a:moveTo>
                        <a:pt x="346923" y="233005"/>
                      </a:moveTo>
                      <a:lnTo>
                        <a:pt x="291883" y="247308"/>
                      </a:lnTo>
                      <a:lnTo>
                        <a:pt x="243841" y="264899"/>
                      </a:lnTo>
                      <a:close/>
                      <a:moveTo>
                        <a:pt x="471143" y="206361"/>
                      </a:moveTo>
                      <a:lnTo>
                        <a:pt x="404766" y="217974"/>
                      </a:lnTo>
                      <a:lnTo>
                        <a:pt x="371064" y="226732"/>
                      </a:lnTo>
                      <a:close/>
                      <a:moveTo>
                        <a:pt x="602765" y="188667"/>
                      </a:moveTo>
                      <a:lnTo>
                        <a:pt x="530367" y="196000"/>
                      </a:lnTo>
                      <a:lnTo>
                        <a:pt x="511680" y="199270"/>
                      </a:lnTo>
                      <a:close/>
                      <a:moveTo>
                        <a:pt x="711359" y="180727"/>
                      </a:moveTo>
                      <a:lnTo>
                        <a:pt x="666490" y="182212"/>
                      </a:lnTo>
                      <a:lnTo>
                        <a:pt x="663158" y="182549"/>
                      </a:lnTo>
                      <a:close/>
                      <a:moveTo>
                        <a:pt x="812913" y="2"/>
                      </a:moveTo>
                      <a:cubicBezTo>
                        <a:pt x="1095796" y="577"/>
                        <a:pt x="1362278" y="124011"/>
                        <a:pt x="1545382" y="334557"/>
                      </a:cubicBezTo>
                      <a:lnTo>
                        <a:pt x="1567484" y="363391"/>
                      </a:lnTo>
                      <a:lnTo>
                        <a:pt x="1567877" y="363662"/>
                      </a:lnTo>
                      <a:cubicBezTo>
                        <a:pt x="1588523" y="381967"/>
                        <a:pt x="1604554" y="401182"/>
                        <a:pt x="1615424" y="421102"/>
                      </a:cubicBezTo>
                      <a:lnTo>
                        <a:pt x="1617425" y="428544"/>
                      </a:lnTo>
                      <a:lnTo>
                        <a:pt x="1618555" y="430019"/>
                      </a:lnTo>
                      <a:lnTo>
                        <a:pt x="1617933" y="430437"/>
                      </a:lnTo>
                      <a:lnTo>
                        <a:pt x="1632002" y="482771"/>
                      </a:lnTo>
                      <a:cubicBezTo>
                        <a:pt x="1632002" y="651770"/>
                        <a:pt x="1266666" y="788771"/>
                        <a:pt x="816001" y="788771"/>
                      </a:cubicBezTo>
                      <a:cubicBezTo>
                        <a:pt x="365336" y="788771"/>
                        <a:pt x="0" y="651770"/>
                        <a:pt x="0" y="482771"/>
                      </a:cubicBezTo>
                      <a:cubicBezTo>
                        <a:pt x="0" y="419397"/>
                        <a:pt x="51376" y="360522"/>
                        <a:pt x="139360" y="311684"/>
                      </a:cubicBezTo>
                      <a:lnTo>
                        <a:pt x="235892" y="267810"/>
                      </a:lnTo>
                      <a:lnTo>
                        <a:pt x="193919" y="283178"/>
                      </a:lnTo>
                      <a:cubicBezTo>
                        <a:pt x="104146" y="322042"/>
                        <a:pt x="40047" y="369474"/>
                        <a:pt x="11513" y="421763"/>
                      </a:cubicBezTo>
                      <a:lnTo>
                        <a:pt x="9458" y="429408"/>
                      </a:lnTo>
                      <a:lnTo>
                        <a:pt x="5531" y="426742"/>
                      </a:lnTo>
                      <a:cubicBezTo>
                        <a:pt x="187093" y="159244"/>
                        <a:pt x="489619" y="-655"/>
                        <a:pt x="812913" y="2"/>
                      </a:cubicBezTo>
                      <a:close/>
                    </a:path>
                  </a:pathLst>
                </a:custGeom>
                <a:solidFill>
                  <a:srgbClr val="FF0000">
                    <a:alpha val="4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  <p:grpSp>
              <p:nvGrpSpPr>
                <p:cNvPr id="219" name="グループ化 218">
                  <a:extLst>
                    <a:ext uri="{FF2B5EF4-FFF2-40B4-BE49-F238E27FC236}">
                      <a16:creationId xmlns:a16="http://schemas.microsoft.com/office/drawing/2014/main" id="{62A3039E-6554-4845-8DAA-075705C155A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634990" y="2376539"/>
                  <a:ext cx="1460108" cy="1620000"/>
                  <a:chOff x="-5233901" y="-867660"/>
                  <a:chExt cx="2914185" cy="3233311"/>
                </a:xfrm>
              </p:grpSpPr>
              <p:pic>
                <p:nvPicPr>
                  <p:cNvPr id="229" name="Picture 12" descr="\newcommand{\uvec}[1]{\boldsymbol{\hat{\textbf{#1}}}}&#10;%$\mathbb{S}(\uvec{x})$&#10;&#10;\uvec{X}">
                    <a:extLst>
                      <a:ext uri="{FF2B5EF4-FFF2-40B4-BE49-F238E27FC236}">
                        <a16:creationId xmlns:a16="http://schemas.microsoft.com/office/drawing/2014/main" id="{C6B72467-0092-4358-A0D9-EAE38DB4C6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040012" y="1428757"/>
                    <a:ext cx="237882" cy="28685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1" name="Picture 14" descr="\newcommand{\uvec}[1]{\boldsymbol{\hat{\textbf{#1}}}}&#10;%$\mathbb{S}(\uvec{x})$&#10;&#10;\uvec{Z}">
                    <a:extLst>
                      <a:ext uri="{FF2B5EF4-FFF2-40B4-BE49-F238E27FC236}">
                        <a16:creationId xmlns:a16="http://schemas.microsoft.com/office/drawing/2014/main" id="{EE385553-021A-4A5A-9031-677BF7F885A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875614" y="-867660"/>
                    <a:ext cx="163296" cy="2612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33" name="楕円 232">
                    <a:extLst>
                      <a:ext uri="{FF2B5EF4-FFF2-40B4-BE49-F238E27FC236}">
                        <a16:creationId xmlns:a16="http://schemas.microsoft.com/office/drawing/2014/main" id="{D940DE54-123A-42C5-AC32-2A621A45813C}"/>
                      </a:ext>
                    </a:extLst>
                  </p:cNvPr>
                  <p:cNvSpPr/>
                  <p:nvPr/>
                </p:nvSpPr>
                <p:spPr>
                  <a:xfrm>
                    <a:off x="-5233901" y="362149"/>
                    <a:ext cx="2914185" cy="1092819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 sz="1013" dirty="0"/>
                  </a:p>
                </p:txBody>
              </p:sp>
              <p:cxnSp>
                <p:nvCxnSpPr>
                  <p:cNvPr id="234" name="直線矢印コネクタ 233">
                    <a:extLst>
                      <a:ext uri="{FF2B5EF4-FFF2-40B4-BE49-F238E27FC236}">
                        <a16:creationId xmlns:a16="http://schemas.microsoft.com/office/drawing/2014/main" id="{DDF364DB-DC7D-498E-BCDF-BAD2F8DFDAE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-3776809" y="-548535"/>
                    <a:ext cx="0" cy="145709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直線矢印コネクタ 234">
                    <a:extLst>
                      <a:ext uri="{FF2B5EF4-FFF2-40B4-BE49-F238E27FC236}">
                        <a16:creationId xmlns:a16="http://schemas.microsoft.com/office/drawing/2014/main" id="{1BAC03BE-AAB1-424A-B6FA-B49B8CC9A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3709408" y="651509"/>
                    <a:ext cx="1161211" cy="23755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36" name="Picture 10" descr="\newcommand{\uvec}[1]{\boldsymbol{\hat{\textbf{#1}}}}&#10;%$\mathbb{S}(\uvec{x})$&#10;&#10;\uvec{Y}">
                    <a:extLst>
                      <a:ext uri="{FF2B5EF4-FFF2-40B4-BE49-F238E27FC236}">
                        <a16:creationId xmlns:a16="http://schemas.microsoft.com/office/drawing/2014/main" id="{6857837F-485C-4D63-86E0-155395E6C0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11407" y="207304"/>
                    <a:ext cx="272871" cy="310771"/>
                  </a:xfrm>
                  <a:prstGeom prst="rect">
                    <a:avLst/>
                  </a:prstGeom>
                  <a:solidFill>
                    <a:schemeClr val="bg1">
                      <a:alpha val="62000"/>
                    </a:schemeClr>
                  </a:solidFill>
                </p:spPr>
              </p:pic>
              <p:sp>
                <p:nvSpPr>
                  <p:cNvPr id="237" name="楕円 236">
                    <a:extLst>
                      <a:ext uri="{FF2B5EF4-FFF2-40B4-BE49-F238E27FC236}">
                        <a16:creationId xmlns:a16="http://schemas.microsoft.com/office/drawing/2014/main" id="{DCB4E413-DD26-4D18-B551-DD650414368B}"/>
                      </a:ext>
                    </a:extLst>
                  </p:cNvPr>
                  <p:cNvSpPr/>
                  <p:nvPr/>
                </p:nvSpPr>
                <p:spPr>
                  <a:xfrm>
                    <a:off x="-3837825" y="853916"/>
                    <a:ext cx="109282" cy="1092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 sz="1013" dirty="0"/>
                  </a:p>
                </p:txBody>
              </p:sp>
              <p:sp>
                <p:nvSpPr>
                  <p:cNvPr id="240" name="楕円 239">
                    <a:extLst>
                      <a:ext uri="{FF2B5EF4-FFF2-40B4-BE49-F238E27FC236}">
                        <a16:creationId xmlns:a16="http://schemas.microsoft.com/office/drawing/2014/main" id="{4A7338CE-EE2F-4C8C-9148-622D44508EFB}"/>
                      </a:ext>
                    </a:extLst>
                  </p:cNvPr>
                  <p:cNvSpPr/>
                  <p:nvPr/>
                </p:nvSpPr>
                <p:spPr>
                  <a:xfrm>
                    <a:off x="-5233901" y="-548534"/>
                    <a:ext cx="2914185" cy="291418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 sz="1013" dirty="0"/>
                  </a:p>
                </p:txBody>
              </p:sp>
            </p:grpSp>
            <p:sp>
              <p:nvSpPr>
                <p:cNvPr id="221" name="楕円 220">
                  <a:extLst>
                    <a:ext uri="{FF2B5EF4-FFF2-40B4-BE49-F238E27FC236}">
                      <a16:creationId xmlns:a16="http://schemas.microsoft.com/office/drawing/2014/main" id="{4E380FBB-DEBE-4E28-B923-FBD5C48683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-88514" y="2996351"/>
                  <a:ext cx="1145404" cy="56954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  <p:sp>
              <p:nvSpPr>
                <p:cNvPr id="225" name="楕円 224">
                  <a:extLst>
                    <a:ext uri="{FF2B5EF4-FFF2-40B4-BE49-F238E27FC236}">
                      <a16:creationId xmlns:a16="http://schemas.microsoft.com/office/drawing/2014/main" id="{83EA4B95-2334-4CBA-BAB3-796E754BB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-896749" y="3059342"/>
                  <a:ext cx="1145402" cy="44356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</p:grpSp>
          <p:sp>
            <p:nvSpPr>
              <p:cNvPr id="213" name="円弧 212">
                <a:extLst>
                  <a:ext uri="{FF2B5EF4-FFF2-40B4-BE49-F238E27FC236}">
                    <a16:creationId xmlns:a16="http://schemas.microsoft.com/office/drawing/2014/main" id="{5D560709-AC2D-434E-86E2-FBB762873A72}"/>
                  </a:ext>
                </a:extLst>
              </p:cNvPr>
              <p:cNvSpPr/>
              <p:nvPr/>
            </p:nvSpPr>
            <p:spPr>
              <a:xfrm rot="16200000">
                <a:off x="-2673667" y="4814482"/>
                <a:ext cx="1145402" cy="431833"/>
              </a:xfrm>
              <a:prstGeom prst="arc">
                <a:avLst>
                  <a:gd name="adj1" fmla="val 21282738"/>
                  <a:gd name="adj2" fmla="val 1098429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円弧 213">
                <a:extLst>
                  <a:ext uri="{FF2B5EF4-FFF2-40B4-BE49-F238E27FC236}">
                    <a16:creationId xmlns:a16="http://schemas.microsoft.com/office/drawing/2014/main" id="{BBCD00EE-E705-4EB7-9D6C-93380E27CBAF}"/>
                  </a:ext>
                </a:extLst>
              </p:cNvPr>
              <p:cNvSpPr/>
              <p:nvPr/>
            </p:nvSpPr>
            <p:spPr>
              <a:xfrm rot="16200000">
                <a:off x="-1859566" y="4738497"/>
                <a:ext cx="1145403" cy="569544"/>
              </a:xfrm>
              <a:prstGeom prst="arc">
                <a:avLst>
                  <a:gd name="adj1" fmla="val 387416"/>
                  <a:gd name="adj2" fmla="val 1056240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5" name="直線矢印コネクタ 214">
                <a:extLst>
                  <a:ext uri="{FF2B5EF4-FFF2-40B4-BE49-F238E27FC236}">
                    <a16:creationId xmlns:a16="http://schemas.microsoft.com/office/drawing/2014/main" id="{0A124C59-D4D5-458E-A481-E9CC65DCC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73307" y="5023604"/>
                <a:ext cx="515843" cy="1958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図 7" descr="地図, スポーツゲーム が含まれている画像&#10;&#10;自動的に生成された説明">
              <a:extLst>
                <a:ext uri="{FF2B5EF4-FFF2-40B4-BE49-F238E27FC236}">
                  <a16:creationId xmlns:a16="http://schemas.microsoft.com/office/drawing/2014/main" id="{227EE42F-03C5-483E-89FE-999215B3B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958" y="4281996"/>
              <a:ext cx="3246631" cy="16233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図 3" descr="地図, スポーツゲーム が含まれている画像&#10;&#10;自動的に生成された説明">
              <a:extLst>
                <a:ext uri="{FF2B5EF4-FFF2-40B4-BE49-F238E27FC236}">
                  <a16:creationId xmlns:a16="http://schemas.microsoft.com/office/drawing/2014/main" id="{EAA6660E-DAD8-44B3-9D04-D031F26F1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824" y="908666"/>
              <a:ext cx="3247054" cy="16235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D07499F5-6FF7-4324-8F65-5F92F4E3F00B}"/>
                </a:ext>
              </a:extLst>
            </p:cNvPr>
            <p:cNvSpPr/>
            <p:nvPr/>
          </p:nvSpPr>
          <p:spPr>
            <a:xfrm>
              <a:off x="3939341" y="626835"/>
              <a:ext cx="5772137" cy="2321238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80A020B9-BE21-4E72-8FF3-A858C86346C3}"/>
                </a:ext>
              </a:extLst>
            </p:cNvPr>
            <p:cNvSpPr/>
            <p:nvPr/>
          </p:nvSpPr>
          <p:spPr>
            <a:xfrm>
              <a:off x="3939341" y="3912664"/>
              <a:ext cx="5772137" cy="2321238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8" name="フリーフォーム: 図形 117">
              <a:extLst>
                <a:ext uri="{FF2B5EF4-FFF2-40B4-BE49-F238E27FC236}">
                  <a16:creationId xmlns:a16="http://schemas.microsoft.com/office/drawing/2014/main" id="{7C4DD1B8-84DF-4B7F-BD57-87A522AA737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160853" y="1878440"/>
              <a:ext cx="1224002" cy="591578"/>
            </a:xfrm>
            <a:custGeom>
              <a:avLst/>
              <a:gdLst>
                <a:gd name="connsiteX0" fmla="*/ 346923 w 1632002"/>
                <a:gd name="connsiteY0" fmla="*/ 233005 h 788771"/>
                <a:gd name="connsiteX1" fmla="*/ 291883 w 1632002"/>
                <a:gd name="connsiteY1" fmla="*/ 247308 h 788771"/>
                <a:gd name="connsiteX2" fmla="*/ 243841 w 1632002"/>
                <a:gd name="connsiteY2" fmla="*/ 264899 h 788771"/>
                <a:gd name="connsiteX3" fmla="*/ 471143 w 1632002"/>
                <a:gd name="connsiteY3" fmla="*/ 206361 h 788771"/>
                <a:gd name="connsiteX4" fmla="*/ 404766 w 1632002"/>
                <a:gd name="connsiteY4" fmla="*/ 217974 h 788771"/>
                <a:gd name="connsiteX5" fmla="*/ 371064 w 1632002"/>
                <a:gd name="connsiteY5" fmla="*/ 226732 h 788771"/>
                <a:gd name="connsiteX6" fmla="*/ 602765 w 1632002"/>
                <a:gd name="connsiteY6" fmla="*/ 188667 h 788771"/>
                <a:gd name="connsiteX7" fmla="*/ 530367 w 1632002"/>
                <a:gd name="connsiteY7" fmla="*/ 196000 h 788771"/>
                <a:gd name="connsiteX8" fmla="*/ 511680 w 1632002"/>
                <a:gd name="connsiteY8" fmla="*/ 199270 h 788771"/>
                <a:gd name="connsiteX9" fmla="*/ 711359 w 1632002"/>
                <a:gd name="connsiteY9" fmla="*/ 180727 h 788771"/>
                <a:gd name="connsiteX10" fmla="*/ 666490 w 1632002"/>
                <a:gd name="connsiteY10" fmla="*/ 182212 h 788771"/>
                <a:gd name="connsiteX11" fmla="*/ 663158 w 1632002"/>
                <a:gd name="connsiteY11" fmla="*/ 182549 h 788771"/>
                <a:gd name="connsiteX12" fmla="*/ 812913 w 1632002"/>
                <a:gd name="connsiteY12" fmla="*/ 2 h 788771"/>
                <a:gd name="connsiteX13" fmla="*/ 1545382 w 1632002"/>
                <a:gd name="connsiteY13" fmla="*/ 334557 h 788771"/>
                <a:gd name="connsiteX14" fmla="*/ 1567484 w 1632002"/>
                <a:gd name="connsiteY14" fmla="*/ 363391 h 788771"/>
                <a:gd name="connsiteX15" fmla="*/ 1567877 w 1632002"/>
                <a:gd name="connsiteY15" fmla="*/ 363662 h 788771"/>
                <a:gd name="connsiteX16" fmla="*/ 1615424 w 1632002"/>
                <a:gd name="connsiteY16" fmla="*/ 421102 h 788771"/>
                <a:gd name="connsiteX17" fmla="*/ 1617425 w 1632002"/>
                <a:gd name="connsiteY17" fmla="*/ 428544 h 788771"/>
                <a:gd name="connsiteX18" fmla="*/ 1618555 w 1632002"/>
                <a:gd name="connsiteY18" fmla="*/ 430019 h 788771"/>
                <a:gd name="connsiteX19" fmla="*/ 1617933 w 1632002"/>
                <a:gd name="connsiteY19" fmla="*/ 430437 h 788771"/>
                <a:gd name="connsiteX20" fmla="*/ 1632002 w 1632002"/>
                <a:gd name="connsiteY20" fmla="*/ 482771 h 788771"/>
                <a:gd name="connsiteX21" fmla="*/ 816001 w 1632002"/>
                <a:gd name="connsiteY21" fmla="*/ 788771 h 788771"/>
                <a:gd name="connsiteX22" fmla="*/ 0 w 1632002"/>
                <a:gd name="connsiteY22" fmla="*/ 482771 h 788771"/>
                <a:gd name="connsiteX23" fmla="*/ 139360 w 1632002"/>
                <a:gd name="connsiteY23" fmla="*/ 311684 h 788771"/>
                <a:gd name="connsiteX24" fmla="*/ 235892 w 1632002"/>
                <a:gd name="connsiteY24" fmla="*/ 267810 h 788771"/>
                <a:gd name="connsiteX25" fmla="*/ 193919 w 1632002"/>
                <a:gd name="connsiteY25" fmla="*/ 283178 h 788771"/>
                <a:gd name="connsiteX26" fmla="*/ 11513 w 1632002"/>
                <a:gd name="connsiteY26" fmla="*/ 421763 h 788771"/>
                <a:gd name="connsiteX27" fmla="*/ 9458 w 1632002"/>
                <a:gd name="connsiteY27" fmla="*/ 429408 h 788771"/>
                <a:gd name="connsiteX28" fmla="*/ 5531 w 1632002"/>
                <a:gd name="connsiteY28" fmla="*/ 426742 h 788771"/>
                <a:gd name="connsiteX29" fmla="*/ 812913 w 1632002"/>
                <a:gd name="connsiteY29" fmla="*/ 2 h 78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32002" h="788771">
                  <a:moveTo>
                    <a:pt x="346923" y="233005"/>
                  </a:moveTo>
                  <a:lnTo>
                    <a:pt x="291883" y="247308"/>
                  </a:lnTo>
                  <a:lnTo>
                    <a:pt x="243841" y="264899"/>
                  </a:lnTo>
                  <a:close/>
                  <a:moveTo>
                    <a:pt x="471143" y="206361"/>
                  </a:moveTo>
                  <a:lnTo>
                    <a:pt x="404766" y="217974"/>
                  </a:lnTo>
                  <a:lnTo>
                    <a:pt x="371064" y="226732"/>
                  </a:lnTo>
                  <a:close/>
                  <a:moveTo>
                    <a:pt x="602765" y="188667"/>
                  </a:moveTo>
                  <a:lnTo>
                    <a:pt x="530367" y="196000"/>
                  </a:lnTo>
                  <a:lnTo>
                    <a:pt x="511680" y="199270"/>
                  </a:lnTo>
                  <a:close/>
                  <a:moveTo>
                    <a:pt x="711359" y="180727"/>
                  </a:moveTo>
                  <a:lnTo>
                    <a:pt x="666490" y="182212"/>
                  </a:lnTo>
                  <a:lnTo>
                    <a:pt x="663158" y="182549"/>
                  </a:lnTo>
                  <a:close/>
                  <a:moveTo>
                    <a:pt x="812913" y="2"/>
                  </a:moveTo>
                  <a:cubicBezTo>
                    <a:pt x="1095796" y="577"/>
                    <a:pt x="1362278" y="124011"/>
                    <a:pt x="1545382" y="334557"/>
                  </a:cubicBezTo>
                  <a:lnTo>
                    <a:pt x="1567484" y="363391"/>
                  </a:lnTo>
                  <a:lnTo>
                    <a:pt x="1567877" y="363662"/>
                  </a:lnTo>
                  <a:cubicBezTo>
                    <a:pt x="1588523" y="381967"/>
                    <a:pt x="1604554" y="401182"/>
                    <a:pt x="1615424" y="421102"/>
                  </a:cubicBezTo>
                  <a:lnTo>
                    <a:pt x="1617425" y="428544"/>
                  </a:lnTo>
                  <a:lnTo>
                    <a:pt x="1618555" y="430019"/>
                  </a:lnTo>
                  <a:lnTo>
                    <a:pt x="1617933" y="430437"/>
                  </a:lnTo>
                  <a:lnTo>
                    <a:pt x="1632002" y="482771"/>
                  </a:lnTo>
                  <a:cubicBezTo>
                    <a:pt x="1632002" y="651770"/>
                    <a:pt x="1266666" y="788771"/>
                    <a:pt x="816001" y="788771"/>
                  </a:cubicBezTo>
                  <a:cubicBezTo>
                    <a:pt x="365336" y="788771"/>
                    <a:pt x="0" y="651770"/>
                    <a:pt x="0" y="482771"/>
                  </a:cubicBezTo>
                  <a:cubicBezTo>
                    <a:pt x="0" y="419397"/>
                    <a:pt x="51376" y="360522"/>
                    <a:pt x="139360" y="311684"/>
                  </a:cubicBezTo>
                  <a:lnTo>
                    <a:pt x="235892" y="267810"/>
                  </a:lnTo>
                  <a:lnTo>
                    <a:pt x="193919" y="283178"/>
                  </a:lnTo>
                  <a:cubicBezTo>
                    <a:pt x="104146" y="322042"/>
                    <a:pt x="40047" y="369474"/>
                    <a:pt x="11513" y="421763"/>
                  </a:cubicBezTo>
                  <a:lnTo>
                    <a:pt x="9458" y="429408"/>
                  </a:lnTo>
                  <a:lnTo>
                    <a:pt x="5531" y="426742"/>
                  </a:lnTo>
                  <a:cubicBezTo>
                    <a:pt x="187093" y="159244"/>
                    <a:pt x="489619" y="-655"/>
                    <a:pt x="812913" y="2"/>
                  </a:cubicBez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119" name="フリーフォーム: 図形 118">
              <a:extLst>
                <a:ext uri="{FF2B5EF4-FFF2-40B4-BE49-F238E27FC236}">
                  <a16:creationId xmlns:a16="http://schemas.microsoft.com/office/drawing/2014/main" id="{451E4FBA-F75A-4850-ADD7-06FE079CA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9580" y="1034465"/>
              <a:ext cx="1224002" cy="591578"/>
            </a:xfrm>
            <a:custGeom>
              <a:avLst/>
              <a:gdLst>
                <a:gd name="connsiteX0" fmla="*/ 346923 w 1632002"/>
                <a:gd name="connsiteY0" fmla="*/ 233005 h 788771"/>
                <a:gd name="connsiteX1" fmla="*/ 291883 w 1632002"/>
                <a:gd name="connsiteY1" fmla="*/ 247308 h 788771"/>
                <a:gd name="connsiteX2" fmla="*/ 243841 w 1632002"/>
                <a:gd name="connsiteY2" fmla="*/ 264899 h 788771"/>
                <a:gd name="connsiteX3" fmla="*/ 471143 w 1632002"/>
                <a:gd name="connsiteY3" fmla="*/ 206361 h 788771"/>
                <a:gd name="connsiteX4" fmla="*/ 404766 w 1632002"/>
                <a:gd name="connsiteY4" fmla="*/ 217974 h 788771"/>
                <a:gd name="connsiteX5" fmla="*/ 371064 w 1632002"/>
                <a:gd name="connsiteY5" fmla="*/ 226732 h 788771"/>
                <a:gd name="connsiteX6" fmla="*/ 602765 w 1632002"/>
                <a:gd name="connsiteY6" fmla="*/ 188667 h 788771"/>
                <a:gd name="connsiteX7" fmla="*/ 530367 w 1632002"/>
                <a:gd name="connsiteY7" fmla="*/ 196000 h 788771"/>
                <a:gd name="connsiteX8" fmla="*/ 511680 w 1632002"/>
                <a:gd name="connsiteY8" fmla="*/ 199270 h 788771"/>
                <a:gd name="connsiteX9" fmla="*/ 711359 w 1632002"/>
                <a:gd name="connsiteY9" fmla="*/ 180727 h 788771"/>
                <a:gd name="connsiteX10" fmla="*/ 666490 w 1632002"/>
                <a:gd name="connsiteY10" fmla="*/ 182212 h 788771"/>
                <a:gd name="connsiteX11" fmla="*/ 663158 w 1632002"/>
                <a:gd name="connsiteY11" fmla="*/ 182549 h 788771"/>
                <a:gd name="connsiteX12" fmla="*/ 812913 w 1632002"/>
                <a:gd name="connsiteY12" fmla="*/ 2 h 788771"/>
                <a:gd name="connsiteX13" fmla="*/ 1545382 w 1632002"/>
                <a:gd name="connsiteY13" fmla="*/ 334557 h 788771"/>
                <a:gd name="connsiteX14" fmla="*/ 1567484 w 1632002"/>
                <a:gd name="connsiteY14" fmla="*/ 363391 h 788771"/>
                <a:gd name="connsiteX15" fmla="*/ 1567877 w 1632002"/>
                <a:gd name="connsiteY15" fmla="*/ 363662 h 788771"/>
                <a:gd name="connsiteX16" fmla="*/ 1615424 w 1632002"/>
                <a:gd name="connsiteY16" fmla="*/ 421102 h 788771"/>
                <a:gd name="connsiteX17" fmla="*/ 1617425 w 1632002"/>
                <a:gd name="connsiteY17" fmla="*/ 428544 h 788771"/>
                <a:gd name="connsiteX18" fmla="*/ 1618555 w 1632002"/>
                <a:gd name="connsiteY18" fmla="*/ 430019 h 788771"/>
                <a:gd name="connsiteX19" fmla="*/ 1617933 w 1632002"/>
                <a:gd name="connsiteY19" fmla="*/ 430437 h 788771"/>
                <a:gd name="connsiteX20" fmla="*/ 1632002 w 1632002"/>
                <a:gd name="connsiteY20" fmla="*/ 482771 h 788771"/>
                <a:gd name="connsiteX21" fmla="*/ 816001 w 1632002"/>
                <a:gd name="connsiteY21" fmla="*/ 788771 h 788771"/>
                <a:gd name="connsiteX22" fmla="*/ 0 w 1632002"/>
                <a:gd name="connsiteY22" fmla="*/ 482771 h 788771"/>
                <a:gd name="connsiteX23" fmla="*/ 139360 w 1632002"/>
                <a:gd name="connsiteY23" fmla="*/ 311684 h 788771"/>
                <a:gd name="connsiteX24" fmla="*/ 235892 w 1632002"/>
                <a:gd name="connsiteY24" fmla="*/ 267810 h 788771"/>
                <a:gd name="connsiteX25" fmla="*/ 193919 w 1632002"/>
                <a:gd name="connsiteY25" fmla="*/ 283178 h 788771"/>
                <a:gd name="connsiteX26" fmla="*/ 11513 w 1632002"/>
                <a:gd name="connsiteY26" fmla="*/ 421763 h 788771"/>
                <a:gd name="connsiteX27" fmla="*/ 9458 w 1632002"/>
                <a:gd name="connsiteY27" fmla="*/ 429408 h 788771"/>
                <a:gd name="connsiteX28" fmla="*/ 5531 w 1632002"/>
                <a:gd name="connsiteY28" fmla="*/ 426742 h 788771"/>
                <a:gd name="connsiteX29" fmla="*/ 812913 w 1632002"/>
                <a:gd name="connsiteY29" fmla="*/ 2 h 78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32002" h="788771">
                  <a:moveTo>
                    <a:pt x="346923" y="233005"/>
                  </a:moveTo>
                  <a:lnTo>
                    <a:pt x="291883" y="247308"/>
                  </a:lnTo>
                  <a:lnTo>
                    <a:pt x="243841" y="264899"/>
                  </a:lnTo>
                  <a:close/>
                  <a:moveTo>
                    <a:pt x="471143" y="206361"/>
                  </a:moveTo>
                  <a:lnTo>
                    <a:pt x="404766" y="217974"/>
                  </a:lnTo>
                  <a:lnTo>
                    <a:pt x="371064" y="226732"/>
                  </a:lnTo>
                  <a:close/>
                  <a:moveTo>
                    <a:pt x="602765" y="188667"/>
                  </a:moveTo>
                  <a:lnTo>
                    <a:pt x="530367" y="196000"/>
                  </a:lnTo>
                  <a:lnTo>
                    <a:pt x="511680" y="199270"/>
                  </a:lnTo>
                  <a:close/>
                  <a:moveTo>
                    <a:pt x="711359" y="180727"/>
                  </a:moveTo>
                  <a:lnTo>
                    <a:pt x="666490" y="182212"/>
                  </a:lnTo>
                  <a:lnTo>
                    <a:pt x="663158" y="182549"/>
                  </a:lnTo>
                  <a:close/>
                  <a:moveTo>
                    <a:pt x="812913" y="2"/>
                  </a:moveTo>
                  <a:cubicBezTo>
                    <a:pt x="1095796" y="577"/>
                    <a:pt x="1362278" y="124011"/>
                    <a:pt x="1545382" y="334557"/>
                  </a:cubicBezTo>
                  <a:lnTo>
                    <a:pt x="1567484" y="363391"/>
                  </a:lnTo>
                  <a:lnTo>
                    <a:pt x="1567877" y="363662"/>
                  </a:lnTo>
                  <a:cubicBezTo>
                    <a:pt x="1588523" y="381967"/>
                    <a:pt x="1604554" y="401182"/>
                    <a:pt x="1615424" y="421102"/>
                  </a:cubicBezTo>
                  <a:lnTo>
                    <a:pt x="1617425" y="428544"/>
                  </a:lnTo>
                  <a:lnTo>
                    <a:pt x="1618555" y="430019"/>
                  </a:lnTo>
                  <a:lnTo>
                    <a:pt x="1617933" y="430437"/>
                  </a:lnTo>
                  <a:lnTo>
                    <a:pt x="1632002" y="482771"/>
                  </a:lnTo>
                  <a:cubicBezTo>
                    <a:pt x="1632002" y="651770"/>
                    <a:pt x="1266666" y="788771"/>
                    <a:pt x="816001" y="788771"/>
                  </a:cubicBezTo>
                  <a:cubicBezTo>
                    <a:pt x="365336" y="788771"/>
                    <a:pt x="0" y="651770"/>
                    <a:pt x="0" y="482771"/>
                  </a:cubicBezTo>
                  <a:cubicBezTo>
                    <a:pt x="0" y="419397"/>
                    <a:pt x="51376" y="360522"/>
                    <a:pt x="139360" y="311684"/>
                  </a:cubicBezTo>
                  <a:lnTo>
                    <a:pt x="235892" y="267810"/>
                  </a:lnTo>
                  <a:lnTo>
                    <a:pt x="193919" y="283178"/>
                  </a:lnTo>
                  <a:cubicBezTo>
                    <a:pt x="104146" y="322042"/>
                    <a:pt x="40047" y="369474"/>
                    <a:pt x="11513" y="421763"/>
                  </a:cubicBezTo>
                  <a:lnTo>
                    <a:pt x="9458" y="429408"/>
                  </a:lnTo>
                  <a:lnTo>
                    <a:pt x="5531" y="426742"/>
                  </a:lnTo>
                  <a:cubicBezTo>
                    <a:pt x="187093" y="159244"/>
                    <a:pt x="489619" y="-655"/>
                    <a:pt x="812913" y="2"/>
                  </a:cubicBez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509FA053-3A79-471E-AD53-0643631AC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41312" y="868472"/>
              <a:ext cx="1600943" cy="1620000"/>
              <a:chOff x="-5233901" y="-867660"/>
              <a:chExt cx="3195273" cy="3233311"/>
            </a:xfrm>
          </p:grpSpPr>
          <p:pic>
            <p:nvPicPr>
              <p:cNvPr id="121" name="Picture 12" descr="\newcommand{\uvec}[1]{\boldsymbol{\hat{\textbf{#1}}}}&#10;%$\mathbb{S}(\uvec{x})$&#10;&#10;\uvec{X}">
                <a:extLst>
                  <a:ext uri="{FF2B5EF4-FFF2-40B4-BE49-F238E27FC236}">
                    <a16:creationId xmlns:a16="http://schemas.microsoft.com/office/drawing/2014/main" id="{4B9AD74E-F02E-493D-8B2D-AAE0B457DB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76510" y="804808"/>
                <a:ext cx="237882" cy="2868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14" descr="\newcommand{\uvec}[1]{\boldsymbol{\hat{\textbf{#1}}}}&#10;%$\mathbb{S}(\uvec{x})$&#10;&#10;\uvec{Z}">
                <a:extLst>
                  <a:ext uri="{FF2B5EF4-FFF2-40B4-BE49-F238E27FC236}">
                    <a16:creationId xmlns:a16="http://schemas.microsoft.com/office/drawing/2014/main" id="{28A99C75-E156-4230-BB69-3D92CE7E4F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875614" y="-867660"/>
                <a:ext cx="163296" cy="261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DCA94712-2B82-449D-9289-82B474AE4E75}"/>
                  </a:ext>
                </a:extLst>
              </p:cNvPr>
              <p:cNvSpPr/>
              <p:nvPr/>
            </p:nvSpPr>
            <p:spPr>
              <a:xfrm>
                <a:off x="-5233901" y="362149"/>
                <a:ext cx="2914185" cy="109281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cxnSp>
            <p:nvCxnSpPr>
              <p:cNvPr id="124" name="直線矢印コネクタ 123">
                <a:extLst>
                  <a:ext uri="{FF2B5EF4-FFF2-40B4-BE49-F238E27FC236}">
                    <a16:creationId xmlns:a16="http://schemas.microsoft.com/office/drawing/2014/main" id="{8A9D0B5A-048E-47CE-A156-78984A402B85}"/>
                  </a:ext>
                </a:extLst>
              </p:cNvPr>
              <p:cNvCxnSpPr/>
              <p:nvPr/>
            </p:nvCxnSpPr>
            <p:spPr>
              <a:xfrm flipV="1">
                <a:off x="-3776044" y="903977"/>
                <a:ext cx="14570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7D311E1F-818D-45A2-9E22-AC9F1B553453}"/>
                  </a:ext>
                </a:extLst>
              </p:cNvPr>
              <p:cNvCxnSpPr/>
              <p:nvPr/>
            </p:nvCxnSpPr>
            <p:spPr>
              <a:xfrm flipH="1" flipV="1">
                <a:off x="-3776809" y="-548535"/>
                <a:ext cx="0" cy="14570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A1453A06-9603-4CD5-8B93-FFA9AEA770AE}"/>
                  </a:ext>
                </a:extLst>
              </p:cNvPr>
              <p:cNvCxnSpPr/>
              <p:nvPr/>
            </p:nvCxnSpPr>
            <p:spPr>
              <a:xfrm flipV="1">
                <a:off x="-3783182" y="415337"/>
                <a:ext cx="698847" cy="4932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7" name="Picture 10" descr="\newcommand{\uvec}[1]{\boldsymbol{\hat{\textbf{#1}}}}&#10;%$\mathbb{S}(\uvec{x})$&#10;&#10;\uvec{Y}">
                <a:extLst>
                  <a:ext uri="{FF2B5EF4-FFF2-40B4-BE49-F238E27FC236}">
                    <a16:creationId xmlns:a16="http://schemas.microsoft.com/office/drawing/2014/main" id="{1676FF39-DE4C-4B93-AFCE-CEF329B5BD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84336" y="75641"/>
                <a:ext cx="272872" cy="310772"/>
              </a:xfrm>
              <a:prstGeom prst="rect">
                <a:avLst/>
              </a:prstGeom>
              <a:solidFill>
                <a:schemeClr val="bg1">
                  <a:alpha val="62000"/>
                </a:schemeClr>
              </a:solidFill>
            </p:spPr>
          </p:pic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223A01C3-163E-4901-A817-5E9E3FFA7837}"/>
                  </a:ext>
                </a:extLst>
              </p:cNvPr>
              <p:cNvSpPr/>
              <p:nvPr/>
            </p:nvSpPr>
            <p:spPr>
              <a:xfrm>
                <a:off x="-3837825" y="853916"/>
                <a:ext cx="109282" cy="109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D59B4009-11BE-41E3-9F1A-DD1F0827F1C0}"/>
                  </a:ext>
                </a:extLst>
              </p:cNvPr>
              <p:cNvSpPr/>
              <p:nvPr/>
            </p:nvSpPr>
            <p:spPr>
              <a:xfrm>
                <a:off x="-5233901" y="-548534"/>
                <a:ext cx="2914185" cy="29141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</p:grp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9E33873E-123B-4F84-A4DC-B4F2FAD4D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0768" y="1175858"/>
              <a:ext cx="1224002" cy="459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18D91E7B-2FEB-4B9D-BB79-DCF79B3E9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6170" y="1869686"/>
              <a:ext cx="1224002" cy="459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grpSp>
          <p:nvGrpSpPr>
            <p:cNvPr id="162" name="グループ化 161">
              <a:extLst>
                <a:ext uri="{FF2B5EF4-FFF2-40B4-BE49-F238E27FC236}">
                  <a16:creationId xmlns:a16="http://schemas.microsoft.com/office/drawing/2014/main" id="{3B656962-EA5A-424A-B1B5-5F98B62BF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80160" y="2604713"/>
              <a:ext cx="1600943" cy="1620000"/>
              <a:chOff x="-5233901" y="-867660"/>
              <a:chExt cx="3195273" cy="3233311"/>
            </a:xfrm>
          </p:grpSpPr>
          <p:pic>
            <p:nvPicPr>
              <p:cNvPr id="163" name="Picture 12" descr="\newcommand{\uvec}[1]{\boldsymbol{\hat{\textbf{#1}}}}&#10;%$\mathbb{S}(\uvec{x})$&#10;&#10;\uvec{X}">
                <a:extLst>
                  <a:ext uri="{FF2B5EF4-FFF2-40B4-BE49-F238E27FC236}">
                    <a16:creationId xmlns:a16="http://schemas.microsoft.com/office/drawing/2014/main" id="{649EE615-15A6-444F-A490-F8F18596B8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76510" y="804808"/>
                <a:ext cx="237882" cy="2868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14" descr="\newcommand{\uvec}[1]{\boldsymbol{\hat{\textbf{#1}}}}&#10;%$\mathbb{S}(\uvec{x})$&#10;&#10;\uvec{Z}">
                <a:extLst>
                  <a:ext uri="{FF2B5EF4-FFF2-40B4-BE49-F238E27FC236}">
                    <a16:creationId xmlns:a16="http://schemas.microsoft.com/office/drawing/2014/main" id="{19654548-C0DA-4470-BD3A-5D86FF029B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875614" y="-867660"/>
                <a:ext cx="163296" cy="261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7433DBAC-76F3-4CA4-B563-8BC62AE088E3}"/>
                  </a:ext>
                </a:extLst>
              </p:cNvPr>
              <p:cNvSpPr/>
              <p:nvPr/>
            </p:nvSpPr>
            <p:spPr>
              <a:xfrm>
                <a:off x="-5233901" y="362149"/>
                <a:ext cx="2914185" cy="109281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61386D06-D5AD-4592-8011-2295DE4C3796}"/>
                  </a:ext>
                </a:extLst>
              </p:cNvPr>
              <p:cNvCxnSpPr/>
              <p:nvPr/>
            </p:nvCxnSpPr>
            <p:spPr>
              <a:xfrm flipV="1">
                <a:off x="-3776044" y="903977"/>
                <a:ext cx="14570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矢印コネクタ 166">
                <a:extLst>
                  <a:ext uri="{FF2B5EF4-FFF2-40B4-BE49-F238E27FC236}">
                    <a16:creationId xmlns:a16="http://schemas.microsoft.com/office/drawing/2014/main" id="{436F422E-BD77-46A4-9AA5-6436F97FAFB9}"/>
                  </a:ext>
                </a:extLst>
              </p:cNvPr>
              <p:cNvCxnSpPr/>
              <p:nvPr/>
            </p:nvCxnSpPr>
            <p:spPr>
              <a:xfrm flipH="1" flipV="1">
                <a:off x="-3776809" y="-548535"/>
                <a:ext cx="0" cy="14570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矢印コネクタ 167">
                <a:extLst>
                  <a:ext uri="{FF2B5EF4-FFF2-40B4-BE49-F238E27FC236}">
                    <a16:creationId xmlns:a16="http://schemas.microsoft.com/office/drawing/2014/main" id="{2FEB83A0-E73E-48B6-8B2F-70DBA962C987}"/>
                  </a:ext>
                </a:extLst>
              </p:cNvPr>
              <p:cNvCxnSpPr/>
              <p:nvPr/>
            </p:nvCxnSpPr>
            <p:spPr>
              <a:xfrm flipV="1">
                <a:off x="-3783182" y="415337"/>
                <a:ext cx="698847" cy="4932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9" name="Picture 10" descr="\newcommand{\uvec}[1]{\boldsymbol{\hat{\textbf{#1}}}}&#10;%$\mathbb{S}(\uvec{x})$&#10;&#10;\uvec{Y}">
                <a:extLst>
                  <a:ext uri="{FF2B5EF4-FFF2-40B4-BE49-F238E27FC236}">
                    <a16:creationId xmlns:a16="http://schemas.microsoft.com/office/drawing/2014/main" id="{6EFFF984-A1E5-4006-9A71-7C7B8644EC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84336" y="75641"/>
                <a:ext cx="272872" cy="310772"/>
              </a:xfrm>
              <a:prstGeom prst="rect">
                <a:avLst/>
              </a:prstGeom>
              <a:solidFill>
                <a:schemeClr val="bg1">
                  <a:alpha val="62000"/>
                </a:schemeClr>
              </a:solidFill>
            </p:spPr>
          </p:pic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09CA3CD6-9157-4AAA-99A8-96089E139D53}"/>
                  </a:ext>
                </a:extLst>
              </p:cNvPr>
              <p:cNvSpPr/>
              <p:nvPr/>
            </p:nvSpPr>
            <p:spPr>
              <a:xfrm>
                <a:off x="-3837825" y="853916"/>
                <a:ext cx="109282" cy="109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sp>
            <p:nvSpPr>
              <p:cNvPr id="171" name="楕円 170">
                <a:extLst>
                  <a:ext uri="{FF2B5EF4-FFF2-40B4-BE49-F238E27FC236}">
                    <a16:creationId xmlns:a16="http://schemas.microsoft.com/office/drawing/2014/main" id="{06BD0CA5-F585-4021-9CBD-106C79E3BAE4}"/>
                  </a:ext>
                </a:extLst>
              </p:cNvPr>
              <p:cNvSpPr/>
              <p:nvPr/>
            </p:nvSpPr>
            <p:spPr>
              <a:xfrm>
                <a:off x="-5233901" y="-548534"/>
                <a:ext cx="2914185" cy="29141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</p:grp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3043F9B4-FA11-4A51-BA45-61AE685A5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824" y="918911"/>
              <a:ext cx="3255835" cy="405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3A164A8-8644-43E6-AD75-9B05D4523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9145" y="4704088"/>
              <a:ext cx="810000" cy="8100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A5AF5F79-69CB-4A5E-AC12-F45347F4B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824" y="2132459"/>
              <a:ext cx="3248055" cy="405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sp>
          <p:nvSpPr>
            <p:cNvPr id="177" name="部分円 176">
              <a:extLst>
                <a:ext uri="{FF2B5EF4-FFF2-40B4-BE49-F238E27FC236}">
                  <a16:creationId xmlns:a16="http://schemas.microsoft.com/office/drawing/2014/main" id="{305CD2F2-3E6E-4B21-BE00-84BD7B900F50}"/>
                </a:ext>
              </a:extLst>
            </p:cNvPr>
            <p:cNvSpPr/>
            <p:nvPr/>
          </p:nvSpPr>
          <p:spPr>
            <a:xfrm>
              <a:off x="6989144" y="4704088"/>
              <a:ext cx="810000" cy="81000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FF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78" name="部分円 177">
              <a:extLst>
                <a:ext uri="{FF2B5EF4-FFF2-40B4-BE49-F238E27FC236}">
                  <a16:creationId xmlns:a16="http://schemas.microsoft.com/office/drawing/2014/main" id="{2CD15555-5D23-4143-A1AF-1CF48D7B33A0}"/>
                </a:ext>
              </a:extLst>
            </p:cNvPr>
            <p:cNvSpPr/>
            <p:nvPr/>
          </p:nvSpPr>
          <p:spPr>
            <a:xfrm rot="10800000">
              <a:off x="3741591" y="4704088"/>
              <a:ext cx="810000" cy="81000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FF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cxnSp>
          <p:nvCxnSpPr>
            <p:cNvPr id="188" name="直線矢印コネクタ 187">
              <a:extLst>
                <a:ext uri="{FF2B5EF4-FFF2-40B4-BE49-F238E27FC236}">
                  <a16:creationId xmlns:a16="http://schemas.microsoft.com/office/drawing/2014/main" id="{2511A632-A944-4585-977C-DF3315F92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2523" y="3847235"/>
              <a:ext cx="1165521" cy="819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矢印コネクタ 190">
              <a:extLst>
                <a:ext uri="{FF2B5EF4-FFF2-40B4-BE49-F238E27FC236}">
                  <a16:creationId xmlns:a16="http://schemas.microsoft.com/office/drawing/2014/main" id="{E17AD577-CB5A-43A4-9FFC-FEA950133A58}"/>
                </a:ext>
              </a:extLst>
            </p:cNvPr>
            <p:cNvCxnSpPr>
              <a:cxnSpLocks/>
            </p:cNvCxnSpPr>
            <p:nvPr/>
          </p:nvCxnSpPr>
          <p:spPr>
            <a:xfrm>
              <a:off x="9485803" y="2295621"/>
              <a:ext cx="1197859" cy="8992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矢印コネクタ 198">
              <a:extLst>
                <a:ext uri="{FF2B5EF4-FFF2-40B4-BE49-F238E27FC236}">
                  <a16:creationId xmlns:a16="http://schemas.microsoft.com/office/drawing/2014/main" id="{938B3871-D723-4396-8E0C-45BFCE122187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3332699" y="1785795"/>
              <a:ext cx="606642" cy="16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矢印コネクタ 215">
              <a:extLst>
                <a:ext uri="{FF2B5EF4-FFF2-40B4-BE49-F238E27FC236}">
                  <a16:creationId xmlns:a16="http://schemas.microsoft.com/office/drawing/2014/main" id="{A4B0D54D-2C07-454E-80DB-C890FE4DB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478" y="1695774"/>
              <a:ext cx="156785" cy="309113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46E577D9-FEBB-4EC4-B5D8-AE84056ADF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552" y="4903427"/>
              <a:ext cx="237872" cy="18382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8F9893DF-83B6-45D0-B858-B0CDBDA82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6722" y="1983430"/>
              <a:ext cx="81000" cy="810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3" name="楕円 222">
              <a:extLst>
                <a:ext uri="{FF2B5EF4-FFF2-40B4-BE49-F238E27FC236}">
                  <a16:creationId xmlns:a16="http://schemas.microsoft.com/office/drawing/2014/main" id="{AEC8B1B3-3F65-43F7-B79E-2F6544CC3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1777" y="5085146"/>
              <a:ext cx="81000" cy="81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224" name="直線矢印コネクタ 223">
              <a:extLst>
                <a:ext uri="{FF2B5EF4-FFF2-40B4-BE49-F238E27FC236}">
                  <a16:creationId xmlns:a16="http://schemas.microsoft.com/office/drawing/2014/main" id="{DB34EABA-E23B-4C94-9BA2-024570F1E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31335" y="1157249"/>
              <a:ext cx="60869" cy="573793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C26A9A13-74C1-4D6B-B381-94D161351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0768" y="1725881"/>
              <a:ext cx="81000" cy="810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7" name="楕円 226">
              <a:extLst>
                <a:ext uri="{FF2B5EF4-FFF2-40B4-BE49-F238E27FC236}">
                  <a16:creationId xmlns:a16="http://schemas.microsoft.com/office/drawing/2014/main" id="{6107BA4B-C594-497D-8D2F-07FC1C57D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1448" y="5040544"/>
              <a:ext cx="81000" cy="81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228" name="直線矢印コネクタ 227">
              <a:extLst>
                <a:ext uri="{FF2B5EF4-FFF2-40B4-BE49-F238E27FC236}">
                  <a16:creationId xmlns:a16="http://schemas.microsoft.com/office/drawing/2014/main" id="{9DF2ACB6-8D9A-4BC4-80BC-47C253B54E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5037" y="4715759"/>
              <a:ext cx="287847" cy="351687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矢印コネクタ 229">
              <a:extLst>
                <a:ext uri="{FF2B5EF4-FFF2-40B4-BE49-F238E27FC236}">
                  <a16:creationId xmlns:a16="http://schemas.microsoft.com/office/drawing/2014/main" id="{42DFB3BD-56CB-4F6A-AC93-64F7D1239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6804" y="3465275"/>
              <a:ext cx="445954" cy="44670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矢印コネクタ 231">
              <a:extLst>
                <a:ext uri="{FF2B5EF4-FFF2-40B4-BE49-F238E27FC236}">
                  <a16:creationId xmlns:a16="http://schemas.microsoft.com/office/drawing/2014/main" id="{0962FA26-A99B-408E-A157-9B3603B09A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16673" y="2813231"/>
              <a:ext cx="310922" cy="661097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テキスト ボックス 237">
              <a:extLst>
                <a:ext uri="{FF2B5EF4-FFF2-40B4-BE49-F238E27FC236}">
                  <a16:creationId xmlns:a16="http://schemas.microsoft.com/office/drawing/2014/main" id="{145000A3-FB42-443E-BDC5-53FD0EBB6547}"/>
                </a:ext>
              </a:extLst>
            </p:cNvPr>
            <p:cNvSpPr txBox="1"/>
            <p:nvPr/>
          </p:nvSpPr>
          <p:spPr>
            <a:xfrm>
              <a:off x="-2258310" y="3296414"/>
              <a:ext cx="1999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軸回りの回転</a:t>
              </a:r>
            </a:p>
          </p:txBody>
        </p:sp>
        <p:sp>
          <p:nvSpPr>
            <p:cNvPr id="239" name="テキスト ボックス 238">
              <a:extLst>
                <a:ext uri="{FF2B5EF4-FFF2-40B4-BE49-F238E27FC236}">
                  <a16:creationId xmlns:a16="http://schemas.microsoft.com/office/drawing/2014/main" id="{4599ABEE-2B8A-43B7-A36F-ECF885429FD7}"/>
                </a:ext>
              </a:extLst>
            </p:cNvPr>
            <p:cNvSpPr txBox="1"/>
            <p:nvPr/>
          </p:nvSpPr>
          <p:spPr>
            <a:xfrm>
              <a:off x="1677401" y="3244334"/>
              <a:ext cx="370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Canny</a:t>
              </a:r>
              <a:r>
                <a: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のエッジ検出</a:t>
              </a:r>
            </a:p>
          </p:txBody>
        </p:sp>
        <p:sp>
          <p:nvSpPr>
            <p:cNvPr id="249" name="テキスト ボックス 248">
              <a:extLst>
                <a:ext uri="{FF2B5EF4-FFF2-40B4-BE49-F238E27FC236}">
                  <a16:creationId xmlns:a16="http://schemas.microsoft.com/office/drawing/2014/main" id="{E5BC1E03-D466-40F7-99A5-4B746759D144}"/>
                </a:ext>
              </a:extLst>
            </p:cNvPr>
            <p:cNvSpPr txBox="1"/>
            <p:nvPr/>
          </p:nvSpPr>
          <p:spPr>
            <a:xfrm>
              <a:off x="7465956" y="752079"/>
              <a:ext cx="1198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球面勾配</a:t>
              </a:r>
            </a:p>
          </p:txBody>
        </p:sp>
        <p:sp>
          <p:nvSpPr>
            <p:cNvPr id="250" name="テキスト ボックス 249">
              <a:extLst>
                <a:ext uri="{FF2B5EF4-FFF2-40B4-BE49-F238E27FC236}">
                  <a16:creationId xmlns:a16="http://schemas.microsoft.com/office/drawing/2014/main" id="{B919CB81-E039-45FF-BD94-A7703E458E3C}"/>
                </a:ext>
              </a:extLst>
            </p:cNvPr>
            <p:cNvSpPr txBox="1"/>
            <p:nvPr/>
          </p:nvSpPr>
          <p:spPr>
            <a:xfrm>
              <a:off x="7360735" y="4256723"/>
              <a:ext cx="1124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球面勾配</a:t>
              </a:r>
            </a:p>
          </p:txBody>
        </p:sp>
        <p:sp>
          <p:nvSpPr>
            <p:cNvPr id="253" name="テキスト ボックス 252">
              <a:extLst>
                <a:ext uri="{FF2B5EF4-FFF2-40B4-BE49-F238E27FC236}">
                  <a16:creationId xmlns:a16="http://schemas.microsoft.com/office/drawing/2014/main" id="{2163133E-F298-4EDC-B463-9FA0E641FE68}"/>
                </a:ext>
              </a:extLst>
            </p:cNvPr>
            <p:cNvSpPr txBox="1"/>
            <p:nvPr/>
          </p:nvSpPr>
          <p:spPr>
            <a:xfrm>
              <a:off x="5413483" y="2773289"/>
              <a:ext cx="24929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エッジ点における勾配</a:t>
              </a:r>
            </a:p>
          </p:txBody>
        </p:sp>
        <p:sp>
          <p:nvSpPr>
            <p:cNvPr id="254" name="テキスト ボックス 253">
              <a:extLst>
                <a:ext uri="{FF2B5EF4-FFF2-40B4-BE49-F238E27FC236}">
                  <a16:creationId xmlns:a16="http://schemas.microsoft.com/office/drawing/2014/main" id="{E37C01A6-D719-4D89-A058-3FAD535F2675}"/>
                </a:ext>
              </a:extLst>
            </p:cNvPr>
            <p:cNvSpPr txBox="1"/>
            <p:nvPr/>
          </p:nvSpPr>
          <p:spPr>
            <a:xfrm>
              <a:off x="5413551" y="3730909"/>
              <a:ext cx="24929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エッジ点における勾配</a:t>
              </a:r>
            </a:p>
          </p:txBody>
        </p:sp>
        <p:sp>
          <p:nvSpPr>
            <p:cNvPr id="255" name="テキスト ボックス 254">
              <a:extLst>
                <a:ext uri="{FF2B5EF4-FFF2-40B4-BE49-F238E27FC236}">
                  <a16:creationId xmlns:a16="http://schemas.microsoft.com/office/drawing/2014/main" id="{E6BE229E-DE13-4BA8-A066-8EF30A40AD0D}"/>
                </a:ext>
              </a:extLst>
            </p:cNvPr>
            <p:cNvSpPr txBox="1"/>
            <p:nvPr/>
          </p:nvSpPr>
          <p:spPr>
            <a:xfrm>
              <a:off x="10461874" y="4402188"/>
              <a:ext cx="199407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単位球面勾配</a:t>
              </a:r>
              <a:endPara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ベクトルの集合</a:t>
              </a:r>
              <a:endPara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テキスト ボックス 259">
              <a:extLst>
                <a:ext uri="{FF2B5EF4-FFF2-40B4-BE49-F238E27FC236}">
                  <a16:creationId xmlns:a16="http://schemas.microsoft.com/office/drawing/2014/main" id="{415EAC2B-1DD1-4D0A-8902-812A60476090}"/>
                </a:ext>
              </a:extLst>
            </p:cNvPr>
            <p:cNvSpPr txBox="1"/>
            <p:nvPr/>
          </p:nvSpPr>
          <p:spPr>
            <a:xfrm>
              <a:off x="8746098" y="3256554"/>
              <a:ext cx="1894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r>
                <a: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正規化</a:t>
              </a:r>
            </a:p>
          </p:txBody>
        </p:sp>
        <p:sp>
          <p:nvSpPr>
            <p:cNvPr id="262" name="テキスト ボックス 261">
              <a:extLst>
                <a:ext uri="{FF2B5EF4-FFF2-40B4-BE49-F238E27FC236}">
                  <a16:creationId xmlns:a16="http://schemas.microsoft.com/office/drawing/2014/main" id="{8AC4CF42-22C8-4D3B-A588-19331C34317C}"/>
                </a:ext>
              </a:extLst>
            </p:cNvPr>
            <p:cNvSpPr txBox="1"/>
            <p:nvPr/>
          </p:nvSpPr>
          <p:spPr>
            <a:xfrm>
              <a:off x="4391777" y="1381374"/>
              <a:ext cx="1060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勾配</a:t>
              </a:r>
            </a:p>
          </p:txBody>
        </p:sp>
        <p:sp>
          <p:nvSpPr>
            <p:cNvPr id="263" name="テキスト ボックス 262">
              <a:extLst>
                <a:ext uri="{FF2B5EF4-FFF2-40B4-BE49-F238E27FC236}">
                  <a16:creationId xmlns:a16="http://schemas.microsoft.com/office/drawing/2014/main" id="{D4DADA5B-D157-4065-9966-66A65F34CB96}"/>
                </a:ext>
              </a:extLst>
            </p:cNvPr>
            <p:cNvSpPr txBox="1"/>
            <p:nvPr/>
          </p:nvSpPr>
          <p:spPr>
            <a:xfrm>
              <a:off x="4182734" y="4534095"/>
              <a:ext cx="102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勾配</a:t>
              </a:r>
            </a:p>
          </p:txBody>
        </p: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A639CEA1-CA9E-4DC2-9B32-D179750B1D5C}"/>
                </a:ext>
              </a:extLst>
            </p:cNvPr>
            <p:cNvCxnSpPr>
              <a:cxnSpLocks/>
              <a:endCxn id="117" idx="1"/>
            </p:cNvCxnSpPr>
            <p:nvPr/>
          </p:nvCxnSpPr>
          <p:spPr>
            <a:xfrm>
              <a:off x="3332699" y="5072759"/>
              <a:ext cx="606642" cy="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図 114" descr="屋内, 座る, テーブル, ブラック が含まれている画像&#10;&#10;自動的に生成された説明">
              <a:extLst>
                <a:ext uri="{FF2B5EF4-FFF2-40B4-BE49-F238E27FC236}">
                  <a16:creationId xmlns:a16="http://schemas.microsoft.com/office/drawing/2014/main" id="{55675A4B-05D7-482D-855F-EDBB9967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5776" y="4285330"/>
              <a:ext cx="3232282" cy="1616141"/>
            </a:xfrm>
            <a:prstGeom prst="rect">
              <a:avLst/>
            </a:prstGeom>
          </p:spPr>
        </p:pic>
        <p:pic>
          <p:nvPicPr>
            <p:cNvPr id="133" name="図 132" descr="屋内, 座る, 作る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A5C6C2A3-EAC9-40BB-8C69-83C206E86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5776" y="911970"/>
              <a:ext cx="3223056" cy="1611528"/>
            </a:xfrm>
            <a:prstGeom prst="rect">
              <a:avLst/>
            </a:prstGeom>
          </p:spPr>
        </p:pic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946440CF-1296-4970-9BCF-017B77B87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71059" y="1620384"/>
              <a:ext cx="614773" cy="1374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フリーフォーム: 図形 134">
              <a:extLst>
                <a:ext uri="{FF2B5EF4-FFF2-40B4-BE49-F238E27FC236}">
                  <a16:creationId xmlns:a16="http://schemas.microsoft.com/office/drawing/2014/main" id="{4ABA3346-F8CB-4DFC-98FC-2AD7AC79758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-2300774" y="1878439"/>
              <a:ext cx="1224002" cy="607977"/>
            </a:xfrm>
            <a:custGeom>
              <a:avLst/>
              <a:gdLst>
                <a:gd name="connsiteX0" fmla="*/ 346923 w 1632002"/>
                <a:gd name="connsiteY0" fmla="*/ 233005 h 788771"/>
                <a:gd name="connsiteX1" fmla="*/ 291883 w 1632002"/>
                <a:gd name="connsiteY1" fmla="*/ 247308 h 788771"/>
                <a:gd name="connsiteX2" fmla="*/ 243841 w 1632002"/>
                <a:gd name="connsiteY2" fmla="*/ 264899 h 788771"/>
                <a:gd name="connsiteX3" fmla="*/ 471143 w 1632002"/>
                <a:gd name="connsiteY3" fmla="*/ 206361 h 788771"/>
                <a:gd name="connsiteX4" fmla="*/ 404766 w 1632002"/>
                <a:gd name="connsiteY4" fmla="*/ 217974 h 788771"/>
                <a:gd name="connsiteX5" fmla="*/ 371064 w 1632002"/>
                <a:gd name="connsiteY5" fmla="*/ 226732 h 788771"/>
                <a:gd name="connsiteX6" fmla="*/ 602765 w 1632002"/>
                <a:gd name="connsiteY6" fmla="*/ 188667 h 788771"/>
                <a:gd name="connsiteX7" fmla="*/ 530367 w 1632002"/>
                <a:gd name="connsiteY7" fmla="*/ 196000 h 788771"/>
                <a:gd name="connsiteX8" fmla="*/ 511680 w 1632002"/>
                <a:gd name="connsiteY8" fmla="*/ 199270 h 788771"/>
                <a:gd name="connsiteX9" fmla="*/ 711359 w 1632002"/>
                <a:gd name="connsiteY9" fmla="*/ 180727 h 788771"/>
                <a:gd name="connsiteX10" fmla="*/ 666490 w 1632002"/>
                <a:gd name="connsiteY10" fmla="*/ 182212 h 788771"/>
                <a:gd name="connsiteX11" fmla="*/ 663158 w 1632002"/>
                <a:gd name="connsiteY11" fmla="*/ 182549 h 788771"/>
                <a:gd name="connsiteX12" fmla="*/ 812913 w 1632002"/>
                <a:gd name="connsiteY12" fmla="*/ 2 h 788771"/>
                <a:gd name="connsiteX13" fmla="*/ 1545382 w 1632002"/>
                <a:gd name="connsiteY13" fmla="*/ 334557 h 788771"/>
                <a:gd name="connsiteX14" fmla="*/ 1567484 w 1632002"/>
                <a:gd name="connsiteY14" fmla="*/ 363391 h 788771"/>
                <a:gd name="connsiteX15" fmla="*/ 1567877 w 1632002"/>
                <a:gd name="connsiteY15" fmla="*/ 363662 h 788771"/>
                <a:gd name="connsiteX16" fmla="*/ 1615424 w 1632002"/>
                <a:gd name="connsiteY16" fmla="*/ 421102 h 788771"/>
                <a:gd name="connsiteX17" fmla="*/ 1617425 w 1632002"/>
                <a:gd name="connsiteY17" fmla="*/ 428544 h 788771"/>
                <a:gd name="connsiteX18" fmla="*/ 1618555 w 1632002"/>
                <a:gd name="connsiteY18" fmla="*/ 430019 h 788771"/>
                <a:gd name="connsiteX19" fmla="*/ 1617933 w 1632002"/>
                <a:gd name="connsiteY19" fmla="*/ 430437 h 788771"/>
                <a:gd name="connsiteX20" fmla="*/ 1632002 w 1632002"/>
                <a:gd name="connsiteY20" fmla="*/ 482771 h 788771"/>
                <a:gd name="connsiteX21" fmla="*/ 816001 w 1632002"/>
                <a:gd name="connsiteY21" fmla="*/ 788771 h 788771"/>
                <a:gd name="connsiteX22" fmla="*/ 0 w 1632002"/>
                <a:gd name="connsiteY22" fmla="*/ 482771 h 788771"/>
                <a:gd name="connsiteX23" fmla="*/ 139360 w 1632002"/>
                <a:gd name="connsiteY23" fmla="*/ 311684 h 788771"/>
                <a:gd name="connsiteX24" fmla="*/ 235892 w 1632002"/>
                <a:gd name="connsiteY24" fmla="*/ 267810 h 788771"/>
                <a:gd name="connsiteX25" fmla="*/ 193919 w 1632002"/>
                <a:gd name="connsiteY25" fmla="*/ 283178 h 788771"/>
                <a:gd name="connsiteX26" fmla="*/ 11513 w 1632002"/>
                <a:gd name="connsiteY26" fmla="*/ 421763 h 788771"/>
                <a:gd name="connsiteX27" fmla="*/ 9458 w 1632002"/>
                <a:gd name="connsiteY27" fmla="*/ 429408 h 788771"/>
                <a:gd name="connsiteX28" fmla="*/ 5531 w 1632002"/>
                <a:gd name="connsiteY28" fmla="*/ 426742 h 788771"/>
                <a:gd name="connsiteX29" fmla="*/ 812913 w 1632002"/>
                <a:gd name="connsiteY29" fmla="*/ 2 h 78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32002" h="788771">
                  <a:moveTo>
                    <a:pt x="346923" y="233005"/>
                  </a:moveTo>
                  <a:lnTo>
                    <a:pt x="291883" y="247308"/>
                  </a:lnTo>
                  <a:lnTo>
                    <a:pt x="243841" y="264899"/>
                  </a:lnTo>
                  <a:close/>
                  <a:moveTo>
                    <a:pt x="471143" y="206361"/>
                  </a:moveTo>
                  <a:lnTo>
                    <a:pt x="404766" y="217974"/>
                  </a:lnTo>
                  <a:lnTo>
                    <a:pt x="371064" y="226732"/>
                  </a:lnTo>
                  <a:close/>
                  <a:moveTo>
                    <a:pt x="602765" y="188667"/>
                  </a:moveTo>
                  <a:lnTo>
                    <a:pt x="530367" y="196000"/>
                  </a:lnTo>
                  <a:lnTo>
                    <a:pt x="511680" y="199270"/>
                  </a:lnTo>
                  <a:close/>
                  <a:moveTo>
                    <a:pt x="711359" y="180727"/>
                  </a:moveTo>
                  <a:lnTo>
                    <a:pt x="666490" y="182212"/>
                  </a:lnTo>
                  <a:lnTo>
                    <a:pt x="663158" y="182549"/>
                  </a:lnTo>
                  <a:close/>
                  <a:moveTo>
                    <a:pt x="812913" y="2"/>
                  </a:moveTo>
                  <a:cubicBezTo>
                    <a:pt x="1095796" y="577"/>
                    <a:pt x="1362278" y="124011"/>
                    <a:pt x="1545382" y="334557"/>
                  </a:cubicBezTo>
                  <a:lnTo>
                    <a:pt x="1567484" y="363391"/>
                  </a:lnTo>
                  <a:lnTo>
                    <a:pt x="1567877" y="363662"/>
                  </a:lnTo>
                  <a:cubicBezTo>
                    <a:pt x="1588523" y="381967"/>
                    <a:pt x="1604554" y="401182"/>
                    <a:pt x="1615424" y="421102"/>
                  </a:cubicBezTo>
                  <a:lnTo>
                    <a:pt x="1617425" y="428544"/>
                  </a:lnTo>
                  <a:lnTo>
                    <a:pt x="1618555" y="430019"/>
                  </a:lnTo>
                  <a:lnTo>
                    <a:pt x="1617933" y="430437"/>
                  </a:lnTo>
                  <a:lnTo>
                    <a:pt x="1632002" y="482771"/>
                  </a:lnTo>
                  <a:cubicBezTo>
                    <a:pt x="1632002" y="651770"/>
                    <a:pt x="1266666" y="788771"/>
                    <a:pt x="816001" y="788771"/>
                  </a:cubicBezTo>
                  <a:cubicBezTo>
                    <a:pt x="365336" y="788771"/>
                    <a:pt x="0" y="651770"/>
                    <a:pt x="0" y="482771"/>
                  </a:cubicBezTo>
                  <a:cubicBezTo>
                    <a:pt x="0" y="419397"/>
                    <a:pt x="51376" y="360522"/>
                    <a:pt x="139360" y="311684"/>
                  </a:cubicBezTo>
                  <a:lnTo>
                    <a:pt x="235892" y="267810"/>
                  </a:lnTo>
                  <a:lnTo>
                    <a:pt x="193919" y="283178"/>
                  </a:lnTo>
                  <a:cubicBezTo>
                    <a:pt x="104146" y="322042"/>
                    <a:pt x="40047" y="369474"/>
                    <a:pt x="11513" y="421763"/>
                  </a:cubicBezTo>
                  <a:lnTo>
                    <a:pt x="9458" y="429408"/>
                  </a:lnTo>
                  <a:lnTo>
                    <a:pt x="5531" y="426742"/>
                  </a:lnTo>
                  <a:cubicBezTo>
                    <a:pt x="187093" y="159244"/>
                    <a:pt x="489619" y="-655"/>
                    <a:pt x="812913" y="2"/>
                  </a:cubicBez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136" name="フリーフォーム: 図形 135">
              <a:extLst>
                <a:ext uri="{FF2B5EF4-FFF2-40B4-BE49-F238E27FC236}">
                  <a16:creationId xmlns:a16="http://schemas.microsoft.com/office/drawing/2014/main" id="{F72EC146-6B7A-448A-BFAB-75691EE4B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94434" y="1034049"/>
              <a:ext cx="1224002" cy="591578"/>
            </a:xfrm>
            <a:custGeom>
              <a:avLst/>
              <a:gdLst>
                <a:gd name="connsiteX0" fmla="*/ 346923 w 1632002"/>
                <a:gd name="connsiteY0" fmla="*/ 233005 h 788771"/>
                <a:gd name="connsiteX1" fmla="*/ 291883 w 1632002"/>
                <a:gd name="connsiteY1" fmla="*/ 247308 h 788771"/>
                <a:gd name="connsiteX2" fmla="*/ 243841 w 1632002"/>
                <a:gd name="connsiteY2" fmla="*/ 264899 h 788771"/>
                <a:gd name="connsiteX3" fmla="*/ 471143 w 1632002"/>
                <a:gd name="connsiteY3" fmla="*/ 206361 h 788771"/>
                <a:gd name="connsiteX4" fmla="*/ 404766 w 1632002"/>
                <a:gd name="connsiteY4" fmla="*/ 217974 h 788771"/>
                <a:gd name="connsiteX5" fmla="*/ 371064 w 1632002"/>
                <a:gd name="connsiteY5" fmla="*/ 226732 h 788771"/>
                <a:gd name="connsiteX6" fmla="*/ 602765 w 1632002"/>
                <a:gd name="connsiteY6" fmla="*/ 188667 h 788771"/>
                <a:gd name="connsiteX7" fmla="*/ 530367 w 1632002"/>
                <a:gd name="connsiteY7" fmla="*/ 196000 h 788771"/>
                <a:gd name="connsiteX8" fmla="*/ 511680 w 1632002"/>
                <a:gd name="connsiteY8" fmla="*/ 199270 h 788771"/>
                <a:gd name="connsiteX9" fmla="*/ 711359 w 1632002"/>
                <a:gd name="connsiteY9" fmla="*/ 180727 h 788771"/>
                <a:gd name="connsiteX10" fmla="*/ 666490 w 1632002"/>
                <a:gd name="connsiteY10" fmla="*/ 182212 h 788771"/>
                <a:gd name="connsiteX11" fmla="*/ 663158 w 1632002"/>
                <a:gd name="connsiteY11" fmla="*/ 182549 h 788771"/>
                <a:gd name="connsiteX12" fmla="*/ 812913 w 1632002"/>
                <a:gd name="connsiteY12" fmla="*/ 2 h 788771"/>
                <a:gd name="connsiteX13" fmla="*/ 1545382 w 1632002"/>
                <a:gd name="connsiteY13" fmla="*/ 334557 h 788771"/>
                <a:gd name="connsiteX14" fmla="*/ 1567484 w 1632002"/>
                <a:gd name="connsiteY14" fmla="*/ 363391 h 788771"/>
                <a:gd name="connsiteX15" fmla="*/ 1567877 w 1632002"/>
                <a:gd name="connsiteY15" fmla="*/ 363662 h 788771"/>
                <a:gd name="connsiteX16" fmla="*/ 1615424 w 1632002"/>
                <a:gd name="connsiteY16" fmla="*/ 421102 h 788771"/>
                <a:gd name="connsiteX17" fmla="*/ 1617425 w 1632002"/>
                <a:gd name="connsiteY17" fmla="*/ 428544 h 788771"/>
                <a:gd name="connsiteX18" fmla="*/ 1618555 w 1632002"/>
                <a:gd name="connsiteY18" fmla="*/ 430019 h 788771"/>
                <a:gd name="connsiteX19" fmla="*/ 1617933 w 1632002"/>
                <a:gd name="connsiteY19" fmla="*/ 430437 h 788771"/>
                <a:gd name="connsiteX20" fmla="*/ 1632002 w 1632002"/>
                <a:gd name="connsiteY20" fmla="*/ 482771 h 788771"/>
                <a:gd name="connsiteX21" fmla="*/ 816001 w 1632002"/>
                <a:gd name="connsiteY21" fmla="*/ 788771 h 788771"/>
                <a:gd name="connsiteX22" fmla="*/ 0 w 1632002"/>
                <a:gd name="connsiteY22" fmla="*/ 482771 h 788771"/>
                <a:gd name="connsiteX23" fmla="*/ 139360 w 1632002"/>
                <a:gd name="connsiteY23" fmla="*/ 311684 h 788771"/>
                <a:gd name="connsiteX24" fmla="*/ 235892 w 1632002"/>
                <a:gd name="connsiteY24" fmla="*/ 267810 h 788771"/>
                <a:gd name="connsiteX25" fmla="*/ 193919 w 1632002"/>
                <a:gd name="connsiteY25" fmla="*/ 283178 h 788771"/>
                <a:gd name="connsiteX26" fmla="*/ 11513 w 1632002"/>
                <a:gd name="connsiteY26" fmla="*/ 421763 h 788771"/>
                <a:gd name="connsiteX27" fmla="*/ 9458 w 1632002"/>
                <a:gd name="connsiteY27" fmla="*/ 429408 h 788771"/>
                <a:gd name="connsiteX28" fmla="*/ 5531 w 1632002"/>
                <a:gd name="connsiteY28" fmla="*/ 426742 h 788771"/>
                <a:gd name="connsiteX29" fmla="*/ 812913 w 1632002"/>
                <a:gd name="connsiteY29" fmla="*/ 2 h 78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32002" h="788771">
                  <a:moveTo>
                    <a:pt x="346923" y="233005"/>
                  </a:moveTo>
                  <a:lnTo>
                    <a:pt x="291883" y="247308"/>
                  </a:lnTo>
                  <a:lnTo>
                    <a:pt x="243841" y="264899"/>
                  </a:lnTo>
                  <a:close/>
                  <a:moveTo>
                    <a:pt x="471143" y="206361"/>
                  </a:moveTo>
                  <a:lnTo>
                    <a:pt x="404766" y="217974"/>
                  </a:lnTo>
                  <a:lnTo>
                    <a:pt x="371064" y="226732"/>
                  </a:lnTo>
                  <a:close/>
                  <a:moveTo>
                    <a:pt x="602765" y="188667"/>
                  </a:moveTo>
                  <a:lnTo>
                    <a:pt x="530367" y="196000"/>
                  </a:lnTo>
                  <a:lnTo>
                    <a:pt x="511680" y="199270"/>
                  </a:lnTo>
                  <a:close/>
                  <a:moveTo>
                    <a:pt x="711359" y="180727"/>
                  </a:moveTo>
                  <a:lnTo>
                    <a:pt x="666490" y="182212"/>
                  </a:lnTo>
                  <a:lnTo>
                    <a:pt x="663158" y="182549"/>
                  </a:lnTo>
                  <a:close/>
                  <a:moveTo>
                    <a:pt x="812913" y="2"/>
                  </a:moveTo>
                  <a:cubicBezTo>
                    <a:pt x="1095796" y="577"/>
                    <a:pt x="1362278" y="124011"/>
                    <a:pt x="1545382" y="334557"/>
                  </a:cubicBezTo>
                  <a:lnTo>
                    <a:pt x="1567484" y="363391"/>
                  </a:lnTo>
                  <a:lnTo>
                    <a:pt x="1567877" y="363662"/>
                  </a:lnTo>
                  <a:cubicBezTo>
                    <a:pt x="1588523" y="381967"/>
                    <a:pt x="1604554" y="401182"/>
                    <a:pt x="1615424" y="421102"/>
                  </a:cubicBezTo>
                  <a:lnTo>
                    <a:pt x="1617425" y="428544"/>
                  </a:lnTo>
                  <a:lnTo>
                    <a:pt x="1618555" y="430019"/>
                  </a:lnTo>
                  <a:lnTo>
                    <a:pt x="1617933" y="430437"/>
                  </a:lnTo>
                  <a:lnTo>
                    <a:pt x="1632002" y="482771"/>
                  </a:lnTo>
                  <a:cubicBezTo>
                    <a:pt x="1632002" y="651770"/>
                    <a:pt x="1266666" y="788771"/>
                    <a:pt x="816001" y="788771"/>
                  </a:cubicBezTo>
                  <a:cubicBezTo>
                    <a:pt x="365336" y="788771"/>
                    <a:pt x="0" y="651770"/>
                    <a:pt x="0" y="482771"/>
                  </a:cubicBezTo>
                  <a:cubicBezTo>
                    <a:pt x="0" y="419397"/>
                    <a:pt x="51376" y="360522"/>
                    <a:pt x="139360" y="311684"/>
                  </a:cubicBezTo>
                  <a:lnTo>
                    <a:pt x="235892" y="267810"/>
                  </a:lnTo>
                  <a:lnTo>
                    <a:pt x="193919" y="283178"/>
                  </a:lnTo>
                  <a:cubicBezTo>
                    <a:pt x="104146" y="322042"/>
                    <a:pt x="40047" y="369474"/>
                    <a:pt x="11513" y="421763"/>
                  </a:cubicBezTo>
                  <a:lnTo>
                    <a:pt x="9458" y="429408"/>
                  </a:lnTo>
                  <a:lnTo>
                    <a:pt x="5531" y="426742"/>
                  </a:lnTo>
                  <a:cubicBezTo>
                    <a:pt x="187093" y="159244"/>
                    <a:pt x="489619" y="-655"/>
                    <a:pt x="812913" y="2"/>
                  </a:cubicBez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506D071F-E55B-46D6-AED5-63E8650DB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65776" y="918911"/>
              <a:ext cx="3240000" cy="405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775D27A1-8599-43BB-B02E-9F3F2E91D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9224" y="4704088"/>
              <a:ext cx="810000" cy="8100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439DD100-DED9-4EC4-950B-FA7614989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59043" y="2132459"/>
              <a:ext cx="3240000" cy="405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40" name="部分円 139">
              <a:extLst>
                <a:ext uri="{FF2B5EF4-FFF2-40B4-BE49-F238E27FC236}">
                  <a16:creationId xmlns:a16="http://schemas.microsoft.com/office/drawing/2014/main" id="{5F29C1DD-37F7-4F1C-A492-B6F782FD7FAB}"/>
                </a:ext>
              </a:extLst>
            </p:cNvPr>
            <p:cNvSpPr/>
            <p:nvPr/>
          </p:nvSpPr>
          <p:spPr>
            <a:xfrm>
              <a:off x="2569223" y="4704088"/>
              <a:ext cx="810000" cy="81000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FF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41" name="部分円 140">
              <a:extLst>
                <a:ext uri="{FF2B5EF4-FFF2-40B4-BE49-F238E27FC236}">
                  <a16:creationId xmlns:a16="http://schemas.microsoft.com/office/drawing/2014/main" id="{2911BB7E-E265-4EFC-8DCE-C232454E6AE1}"/>
                </a:ext>
              </a:extLst>
            </p:cNvPr>
            <p:cNvSpPr/>
            <p:nvPr/>
          </p:nvSpPr>
          <p:spPr>
            <a:xfrm rot="10800000">
              <a:off x="-664043" y="4704088"/>
              <a:ext cx="810000" cy="81000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FF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275C1327-03EC-4449-B504-5A66545DE3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2420315" y="868472"/>
              <a:ext cx="1460108" cy="1620000"/>
              <a:chOff x="-5233901" y="-867660"/>
              <a:chExt cx="2914185" cy="3233311"/>
            </a:xfrm>
          </p:grpSpPr>
          <p:pic>
            <p:nvPicPr>
              <p:cNvPr id="143" name="Picture 12" descr="\newcommand{\uvec}[1]{\boldsymbol{\hat{\textbf{#1}}}}&#10;%$\mathbb{S}(\uvec{x})$&#10;&#10;\uvec{X}">
                <a:extLst>
                  <a:ext uri="{FF2B5EF4-FFF2-40B4-BE49-F238E27FC236}">
                    <a16:creationId xmlns:a16="http://schemas.microsoft.com/office/drawing/2014/main" id="{689A75C7-D34C-427C-BCBF-0EA31D3ABD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72" y="1359630"/>
                <a:ext cx="237882" cy="2868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14" descr="\newcommand{\uvec}[1]{\boldsymbol{\hat{\textbf{#1}}}}&#10;%$\mathbb{S}(\uvec{x})$&#10;&#10;\uvec{Z}">
                <a:extLst>
                  <a:ext uri="{FF2B5EF4-FFF2-40B4-BE49-F238E27FC236}">
                    <a16:creationId xmlns:a16="http://schemas.microsoft.com/office/drawing/2014/main" id="{01C3A40D-711E-4D96-9AF8-D347F78F57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875614" y="-867660"/>
                <a:ext cx="163296" cy="261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2807669C-95D0-4E3A-BB5E-D35F2F939F9D}"/>
                  </a:ext>
                </a:extLst>
              </p:cNvPr>
              <p:cNvSpPr/>
              <p:nvPr/>
            </p:nvSpPr>
            <p:spPr>
              <a:xfrm>
                <a:off x="-5233901" y="362149"/>
                <a:ext cx="2914185" cy="109281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cxnSp>
            <p:nvCxnSpPr>
              <p:cNvPr id="160" name="直線矢印コネクタ 159">
                <a:extLst>
                  <a:ext uri="{FF2B5EF4-FFF2-40B4-BE49-F238E27FC236}">
                    <a16:creationId xmlns:a16="http://schemas.microsoft.com/office/drawing/2014/main" id="{9A0ADC1D-2889-4CE0-B497-73305C7B5C78}"/>
                  </a:ext>
                </a:extLst>
              </p:cNvPr>
              <p:cNvCxnSpPr>
                <a:cxnSpLocks/>
                <a:endCxn id="145" idx="5"/>
              </p:cNvCxnSpPr>
              <p:nvPr/>
            </p:nvCxnSpPr>
            <p:spPr>
              <a:xfrm>
                <a:off x="-3776044" y="903977"/>
                <a:ext cx="1029555" cy="3909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547634BF-1089-473F-9DB6-9C3381B1515B}"/>
                  </a:ext>
                </a:extLst>
              </p:cNvPr>
              <p:cNvCxnSpPr/>
              <p:nvPr/>
            </p:nvCxnSpPr>
            <p:spPr>
              <a:xfrm flipH="1" flipV="1">
                <a:off x="-3776809" y="-548535"/>
                <a:ext cx="0" cy="14570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2" name="Picture 10" descr="\newcommand{\uvec}[1]{\boldsymbol{\hat{\textbf{#1}}}}&#10;%$\mathbb{S}(\uvec{x})$&#10;&#10;\uvec{Y}">
                <a:extLst>
                  <a:ext uri="{FF2B5EF4-FFF2-40B4-BE49-F238E27FC236}">
                    <a16:creationId xmlns:a16="http://schemas.microsoft.com/office/drawing/2014/main" id="{73CDE7C5-A319-43D4-BB3C-C3C8AB3BD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791440" y="802581"/>
                <a:ext cx="272871" cy="310771"/>
              </a:xfrm>
              <a:prstGeom prst="rect">
                <a:avLst/>
              </a:prstGeom>
              <a:solidFill>
                <a:schemeClr val="bg1">
                  <a:alpha val="62000"/>
                </a:schemeClr>
              </a:solidFill>
            </p:spPr>
          </p:pic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18D37E87-3C48-4F08-9B9F-F23B74D7BCE3}"/>
                  </a:ext>
                </a:extLst>
              </p:cNvPr>
              <p:cNvSpPr/>
              <p:nvPr/>
            </p:nvSpPr>
            <p:spPr>
              <a:xfrm>
                <a:off x="-3837825" y="853916"/>
                <a:ext cx="109282" cy="1092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  <p:sp>
            <p:nvSpPr>
              <p:cNvPr id="179" name="楕円 178">
                <a:extLst>
                  <a:ext uri="{FF2B5EF4-FFF2-40B4-BE49-F238E27FC236}">
                    <a16:creationId xmlns:a16="http://schemas.microsoft.com/office/drawing/2014/main" id="{053385CC-77FA-4186-A4EB-312B6BA45D08}"/>
                  </a:ext>
                </a:extLst>
              </p:cNvPr>
              <p:cNvSpPr/>
              <p:nvPr/>
            </p:nvSpPr>
            <p:spPr>
              <a:xfrm>
                <a:off x="-5233901" y="-548534"/>
                <a:ext cx="2914185" cy="29141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 dirty="0"/>
              </a:p>
            </p:txBody>
          </p:sp>
        </p:grp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CD424816-EC67-4F51-9B04-EE71788745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310859" y="1175858"/>
              <a:ext cx="1224002" cy="459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0B564B3A-D945-4F38-A418-38E3BDB61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305457" y="1869686"/>
              <a:ext cx="1224002" cy="459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182" name="四角形: 角を丸くする 181">
              <a:extLst>
                <a:ext uri="{FF2B5EF4-FFF2-40B4-BE49-F238E27FC236}">
                  <a16:creationId xmlns:a16="http://schemas.microsoft.com/office/drawing/2014/main" id="{56289C08-C789-4A67-AD84-1F0346B5BEFC}"/>
                </a:ext>
              </a:extLst>
            </p:cNvPr>
            <p:cNvSpPr/>
            <p:nvPr/>
          </p:nvSpPr>
          <p:spPr>
            <a:xfrm>
              <a:off x="-2533971" y="625176"/>
              <a:ext cx="5772137" cy="2321238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83" name="四角形: 角を丸くする 182">
              <a:extLst>
                <a:ext uri="{FF2B5EF4-FFF2-40B4-BE49-F238E27FC236}">
                  <a16:creationId xmlns:a16="http://schemas.microsoft.com/office/drawing/2014/main" id="{AD1FFBB3-49C4-49CA-A124-F2D4E4B5DAC2}"/>
                </a:ext>
              </a:extLst>
            </p:cNvPr>
            <p:cNvSpPr/>
            <p:nvPr/>
          </p:nvSpPr>
          <p:spPr>
            <a:xfrm>
              <a:off x="-2533971" y="3912140"/>
              <a:ext cx="5772137" cy="2321238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85" name="直線矢印コネクタ 184">
              <a:extLst>
                <a:ext uri="{FF2B5EF4-FFF2-40B4-BE49-F238E27FC236}">
                  <a16:creationId xmlns:a16="http://schemas.microsoft.com/office/drawing/2014/main" id="{BBB66A85-9A35-4925-A446-6384D10EF3A5}"/>
                </a:ext>
              </a:extLst>
            </p:cNvPr>
            <p:cNvCxnSpPr>
              <a:cxnSpLocks/>
            </p:cNvCxnSpPr>
            <p:nvPr/>
          </p:nvCxnSpPr>
          <p:spPr>
            <a:xfrm>
              <a:off x="307825" y="3222464"/>
              <a:ext cx="0" cy="413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45A5AC92-3BD8-41E5-A766-E53D7D9673E3}"/>
                </a:ext>
              </a:extLst>
            </p:cNvPr>
            <p:cNvSpPr txBox="1"/>
            <p:nvPr/>
          </p:nvSpPr>
          <p:spPr>
            <a:xfrm>
              <a:off x="-317318" y="2786686"/>
              <a:ext cx="1266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入力画像</a:t>
              </a:r>
            </a:p>
          </p:txBody>
        </p: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BFA6895-F0D6-4281-9AD4-625BCC7C9DF0}"/>
                </a:ext>
              </a:extLst>
            </p:cNvPr>
            <p:cNvSpPr txBox="1"/>
            <p:nvPr/>
          </p:nvSpPr>
          <p:spPr>
            <a:xfrm>
              <a:off x="-317318" y="3754962"/>
              <a:ext cx="12665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回転画像</a:t>
              </a:r>
            </a:p>
          </p:txBody>
        </p:sp>
        <p:sp>
          <p:nvSpPr>
            <p:cNvPr id="206" name="円弧 205">
              <a:extLst>
                <a:ext uri="{FF2B5EF4-FFF2-40B4-BE49-F238E27FC236}">
                  <a16:creationId xmlns:a16="http://schemas.microsoft.com/office/drawing/2014/main" id="{17DC3228-C64F-4E53-BD82-6E79798AA3BC}"/>
                </a:ext>
              </a:extLst>
            </p:cNvPr>
            <p:cNvSpPr/>
            <p:nvPr/>
          </p:nvSpPr>
          <p:spPr>
            <a:xfrm>
              <a:off x="-2316881" y="1183947"/>
              <a:ext cx="1235426" cy="457020"/>
            </a:xfrm>
            <a:prstGeom prst="arc">
              <a:avLst>
                <a:gd name="adj1" fmla="val 21439480"/>
                <a:gd name="adj2" fmla="val 1085947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円弧 206">
              <a:extLst>
                <a:ext uri="{FF2B5EF4-FFF2-40B4-BE49-F238E27FC236}">
                  <a16:creationId xmlns:a16="http://schemas.microsoft.com/office/drawing/2014/main" id="{8F42AD7F-77AA-4739-B9F3-7FCC3436DB9D}"/>
                </a:ext>
              </a:extLst>
            </p:cNvPr>
            <p:cNvSpPr/>
            <p:nvPr/>
          </p:nvSpPr>
          <p:spPr>
            <a:xfrm>
              <a:off x="-2306502" y="1877951"/>
              <a:ext cx="1235426" cy="457020"/>
            </a:xfrm>
            <a:prstGeom prst="arc">
              <a:avLst>
                <a:gd name="adj1" fmla="val 21439480"/>
                <a:gd name="adj2" fmla="val 1085947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3717AB5-C737-4BBE-BC06-01347FF2B4CB}"/>
                </a:ext>
              </a:extLst>
            </p:cNvPr>
            <p:cNvGrpSpPr/>
            <p:nvPr/>
          </p:nvGrpSpPr>
          <p:grpSpPr>
            <a:xfrm>
              <a:off x="-2412701" y="4125814"/>
              <a:ext cx="1499396" cy="1620000"/>
              <a:chOff x="-2412701" y="4125814"/>
              <a:chExt cx="1499396" cy="1620000"/>
            </a:xfrm>
          </p:grpSpPr>
          <p:grpSp>
            <p:nvGrpSpPr>
              <p:cNvPr id="190" name="グループ化 189">
                <a:extLst>
                  <a:ext uri="{FF2B5EF4-FFF2-40B4-BE49-F238E27FC236}">
                    <a16:creationId xmlns:a16="http://schemas.microsoft.com/office/drawing/2014/main" id="{0B0964A8-E386-43A6-9D27-17AAF069021A}"/>
                  </a:ext>
                </a:extLst>
              </p:cNvPr>
              <p:cNvGrpSpPr/>
              <p:nvPr/>
            </p:nvGrpSpPr>
            <p:grpSpPr>
              <a:xfrm>
                <a:off x="-2412701" y="4125814"/>
                <a:ext cx="1499396" cy="1620000"/>
                <a:chOff x="-641647" y="2376539"/>
                <a:chExt cx="1499396" cy="1620000"/>
              </a:xfrm>
            </p:grpSpPr>
            <p:sp>
              <p:nvSpPr>
                <p:cNvPr id="192" name="フリーフォーム: 図形 191">
                  <a:extLst>
                    <a:ext uri="{FF2B5EF4-FFF2-40B4-BE49-F238E27FC236}">
                      <a16:creationId xmlns:a16="http://schemas.microsoft.com/office/drawing/2014/main" id="{348BE943-C8E7-4708-9E62-400D1B88E9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-950523" y="3017300"/>
                  <a:ext cx="1145401" cy="527650"/>
                </a:xfrm>
                <a:custGeom>
                  <a:avLst/>
                  <a:gdLst>
                    <a:gd name="connsiteX0" fmla="*/ 346923 w 1632002"/>
                    <a:gd name="connsiteY0" fmla="*/ 233005 h 788771"/>
                    <a:gd name="connsiteX1" fmla="*/ 291883 w 1632002"/>
                    <a:gd name="connsiteY1" fmla="*/ 247308 h 788771"/>
                    <a:gd name="connsiteX2" fmla="*/ 243841 w 1632002"/>
                    <a:gd name="connsiteY2" fmla="*/ 264899 h 788771"/>
                    <a:gd name="connsiteX3" fmla="*/ 471143 w 1632002"/>
                    <a:gd name="connsiteY3" fmla="*/ 206361 h 788771"/>
                    <a:gd name="connsiteX4" fmla="*/ 404766 w 1632002"/>
                    <a:gd name="connsiteY4" fmla="*/ 217974 h 788771"/>
                    <a:gd name="connsiteX5" fmla="*/ 371064 w 1632002"/>
                    <a:gd name="connsiteY5" fmla="*/ 226732 h 788771"/>
                    <a:gd name="connsiteX6" fmla="*/ 602765 w 1632002"/>
                    <a:gd name="connsiteY6" fmla="*/ 188667 h 788771"/>
                    <a:gd name="connsiteX7" fmla="*/ 530367 w 1632002"/>
                    <a:gd name="connsiteY7" fmla="*/ 196000 h 788771"/>
                    <a:gd name="connsiteX8" fmla="*/ 511680 w 1632002"/>
                    <a:gd name="connsiteY8" fmla="*/ 199270 h 788771"/>
                    <a:gd name="connsiteX9" fmla="*/ 711359 w 1632002"/>
                    <a:gd name="connsiteY9" fmla="*/ 180727 h 788771"/>
                    <a:gd name="connsiteX10" fmla="*/ 666490 w 1632002"/>
                    <a:gd name="connsiteY10" fmla="*/ 182212 h 788771"/>
                    <a:gd name="connsiteX11" fmla="*/ 663158 w 1632002"/>
                    <a:gd name="connsiteY11" fmla="*/ 182549 h 788771"/>
                    <a:gd name="connsiteX12" fmla="*/ 812913 w 1632002"/>
                    <a:gd name="connsiteY12" fmla="*/ 2 h 788771"/>
                    <a:gd name="connsiteX13" fmla="*/ 1545382 w 1632002"/>
                    <a:gd name="connsiteY13" fmla="*/ 334557 h 788771"/>
                    <a:gd name="connsiteX14" fmla="*/ 1567484 w 1632002"/>
                    <a:gd name="connsiteY14" fmla="*/ 363391 h 788771"/>
                    <a:gd name="connsiteX15" fmla="*/ 1567877 w 1632002"/>
                    <a:gd name="connsiteY15" fmla="*/ 363662 h 788771"/>
                    <a:gd name="connsiteX16" fmla="*/ 1615424 w 1632002"/>
                    <a:gd name="connsiteY16" fmla="*/ 421102 h 788771"/>
                    <a:gd name="connsiteX17" fmla="*/ 1617425 w 1632002"/>
                    <a:gd name="connsiteY17" fmla="*/ 428544 h 788771"/>
                    <a:gd name="connsiteX18" fmla="*/ 1618555 w 1632002"/>
                    <a:gd name="connsiteY18" fmla="*/ 430019 h 788771"/>
                    <a:gd name="connsiteX19" fmla="*/ 1617933 w 1632002"/>
                    <a:gd name="connsiteY19" fmla="*/ 430437 h 788771"/>
                    <a:gd name="connsiteX20" fmla="*/ 1632002 w 1632002"/>
                    <a:gd name="connsiteY20" fmla="*/ 482771 h 788771"/>
                    <a:gd name="connsiteX21" fmla="*/ 816001 w 1632002"/>
                    <a:gd name="connsiteY21" fmla="*/ 788771 h 788771"/>
                    <a:gd name="connsiteX22" fmla="*/ 0 w 1632002"/>
                    <a:gd name="connsiteY22" fmla="*/ 482771 h 788771"/>
                    <a:gd name="connsiteX23" fmla="*/ 139360 w 1632002"/>
                    <a:gd name="connsiteY23" fmla="*/ 311684 h 788771"/>
                    <a:gd name="connsiteX24" fmla="*/ 235892 w 1632002"/>
                    <a:gd name="connsiteY24" fmla="*/ 267810 h 788771"/>
                    <a:gd name="connsiteX25" fmla="*/ 193919 w 1632002"/>
                    <a:gd name="connsiteY25" fmla="*/ 283178 h 788771"/>
                    <a:gd name="connsiteX26" fmla="*/ 11513 w 1632002"/>
                    <a:gd name="connsiteY26" fmla="*/ 421763 h 788771"/>
                    <a:gd name="connsiteX27" fmla="*/ 9458 w 1632002"/>
                    <a:gd name="connsiteY27" fmla="*/ 429408 h 788771"/>
                    <a:gd name="connsiteX28" fmla="*/ 5531 w 1632002"/>
                    <a:gd name="connsiteY28" fmla="*/ 426742 h 788771"/>
                    <a:gd name="connsiteX29" fmla="*/ 812913 w 1632002"/>
                    <a:gd name="connsiteY29" fmla="*/ 2 h 78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632002" h="788771">
                      <a:moveTo>
                        <a:pt x="346923" y="233005"/>
                      </a:moveTo>
                      <a:lnTo>
                        <a:pt x="291883" y="247308"/>
                      </a:lnTo>
                      <a:lnTo>
                        <a:pt x="243841" y="264899"/>
                      </a:lnTo>
                      <a:close/>
                      <a:moveTo>
                        <a:pt x="471143" y="206361"/>
                      </a:moveTo>
                      <a:lnTo>
                        <a:pt x="404766" y="217974"/>
                      </a:lnTo>
                      <a:lnTo>
                        <a:pt x="371064" y="226732"/>
                      </a:lnTo>
                      <a:close/>
                      <a:moveTo>
                        <a:pt x="602765" y="188667"/>
                      </a:moveTo>
                      <a:lnTo>
                        <a:pt x="530367" y="196000"/>
                      </a:lnTo>
                      <a:lnTo>
                        <a:pt x="511680" y="199270"/>
                      </a:lnTo>
                      <a:close/>
                      <a:moveTo>
                        <a:pt x="711359" y="180727"/>
                      </a:moveTo>
                      <a:lnTo>
                        <a:pt x="666490" y="182212"/>
                      </a:lnTo>
                      <a:lnTo>
                        <a:pt x="663158" y="182549"/>
                      </a:lnTo>
                      <a:close/>
                      <a:moveTo>
                        <a:pt x="812913" y="2"/>
                      </a:moveTo>
                      <a:cubicBezTo>
                        <a:pt x="1095796" y="577"/>
                        <a:pt x="1362278" y="124011"/>
                        <a:pt x="1545382" y="334557"/>
                      </a:cubicBezTo>
                      <a:lnTo>
                        <a:pt x="1567484" y="363391"/>
                      </a:lnTo>
                      <a:lnTo>
                        <a:pt x="1567877" y="363662"/>
                      </a:lnTo>
                      <a:cubicBezTo>
                        <a:pt x="1588523" y="381967"/>
                        <a:pt x="1604554" y="401182"/>
                        <a:pt x="1615424" y="421102"/>
                      </a:cubicBezTo>
                      <a:lnTo>
                        <a:pt x="1617425" y="428544"/>
                      </a:lnTo>
                      <a:lnTo>
                        <a:pt x="1618555" y="430019"/>
                      </a:lnTo>
                      <a:lnTo>
                        <a:pt x="1617933" y="430437"/>
                      </a:lnTo>
                      <a:lnTo>
                        <a:pt x="1632002" y="482771"/>
                      </a:lnTo>
                      <a:cubicBezTo>
                        <a:pt x="1632002" y="651770"/>
                        <a:pt x="1266666" y="788771"/>
                        <a:pt x="816001" y="788771"/>
                      </a:cubicBezTo>
                      <a:cubicBezTo>
                        <a:pt x="365336" y="788771"/>
                        <a:pt x="0" y="651770"/>
                        <a:pt x="0" y="482771"/>
                      </a:cubicBezTo>
                      <a:cubicBezTo>
                        <a:pt x="0" y="419397"/>
                        <a:pt x="51376" y="360522"/>
                        <a:pt x="139360" y="311684"/>
                      </a:cubicBezTo>
                      <a:lnTo>
                        <a:pt x="235892" y="267810"/>
                      </a:lnTo>
                      <a:lnTo>
                        <a:pt x="193919" y="283178"/>
                      </a:lnTo>
                      <a:cubicBezTo>
                        <a:pt x="104146" y="322042"/>
                        <a:pt x="40047" y="369474"/>
                        <a:pt x="11513" y="421763"/>
                      </a:cubicBezTo>
                      <a:lnTo>
                        <a:pt x="9458" y="429408"/>
                      </a:lnTo>
                      <a:lnTo>
                        <a:pt x="5531" y="426742"/>
                      </a:lnTo>
                      <a:cubicBezTo>
                        <a:pt x="187093" y="159244"/>
                        <a:pt x="489619" y="-655"/>
                        <a:pt x="812913" y="2"/>
                      </a:cubicBezTo>
                      <a:close/>
                    </a:path>
                  </a:pathLst>
                </a:custGeom>
                <a:solidFill>
                  <a:srgbClr val="FF0000">
                    <a:alpha val="4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  <p:sp>
              <p:nvSpPr>
                <p:cNvPr id="193" name="フリーフォーム: 図形 192">
                  <a:extLst>
                    <a:ext uri="{FF2B5EF4-FFF2-40B4-BE49-F238E27FC236}">
                      <a16:creationId xmlns:a16="http://schemas.microsoft.com/office/drawing/2014/main" id="{5BA5F1C2-9455-41C6-9DC8-CF2A6D29B0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-39357" y="2952912"/>
                  <a:ext cx="1145403" cy="648808"/>
                </a:xfrm>
                <a:custGeom>
                  <a:avLst/>
                  <a:gdLst>
                    <a:gd name="connsiteX0" fmla="*/ 346923 w 1632002"/>
                    <a:gd name="connsiteY0" fmla="*/ 233005 h 788771"/>
                    <a:gd name="connsiteX1" fmla="*/ 291883 w 1632002"/>
                    <a:gd name="connsiteY1" fmla="*/ 247308 h 788771"/>
                    <a:gd name="connsiteX2" fmla="*/ 243841 w 1632002"/>
                    <a:gd name="connsiteY2" fmla="*/ 264899 h 788771"/>
                    <a:gd name="connsiteX3" fmla="*/ 471143 w 1632002"/>
                    <a:gd name="connsiteY3" fmla="*/ 206361 h 788771"/>
                    <a:gd name="connsiteX4" fmla="*/ 404766 w 1632002"/>
                    <a:gd name="connsiteY4" fmla="*/ 217974 h 788771"/>
                    <a:gd name="connsiteX5" fmla="*/ 371064 w 1632002"/>
                    <a:gd name="connsiteY5" fmla="*/ 226732 h 788771"/>
                    <a:gd name="connsiteX6" fmla="*/ 602765 w 1632002"/>
                    <a:gd name="connsiteY6" fmla="*/ 188667 h 788771"/>
                    <a:gd name="connsiteX7" fmla="*/ 530367 w 1632002"/>
                    <a:gd name="connsiteY7" fmla="*/ 196000 h 788771"/>
                    <a:gd name="connsiteX8" fmla="*/ 511680 w 1632002"/>
                    <a:gd name="connsiteY8" fmla="*/ 199270 h 788771"/>
                    <a:gd name="connsiteX9" fmla="*/ 711359 w 1632002"/>
                    <a:gd name="connsiteY9" fmla="*/ 180727 h 788771"/>
                    <a:gd name="connsiteX10" fmla="*/ 666490 w 1632002"/>
                    <a:gd name="connsiteY10" fmla="*/ 182212 h 788771"/>
                    <a:gd name="connsiteX11" fmla="*/ 663158 w 1632002"/>
                    <a:gd name="connsiteY11" fmla="*/ 182549 h 788771"/>
                    <a:gd name="connsiteX12" fmla="*/ 812913 w 1632002"/>
                    <a:gd name="connsiteY12" fmla="*/ 2 h 788771"/>
                    <a:gd name="connsiteX13" fmla="*/ 1545382 w 1632002"/>
                    <a:gd name="connsiteY13" fmla="*/ 334557 h 788771"/>
                    <a:gd name="connsiteX14" fmla="*/ 1567484 w 1632002"/>
                    <a:gd name="connsiteY14" fmla="*/ 363391 h 788771"/>
                    <a:gd name="connsiteX15" fmla="*/ 1567877 w 1632002"/>
                    <a:gd name="connsiteY15" fmla="*/ 363662 h 788771"/>
                    <a:gd name="connsiteX16" fmla="*/ 1615424 w 1632002"/>
                    <a:gd name="connsiteY16" fmla="*/ 421102 h 788771"/>
                    <a:gd name="connsiteX17" fmla="*/ 1617425 w 1632002"/>
                    <a:gd name="connsiteY17" fmla="*/ 428544 h 788771"/>
                    <a:gd name="connsiteX18" fmla="*/ 1618555 w 1632002"/>
                    <a:gd name="connsiteY18" fmla="*/ 430019 h 788771"/>
                    <a:gd name="connsiteX19" fmla="*/ 1617933 w 1632002"/>
                    <a:gd name="connsiteY19" fmla="*/ 430437 h 788771"/>
                    <a:gd name="connsiteX20" fmla="*/ 1632002 w 1632002"/>
                    <a:gd name="connsiteY20" fmla="*/ 482771 h 788771"/>
                    <a:gd name="connsiteX21" fmla="*/ 816001 w 1632002"/>
                    <a:gd name="connsiteY21" fmla="*/ 788771 h 788771"/>
                    <a:gd name="connsiteX22" fmla="*/ 0 w 1632002"/>
                    <a:gd name="connsiteY22" fmla="*/ 482771 h 788771"/>
                    <a:gd name="connsiteX23" fmla="*/ 139360 w 1632002"/>
                    <a:gd name="connsiteY23" fmla="*/ 311684 h 788771"/>
                    <a:gd name="connsiteX24" fmla="*/ 235892 w 1632002"/>
                    <a:gd name="connsiteY24" fmla="*/ 267810 h 788771"/>
                    <a:gd name="connsiteX25" fmla="*/ 193919 w 1632002"/>
                    <a:gd name="connsiteY25" fmla="*/ 283178 h 788771"/>
                    <a:gd name="connsiteX26" fmla="*/ 11513 w 1632002"/>
                    <a:gd name="connsiteY26" fmla="*/ 421763 h 788771"/>
                    <a:gd name="connsiteX27" fmla="*/ 9458 w 1632002"/>
                    <a:gd name="connsiteY27" fmla="*/ 429408 h 788771"/>
                    <a:gd name="connsiteX28" fmla="*/ 5531 w 1632002"/>
                    <a:gd name="connsiteY28" fmla="*/ 426742 h 788771"/>
                    <a:gd name="connsiteX29" fmla="*/ 812913 w 1632002"/>
                    <a:gd name="connsiteY29" fmla="*/ 2 h 78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632002" h="788771">
                      <a:moveTo>
                        <a:pt x="346923" y="233005"/>
                      </a:moveTo>
                      <a:lnTo>
                        <a:pt x="291883" y="247308"/>
                      </a:lnTo>
                      <a:lnTo>
                        <a:pt x="243841" y="264899"/>
                      </a:lnTo>
                      <a:close/>
                      <a:moveTo>
                        <a:pt x="471143" y="206361"/>
                      </a:moveTo>
                      <a:lnTo>
                        <a:pt x="404766" y="217974"/>
                      </a:lnTo>
                      <a:lnTo>
                        <a:pt x="371064" y="226732"/>
                      </a:lnTo>
                      <a:close/>
                      <a:moveTo>
                        <a:pt x="602765" y="188667"/>
                      </a:moveTo>
                      <a:lnTo>
                        <a:pt x="530367" y="196000"/>
                      </a:lnTo>
                      <a:lnTo>
                        <a:pt x="511680" y="199270"/>
                      </a:lnTo>
                      <a:close/>
                      <a:moveTo>
                        <a:pt x="711359" y="180727"/>
                      </a:moveTo>
                      <a:lnTo>
                        <a:pt x="666490" y="182212"/>
                      </a:lnTo>
                      <a:lnTo>
                        <a:pt x="663158" y="182549"/>
                      </a:lnTo>
                      <a:close/>
                      <a:moveTo>
                        <a:pt x="812913" y="2"/>
                      </a:moveTo>
                      <a:cubicBezTo>
                        <a:pt x="1095796" y="577"/>
                        <a:pt x="1362278" y="124011"/>
                        <a:pt x="1545382" y="334557"/>
                      </a:cubicBezTo>
                      <a:lnTo>
                        <a:pt x="1567484" y="363391"/>
                      </a:lnTo>
                      <a:lnTo>
                        <a:pt x="1567877" y="363662"/>
                      </a:lnTo>
                      <a:cubicBezTo>
                        <a:pt x="1588523" y="381967"/>
                        <a:pt x="1604554" y="401182"/>
                        <a:pt x="1615424" y="421102"/>
                      </a:cubicBezTo>
                      <a:lnTo>
                        <a:pt x="1617425" y="428544"/>
                      </a:lnTo>
                      <a:lnTo>
                        <a:pt x="1618555" y="430019"/>
                      </a:lnTo>
                      <a:lnTo>
                        <a:pt x="1617933" y="430437"/>
                      </a:lnTo>
                      <a:lnTo>
                        <a:pt x="1632002" y="482771"/>
                      </a:lnTo>
                      <a:cubicBezTo>
                        <a:pt x="1632002" y="651770"/>
                        <a:pt x="1266666" y="788771"/>
                        <a:pt x="816001" y="788771"/>
                      </a:cubicBezTo>
                      <a:cubicBezTo>
                        <a:pt x="365336" y="788771"/>
                        <a:pt x="0" y="651770"/>
                        <a:pt x="0" y="482771"/>
                      </a:cubicBezTo>
                      <a:cubicBezTo>
                        <a:pt x="0" y="419397"/>
                        <a:pt x="51376" y="360522"/>
                        <a:pt x="139360" y="311684"/>
                      </a:cubicBezTo>
                      <a:lnTo>
                        <a:pt x="235892" y="267810"/>
                      </a:lnTo>
                      <a:lnTo>
                        <a:pt x="193919" y="283178"/>
                      </a:lnTo>
                      <a:cubicBezTo>
                        <a:pt x="104146" y="322042"/>
                        <a:pt x="40047" y="369474"/>
                        <a:pt x="11513" y="421763"/>
                      </a:cubicBezTo>
                      <a:lnTo>
                        <a:pt x="9458" y="429408"/>
                      </a:lnTo>
                      <a:lnTo>
                        <a:pt x="5531" y="426742"/>
                      </a:lnTo>
                      <a:cubicBezTo>
                        <a:pt x="187093" y="159244"/>
                        <a:pt x="489619" y="-655"/>
                        <a:pt x="812913" y="2"/>
                      </a:cubicBezTo>
                      <a:close/>
                    </a:path>
                  </a:pathLst>
                </a:custGeom>
                <a:solidFill>
                  <a:srgbClr val="FF0000">
                    <a:alpha val="4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  <p:grpSp>
              <p:nvGrpSpPr>
                <p:cNvPr id="194" name="グループ化 193">
                  <a:extLst>
                    <a:ext uri="{FF2B5EF4-FFF2-40B4-BE49-F238E27FC236}">
                      <a16:creationId xmlns:a16="http://schemas.microsoft.com/office/drawing/2014/main" id="{228E66C8-29B9-48BE-A4AB-E81C2D670A3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634990" y="2376539"/>
                  <a:ext cx="1460108" cy="1620000"/>
                  <a:chOff x="-5233901" y="-867660"/>
                  <a:chExt cx="2914185" cy="3233311"/>
                </a:xfrm>
              </p:grpSpPr>
              <p:pic>
                <p:nvPicPr>
                  <p:cNvPr id="197" name="Picture 12" descr="\newcommand{\uvec}[1]{\boldsymbol{\hat{\textbf{#1}}}}&#10;%$\mathbb{S}(\uvec{x})$&#10;&#10;\uvec{X}">
                    <a:extLst>
                      <a:ext uri="{FF2B5EF4-FFF2-40B4-BE49-F238E27FC236}">
                        <a16:creationId xmlns:a16="http://schemas.microsoft.com/office/drawing/2014/main" id="{CE3DE980-6BD7-4E39-A7A6-B48ECDC0D94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040012" y="1428757"/>
                    <a:ext cx="237882" cy="28685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8" name="Picture 14" descr="\newcommand{\uvec}[1]{\boldsymbol{\hat{\textbf{#1}}}}&#10;%$\mathbb{S}(\uvec{x})$&#10;&#10;\uvec{Z}">
                    <a:extLst>
                      <a:ext uri="{FF2B5EF4-FFF2-40B4-BE49-F238E27FC236}">
                        <a16:creationId xmlns:a16="http://schemas.microsoft.com/office/drawing/2014/main" id="{8E2C112D-1FDA-4B0C-8832-39610C4979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875614" y="-867660"/>
                    <a:ext cx="163296" cy="2612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0" name="楕円 199">
                    <a:extLst>
                      <a:ext uri="{FF2B5EF4-FFF2-40B4-BE49-F238E27FC236}">
                        <a16:creationId xmlns:a16="http://schemas.microsoft.com/office/drawing/2014/main" id="{86D4ECA3-E533-4A00-8D5D-60B36F171B4D}"/>
                      </a:ext>
                    </a:extLst>
                  </p:cNvPr>
                  <p:cNvSpPr/>
                  <p:nvPr/>
                </p:nvSpPr>
                <p:spPr>
                  <a:xfrm>
                    <a:off x="-5233901" y="362149"/>
                    <a:ext cx="2914185" cy="1092819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 sz="1013" dirty="0"/>
                  </a:p>
                </p:txBody>
              </p:sp>
              <p:cxnSp>
                <p:nvCxnSpPr>
                  <p:cNvPr id="201" name="直線矢印コネクタ 200">
                    <a:extLst>
                      <a:ext uri="{FF2B5EF4-FFF2-40B4-BE49-F238E27FC236}">
                        <a16:creationId xmlns:a16="http://schemas.microsoft.com/office/drawing/2014/main" id="{8AE56AA3-FAD1-4486-A75D-988CA3CAEEF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-3776809" y="-548535"/>
                    <a:ext cx="0" cy="145709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線矢印コネクタ 201">
                    <a:extLst>
                      <a:ext uri="{FF2B5EF4-FFF2-40B4-BE49-F238E27FC236}">
                        <a16:creationId xmlns:a16="http://schemas.microsoft.com/office/drawing/2014/main" id="{A9C1BA95-F241-4310-B818-101960DDFA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3709408" y="651509"/>
                    <a:ext cx="1161211" cy="23755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3" name="Picture 10" descr="\newcommand{\uvec}[1]{\boldsymbol{\hat{\textbf{#1}}}}&#10;%$\mathbb{S}(\uvec{x})$&#10;&#10;\uvec{Y}">
                    <a:extLst>
                      <a:ext uri="{FF2B5EF4-FFF2-40B4-BE49-F238E27FC236}">
                        <a16:creationId xmlns:a16="http://schemas.microsoft.com/office/drawing/2014/main" id="{B7954562-2C86-49E3-854B-3FFBD4C630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11407" y="207304"/>
                    <a:ext cx="272871" cy="310771"/>
                  </a:xfrm>
                  <a:prstGeom prst="rect">
                    <a:avLst/>
                  </a:prstGeom>
                  <a:solidFill>
                    <a:schemeClr val="bg1">
                      <a:alpha val="62000"/>
                    </a:schemeClr>
                  </a:solidFill>
                </p:spPr>
              </p:pic>
              <p:sp>
                <p:nvSpPr>
                  <p:cNvPr id="204" name="楕円 203">
                    <a:extLst>
                      <a:ext uri="{FF2B5EF4-FFF2-40B4-BE49-F238E27FC236}">
                        <a16:creationId xmlns:a16="http://schemas.microsoft.com/office/drawing/2014/main" id="{2D5712A2-F004-4625-BF19-7BF5F52BB9D7}"/>
                      </a:ext>
                    </a:extLst>
                  </p:cNvPr>
                  <p:cNvSpPr/>
                  <p:nvPr/>
                </p:nvSpPr>
                <p:spPr>
                  <a:xfrm>
                    <a:off x="-3837825" y="853916"/>
                    <a:ext cx="109282" cy="1092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 sz="1013" dirty="0"/>
                  </a:p>
                </p:txBody>
              </p:sp>
              <p:sp>
                <p:nvSpPr>
                  <p:cNvPr id="205" name="楕円 204">
                    <a:extLst>
                      <a:ext uri="{FF2B5EF4-FFF2-40B4-BE49-F238E27FC236}">
                        <a16:creationId xmlns:a16="http://schemas.microsoft.com/office/drawing/2014/main" id="{52D84871-F911-4FFF-A9FE-0A3F65500CCE}"/>
                      </a:ext>
                    </a:extLst>
                  </p:cNvPr>
                  <p:cNvSpPr/>
                  <p:nvPr/>
                </p:nvSpPr>
                <p:spPr>
                  <a:xfrm>
                    <a:off x="-5233901" y="-548534"/>
                    <a:ext cx="2914185" cy="291418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 sz="1013" dirty="0"/>
                  </a:p>
                </p:txBody>
              </p:sp>
            </p:grpSp>
            <p:sp>
              <p:nvSpPr>
                <p:cNvPr id="195" name="楕円 194">
                  <a:extLst>
                    <a:ext uri="{FF2B5EF4-FFF2-40B4-BE49-F238E27FC236}">
                      <a16:creationId xmlns:a16="http://schemas.microsoft.com/office/drawing/2014/main" id="{494C075C-AE11-46D6-BBF2-9E778466E3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-88514" y="2996351"/>
                  <a:ext cx="1145404" cy="56954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  <p:sp>
              <p:nvSpPr>
                <p:cNvPr id="196" name="楕円 195">
                  <a:extLst>
                    <a:ext uri="{FF2B5EF4-FFF2-40B4-BE49-F238E27FC236}">
                      <a16:creationId xmlns:a16="http://schemas.microsoft.com/office/drawing/2014/main" id="{571AA091-F606-41A2-A96C-5646CF6F4C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-896749" y="3059342"/>
                  <a:ext cx="1145402" cy="44356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013" dirty="0"/>
                </a:p>
              </p:txBody>
            </p:sp>
          </p:grpSp>
          <p:sp>
            <p:nvSpPr>
              <p:cNvPr id="208" name="円弧 207">
                <a:extLst>
                  <a:ext uri="{FF2B5EF4-FFF2-40B4-BE49-F238E27FC236}">
                    <a16:creationId xmlns:a16="http://schemas.microsoft.com/office/drawing/2014/main" id="{86831451-8926-4E60-A36E-AF2CFFDE8AFD}"/>
                  </a:ext>
                </a:extLst>
              </p:cNvPr>
              <p:cNvSpPr/>
              <p:nvPr/>
            </p:nvSpPr>
            <p:spPr>
              <a:xfrm rot="16200000">
                <a:off x="-2673667" y="4814482"/>
                <a:ext cx="1145402" cy="431833"/>
              </a:xfrm>
              <a:prstGeom prst="arc">
                <a:avLst>
                  <a:gd name="adj1" fmla="val 21282738"/>
                  <a:gd name="adj2" fmla="val 1098429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円弧 208">
                <a:extLst>
                  <a:ext uri="{FF2B5EF4-FFF2-40B4-BE49-F238E27FC236}">
                    <a16:creationId xmlns:a16="http://schemas.microsoft.com/office/drawing/2014/main" id="{8AA843E9-DA26-4CF1-AC7A-CB9E69E6EC49}"/>
                  </a:ext>
                </a:extLst>
              </p:cNvPr>
              <p:cNvSpPr/>
              <p:nvPr/>
            </p:nvSpPr>
            <p:spPr>
              <a:xfrm rot="16200000">
                <a:off x="-1859566" y="4738497"/>
                <a:ext cx="1145403" cy="569544"/>
              </a:xfrm>
              <a:prstGeom prst="arc">
                <a:avLst>
                  <a:gd name="adj1" fmla="val 387416"/>
                  <a:gd name="adj2" fmla="val 1056240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0" name="直線矢印コネクタ 209">
                <a:extLst>
                  <a:ext uri="{FF2B5EF4-FFF2-40B4-BE49-F238E27FC236}">
                    <a16:creationId xmlns:a16="http://schemas.microsoft.com/office/drawing/2014/main" id="{D7344492-F083-4EDB-94C9-551D16199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73307" y="5023604"/>
                <a:ext cx="515843" cy="1958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809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, 線画 が含まれている画像&#10;&#10;自動的に生成された説明">
            <a:extLst>
              <a:ext uri="{FF2B5EF4-FFF2-40B4-BE49-F238E27FC236}">
                <a16:creationId xmlns:a16="http://schemas.microsoft.com/office/drawing/2014/main" id="{0560E370-84E6-448C-884C-3F7A82780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65" y="2130878"/>
            <a:ext cx="57150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855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F8A3976E-378C-4972-B255-85C9C5D60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72" y="947007"/>
            <a:ext cx="5221856" cy="4963986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43BF1943-14B3-411D-BF50-CD64A5C818B1}"/>
              </a:ext>
            </a:extLst>
          </p:cNvPr>
          <p:cNvSpPr>
            <a:spLocks noChangeAspect="1"/>
          </p:cNvSpPr>
          <p:nvPr/>
        </p:nvSpPr>
        <p:spPr>
          <a:xfrm>
            <a:off x="2410706" y="1267706"/>
            <a:ext cx="4322589" cy="4322589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0714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8AE20A9-ABF3-46B4-8B13-A8A26D0B3CEB}"/>
              </a:ext>
            </a:extLst>
          </p:cNvPr>
          <p:cNvGrpSpPr/>
          <p:nvPr/>
        </p:nvGrpSpPr>
        <p:grpSpPr>
          <a:xfrm>
            <a:off x="5002559" y="1054100"/>
            <a:ext cx="4322589" cy="4775200"/>
            <a:chOff x="5002559" y="1054100"/>
            <a:chExt cx="4322589" cy="47752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5A54D987-A408-4CE1-ACB2-354C1914F6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6" t="59" r="8663" b="221"/>
            <a:stretch/>
          </p:blipFill>
          <p:spPr>
            <a:xfrm>
              <a:off x="5002559" y="1054100"/>
              <a:ext cx="4322589" cy="477520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3BF1943-14B3-411D-BF50-CD64A5C81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2559" y="1251160"/>
              <a:ext cx="4322589" cy="432258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1705989-31AA-4033-B2EF-5D6733ACF3B5}"/>
              </a:ext>
            </a:extLst>
          </p:cNvPr>
          <p:cNvGrpSpPr/>
          <p:nvPr/>
        </p:nvGrpSpPr>
        <p:grpSpPr>
          <a:xfrm>
            <a:off x="-563642" y="1054100"/>
            <a:ext cx="4322589" cy="4775199"/>
            <a:chOff x="-563642" y="1054100"/>
            <a:chExt cx="4322589" cy="4775199"/>
          </a:xfrm>
        </p:grpSpPr>
        <p:pic>
          <p:nvPicPr>
            <p:cNvPr id="4" name="図 3" descr="地図 が含まれている画像&#10;&#10;自動的に生成された説明">
              <a:extLst>
                <a:ext uri="{FF2B5EF4-FFF2-40B4-BE49-F238E27FC236}">
                  <a16:creationId xmlns:a16="http://schemas.microsoft.com/office/drawing/2014/main" id="{693FE949-3278-4743-90A7-BCF32CEFC2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4" t="3752" r="6983" b="5766"/>
            <a:stretch/>
          </p:blipFill>
          <p:spPr>
            <a:xfrm>
              <a:off x="-563642" y="1054100"/>
              <a:ext cx="4322589" cy="4775199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54FD9F05-FE01-4F99-BB56-CD6C81E2C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563642" y="1318505"/>
              <a:ext cx="4322589" cy="432258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502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楕円 50">
            <a:extLst>
              <a:ext uri="{FF2B5EF4-FFF2-40B4-BE49-F238E27FC236}">
                <a16:creationId xmlns:a16="http://schemas.microsoft.com/office/drawing/2014/main" id="{77B09015-902F-49D5-BACA-5126F1EB6172}"/>
              </a:ext>
            </a:extLst>
          </p:cNvPr>
          <p:cNvSpPr/>
          <p:nvPr/>
        </p:nvSpPr>
        <p:spPr>
          <a:xfrm rot="5400000">
            <a:off x="1472212" y="4551435"/>
            <a:ext cx="2185639" cy="876301"/>
          </a:xfrm>
          <a:prstGeom prst="ellipse">
            <a:avLst/>
          </a:prstGeom>
          <a:solidFill>
            <a:srgbClr val="92D05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14A66DF-A7F4-4230-BAAD-9439ECD9E4E9}"/>
              </a:ext>
            </a:extLst>
          </p:cNvPr>
          <p:cNvSpPr/>
          <p:nvPr/>
        </p:nvSpPr>
        <p:spPr>
          <a:xfrm rot="5400000">
            <a:off x="5268646" y="1430265"/>
            <a:ext cx="2185639" cy="876301"/>
          </a:xfrm>
          <a:prstGeom prst="ellipse">
            <a:avLst/>
          </a:prstGeom>
          <a:solidFill>
            <a:srgbClr val="92D05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85A277-FC9F-43AF-9FEE-B70CDA2F0651}"/>
              </a:ext>
            </a:extLst>
          </p:cNvPr>
          <p:cNvSpPr/>
          <p:nvPr/>
        </p:nvSpPr>
        <p:spPr>
          <a:xfrm>
            <a:off x="1482518" y="1308612"/>
            <a:ext cx="2185639" cy="1123221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1BFEA49-7263-4F0A-AF0D-E429D071A4B9}"/>
              </a:ext>
            </a:extLst>
          </p:cNvPr>
          <p:cNvCxnSpPr/>
          <p:nvPr/>
        </p:nvCxnSpPr>
        <p:spPr>
          <a:xfrm flipV="1">
            <a:off x="2575911" y="1864979"/>
            <a:ext cx="109282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E009887-F3DD-4AA2-B04E-BFF7459FC59B}"/>
              </a:ext>
            </a:extLst>
          </p:cNvPr>
          <p:cNvCxnSpPr/>
          <p:nvPr/>
        </p:nvCxnSpPr>
        <p:spPr>
          <a:xfrm flipH="1" flipV="1">
            <a:off x="2575337" y="775595"/>
            <a:ext cx="0" cy="10928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015B338-DC92-4CB4-A2DC-413756D5F86D}"/>
              </a:ext>
            </a:extLst>
          </p:cNvPr>
          <p:cNvCxnSpPr>
            <a:cxnSpLocks/>
          </p:cNvCxnSpPr>
          <p:nvPr/>
        </p:nvCxnSpPr>
        <p:spPr>
          <a:xfrm flipH="1">
            <a:off x="2184531" y="1850485"/>
            <a:ext cx="395685" cy="5634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338E0CA0-410A-44C1-BADC-DCC119520BBB}"/>
              </a:ext>
            </a:extLst>
          </p:cNvPr>
          <p:cNvSpPr/>
          <p:nvPr/>
        </p:nvSpPr>
        <p:spPr>
          <a:xfrm>
            <a:off x="1482518" y="775596"/>
            <a:ext cx="2185639" cy="218563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055DA03-AACB-4270-9BD6-2CFB00DF6BD4}"/>
              </a:ext>
            </a:extLst>
          </p:cNvPr>
          <p:cNvSpPr/>
          <p:nvPr/>
        </p:nvSpPr>
        <p:spPr>
          <a:xfrm rot="5400000">
            <a:off x="1472212" y="1430265"/>
            <a:ext cx="2185639" cy="876301"/>
          </a:xfrm>
          <a:prstGeom prst="ellipse">
            <a:avLst/>
          </a:prstGeom>
          <a:solidFill>
            <a:srgbClr val="92D05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0C9498-DCA4-4D42-A273-6DE79FE652A5}"/>
              </a:ext>
            </a:extLst>
          </p:cNvPr>
          <p:cNvSpPr txBox="1"/>
          <p:nvPr/>
        </p:nvSpPr>
        <p:spPr>
          <a:xfrm>
            <a:off x="3652435" y="167622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550CEC-9E68-4B67-B402-7B77CECDB80E}"/>
              </a:ext>
            </a:extLst>
          </p:cNvPr>
          <p:cNvSpPr txBox="1"/>
          <p:nvPr/>
        </p:nvSpPr>
        <p:spPr>
          <a:xfrm>
            <a:off x="2313450" y="43483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E9544E5-19B3-42F5-9A7D-9171BC65ED52}"/>
              </a:ext>
            </a:extLst>
          </p:cNvPr>
          <p:cNvSpPr txBox="1"/>
          <p:nvPr/>
        </p:nvSpPr>
        <p:spPr>
          <a:xfrm>
            <a:off x="1815811" y="232884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E22D072-DFA9-4932-8A2F-D0632040901B}"/>
              </a:ext>
            </a:extLst>
          </p:cNvPr>
          <p:cNvSpPr/>
          <p:nvPr/>
        </p:nvSpPr>
        <p:spPr>
          <a:xfrm>
            <a:off x="5278952" y="1308612"/>
            <a:ext cx="2185639" cy="1123221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10CC9D1-8BB7-45E7-AEFD-EAF2B661CAF6}"/>
              </a:ext>
            </a:extLst>
          </p:cNvPr>
          <p:cNvCxnSpPr/>
          <p:nvPr/>
        </p:nvCxnSpPr>
        <p:spPr>
          <a:xfrm flipV="1">
            <a:off x="6372345" y="1864979"/>
            <a:ext cx="109282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E9D1E0B-67F7-4DAF-B1CE-D456574E4339}"/>
              </a:ext>
            </a:extLst>
          </p:cNvPr>
          <p:cNvCxnSpPr/>
          <p:nvPr/>
        </p:nvCxnSpPr>
        <p:spPr>
          <a:xfrm flipH="1" flipV="1">
            <a:off x="6371771" y="775595"/>
            <a:ext cx="0" cy="10928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FCD22D6-D496-4EFF-8843-36F8FB107B9D}"/>
              </a:ext>
            </a:extLst>
          </p:cNvPr>
          <p:cNvCxnSpPr>
            <a:cxnSpLocks/>
          </p:cNvCxnSpPr>
          <p:nvPr/>
        </p:nvCxnSpPr>
        <p:spPr>
          <a:xfrm flipV="1">
            <a:off x="6376651" y="1308612"/>
            <a:ext cx="348355" cy="54187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5A909571-E0A9-4C50-B4E8-71FB0416F402}"/>
              </a:ext>
            </a:extLst>
          </p:cNvPr>
          <p:cNvSpPr/>
          <p:nvPr/>
        </p:nvSpPr>
        <p:spPr>
          <a:xfrm>
            <a:off x="5278952" y="775596"/>
            <a:ext cx="2185639" cy="218563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B377E71-8ECE-47E4-997F-237D31C381B9}"/>
              </a:ext>
            </a:extLst>
          </p:cNvPr>
          <p:cNvSpPr txBox="1"/>
          <p:nvPr/>
        </p:nvSpPr>
        <p:spPr>
          <a:xfrm>
            <a:off x="6725006" y="102780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E908A98-CE2F-4481-B2E8-58718B876CD3}"/>
              </a:ext>
            </a:extLst>
          </p:cNvPr>
          <p:cNvSpPr txBox="1"/>
          <p:nvPr/>
        </p:nvSpPr>
        <p:spPr>
          <a:xfrm>
            <a:off x="6109884" y="43483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0FF6B91-7D4F-460F-A45A-6ADB7D4B53E7}"/>
              </a:ext>
            </a:extLst>
          </p:cNvPr>
          <p:cNvSpPr txBox="1"/>
          <p:nvPr/>
        </p:nvSpPr>
        <p:spPr>
          <a:xfrm>
            <a:off x="7468100" y="171109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2930442-36EF-42BE-9DC6-DC9AC32664BD}"/>
              </a:ext>
            </a:extLst>
          </p:cNvPr>
          <p:cNvSpPr/>
          <p:nvPr/>
        </p:nvSpPr>
        <p:spPr>
          <a:xfrm>
            <a:off x="1482518" y="4429782"/>
            <a:ext cx="2185639" cy="1123221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8535F7F-691D-4AA0-BDE4-EBA1F48258F3}"/>
              </a:ext>
            </a:extLst>
          </p:cNvPr>
          <p:cNvCxnSpPr>
            <a:cxnSpLocks/>
            <a:endCxn id="50" idx="2"/>
          </p:cNvCxnSpPr>
          <p:nvPr/>
        </p:nvCxnSpPr>
        <p:spPr>
          <a:xfrm flipH="1">
            <a:off x="1482518" y="4986149"/>
            <a:ext cx="1093394" cy="34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B6DBDCA-EA19-4B03-8ABD-6710446C66E5}"/>
              </a:ext>
            </a:extLst>
          </p:cNvPr>
          <p:cNvCxnSpPr/>
          <p:nvPr/>
        </p:nvCxnSpPr>
        <p:spPr>
          <a:xfrm flipH="1" flipV="1">
            <a:off x="2575337" y="3896765"/>
            <a:ext cx="0" cy="10928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D06BA1A-8083-4389-8627-298A91109E6C}"/>
              </a:ext>
            </a:extLst>
          </p:cNvPr>
          <p:cNvCxnSpPr>
            <a:cxnSpLocks/>
          </p:cNvCxnSpPr>
          <p:nvPr/>
        </p:nvCxnSpPr>
        <p:spPr>
          <a:xfrm flipV="1">
            <a:off x="2580217" y="4458552"/>
            <a:ext cx="348355" cy="51310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2E5C0658-E5C3-404A-B9A1-5500847AFD54}"/>
              </a:ext>
            </a:extLst>
          </p:cNvPr>
          <p:cNvSpPr/>
          <p:nvPr/>
        </p:nvSpPr>
        <p:spPr>
          <a:xfrm>
            <a:off x="1482518" y="3896766"/>
            <a:ext cx="2185639" cy="218563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69BDCB8-EF30-4347-8B7C-88648024B546}"/>
              </a:ext>
            </a:extLst>
          </p:cNvPr>
          <p:cNvSpPr txBox="1"/>
          <p:nvPr/>
        </p:nvSpPr>
        <p:spPr>
          <a:xfrm>
            <a:off x="1034062" y="481776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8C36B17-FEA0-448B-8746-1B7A93ACB50E}"/>
              </a:ext>
            </a:extLst>
          </p:cNvPr>
          <p:cNvSpPr txBox="1"/>
          <p:nvPr/>
        </p:nvSpPr>
        <p:spPr>
          <a:xfrm>
            <a:off x="2313450" y="35560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F29C6F-B2C5-4870-A6A1-C48C3496FE17}"/>
              </a:ext>
            </a:extLst>
          </p:cNvPr>
          <p:cNvSpPr txBox="1"/>
          <p:nvPr/>
        </p:nvSpPr>
        <p:spPr>
          <a:xfrm>
            <a:off x="2887548" y="415077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A22C6480-F503-434E-B700-9C23EB52D162}"/>
              </a:ext>
            </a:extLst>
          </p:cNvPr>
          <p:cNvSpPr/>
          <p:nvPr/>
        </p:nvSpPr>
        <p:spPr>
          <a:xfrm rot="5400000">
            <a:off x="5268646" y="4551435"/>
            <a:ext cx="2185639" cy="876301"/>
          </a:xfrm>
          <a:prstGeom prst="ellipse">
            <a:avLst/>
          </a:prstGeom>
          <a:solidFill>
            <a:srgbClr val="92D05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A122A630-0E4D-42A9-86F3-8A915D25B414}"/>
              </a:ext>
            </a:extLst>
          </p:cNvPr>
          <p:cNvSpPr/>
          <p:nvPr/>
        </p:nvSpPr>
        <p:spPr>
          <a:xfrm>
            <a:off x="5278952" y="4429782"/>
            <a:ext cx="2185639" cy="1123221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1C964B6-D126-460A-9E2B-BDD9B6FFE9FD}"/>
              </a:ext>
            </a:extLst>
          </p:cNvPr>
          <p:cNvCxnSpPr>
            <a:cxnSpLocks/>
            <a:endCxn id="62" idx="2"/>
          </p:cNvCxnSpPr>
          <p:nvPr/>
        </p:nvCxnSpPr>
        <p:spPr>
          <a:xfrm flipH="1">
            <a:off x="5278952" y="4986149"/>
            <a:ext cx="1093394" cy="34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9DEE70F-61D7-4CC2-9E8B-D6F4D8C29E85}"/>
              </a:ext>
            </a:extLst>
          </p:cNvPr>
          <p:cNvCxnSpPr/>
          <p:nvPr/>
        </p:nvCxnSpPr>
        <p:spPr>
          <a:xfrm flipH="1" flipV="1">
            <a:off x="6371771" y="3896765"/>
            <a:ext cx="0" cy="10928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3F87C75-4D13-4E83-B79D-82330B85B3B0}"/>
              </a:ext>
            </a:extLst>
          </p:cNvPr>
          <p:cNvCxnSpPr>
            <a:cxnSpLocks/>
          </p:cNvCxnSpPr>
          <p:nvPr/>
        </p:nvCxnSpPr>
        <p:spPr>
          <a:xfrm flipH="1">
            <a:off x="5973366" y="4971656"/>
            <a:ext cx="403285" cy="55094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E566EB11-B3BB-462F-BEB3-49AE62000987}"/>
              </a:ext>
            </a:extLst>
          </p:cNvPr>
          <p:cNvSpPr/>
          <p:nvPr/>
        </p:nvSpPr>
        <p:spPr>
          <a:xfrm>
            <a:off x="5278952" y="3896766"/>
            <a:ext cx="2185639" cy="218563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68BE92C-85A3-473E-9D00-0A41DE1B1093}"/>
              </a:ext>
            </a:extLst>
          </p:cNvPr>
          <p:cNvSpPr txBox="1"/>
          <p:nvPr/>
        </p:nvSpPr>
        <p:spPr>
          <a:xfrm>
            <a:off x="5550401" y="543209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3938FEA-DD73-4492-9B2C-7774D0489DB6}"/>
              </a:ext>
            </a:extLst>
          </p:cNvPr>
          <p:cNvSpPr txBox="1"/>
          <p:nvPr/>
        </p:nvSpPr>
        <p:spPr>
          <a:xfrm>
            <a:off x="6109884" y="35560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564A3E9-40E0-4394-9BBB-B38D7378CA2E}"/>
              </a:ext>
            </a:extLst>
          </p:cNvPr>
          <p:cNvSpPr txBox="1"/>
          <p:nvPr/>
        </p:nvSpPr>
        <p:spPr>
          <a:xfrm>
            <a:off x="4785529" y="481588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9B5B50A-1355-4907-B659-A0B02CDAE9C0}"/>
              </a:ext>
            </a:extLst>
          </p:cNvPr>
          <p:cNvCxnSpPr>
            <a:cxnSpLocks/>
          </p:cNvCxnSpPr>
          <p:nvPr/>
        </p:nvCxnSpPr>
        <p:spPr>
          <a:xfrm>
            <a:off x="301163" y="6335509"/>
            <a:ext cx="72476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524BCE7-CD24-499E-BDDC-29F537EB24F6}"/>
              </a:ext>
            </a:extLst>
          </p:cNvPr>
          <p:cNvCxnSpPr>
            <a:cxnSpLocks/>
          </p:cNvCxnSpPr>
          <p:nvPr/>
        </p:nvCxnSpPr>
        <p:spPr>
          <a:xfrm flipV="1">
            <a:off x="332291" y="5822060"/>
            <a:ext cx="226626" cy="49247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557A204-96CA-45A8-AA9E-12042DF1AE4D}"/>
              </a:ext>
            </a:extLst>
          </p:cNvPr>
          <p:cNvCxnSpPr>
            <a:cxnSpLocks/>
          </p:cNvCxnSpPr>
          <p:nvPr/>
        </p:nvCxnSpPr>
        <p:spPr>
          <a:xfrm flipV="1">
            <a:off x="301163" y="5603024"/>
            <a:ext cx="15404" cy="72742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19458D7-B2AA-4C21-9357-482C4B4E5207}"/>
              </a:ext>
            </a:extLst>
          </p:cNvPr>
          <p:cNvSpPr txBox="1"/>
          <p:nvPr/>
        </p:nvSpPr>
        <p:spPr>
          <a:xfrm>
            <a:off x="892428" y="628487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4BBC969-9E32-4DC9-A2BC-C823DE335C7D}"/>
              </a:ext>
            </a:extLst>
          </p:cNvPr>
          <p:cNvSpPr txBox="1"/>
          <p:nvPr/>
        </p:nvSpPr>
        <p:spPr>
          <a:xfrm>
            <a:off x="526740" y="55033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8066459-E5D3-4166-AE0D-95FDC464B974}"/>
              </a:ext>
            </a:extLst>
          </p:cNvPr>
          <p:cNvSpPr txBox="1"/>
          <p:nvPr/>
        </p:nvSpPr>
        <p:spPr>
          <a:xfrm>
            <a:off x="17865" y="533365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D01A65D-F880-49AF-AAFD-D0C2FDA69D15}"/>
              </a:ext>
            </a:extLst>
          </p:cNvPr>
          <p:cNvSpPr txBox="1"/>
          <p:nvPr/>
        </p:nvSpPr>
        <p:spPr>
          <a:xfrm>
            <a:off x="-52751" y="667333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ワールド座標系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78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E96B84F-F5BE-4196-9AE6-9EA702125DA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367885" y="3188572"/>
            <a:ext cx="180000" cy="419493"/>
          </a:xfrm>
          <a:prstGeom prst="line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2993818" y="2362712"/>
            <a:ext cx="2185639" cy="11232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4087211" y="2919079"/>
            <a:ext cx="109282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4086637" y="1829695"/>
            <a:ext cx="0" cy="10928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cxnSpLocks/>
          </p:cNvCxnSpPr>
          <p:nvPr/>
        </p:nvCxnSpPr>
        <p:spPr>
          <a:xfrm flipH="1">
            <a:off x="3695831" y="2904585"/>
            <a:ext cx="395685" cy="5634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2993818" y="1829696"/>
            <a:ext cx="2185639" cy="218563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62" name="円弧 61">
            <a:extLst>
              <a:ext uri="{FF2B5EF4-FFF2-40B4-BE49-F238E27FC236}">
                <a16:creationId xmlns:a16="http://schemas.microsoft.com/office/drawing/2014/main" id="{8C0731C8-429E-47C1-A841-30021E8EA231}"/>
              </a:ext>
            </a:extLst>
          </p:cNvPr>
          <p:cNvSpPr>
            <a:spLocks/>
          </p:cNvSpPr>
          <p:nvPr/>
        </p:nvSpPr>
        <p:spPr>
          <a:xfrm rot="17274658">
            <a:off x="3475368" y="1843264"/>
            <a:ext cx="1244708" cy="2196000"/>
          </a:xfrm>
          <a:prstGeom prst="arc">
            <a:avLst>
              <a:gd name="adj1" fmla="val 9724968"/>
              <a:gd name="adj2" fmla="val 7276770"/>
            </a:avLst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4A7A7F5-9DC2-469B-AA69-0BAF2EE7F64E}"/>
              </a:ext>
            </a:extLst>
          </p:cNvPr>
          <p:cNvSpPr txBox="1"/>
          <p:nvPr/>
        </p:nvSpPr>
        <p:spPr>
          <a:xfrm>
            <a:off x="4559369" y="3203228"/>
            <a:ext cx="16273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Spherical gradient </a:t>
            </a:r>
          </a:p>
        </p:txBody>
      </p:sp>
      <p:sp>
        <p:nvSpPr>
          <p:cNvPr id="33" name="円弧 32">
            <a:extLst>
              <a:ext uri="{FF2B5EF4-FFF2-40B4-BE49-F238E27FC236}">
                <a16:creationId xmlns:a16="http://schemas.microsoft.com/office/drawing/2014/main" id="{F0C278BD-9DC8-455F-890E-101FF7728680}"/>
              </a:ext>
            </a:extLst>
          </p:cNvPr>
          <p:cNvSpPr/>
          <p:nvPr/>
        </p:nvSpPr>
        <p:spPr>
          <a:xfrm rot="17292191">
            <a:off x="3468474" y="1836828"/>
            <a:ext cx="1245250" cy="2196000"/>
          </a:xfrm>
          <a:prstGeom prst="arc">
            <a:avLst>
              <a:gd name="adj1" fmla="val 7280133"/>
              <a:gd name="adj2" fmla="val 9678124"/>
            </a:avLst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46C58B8-91FA-42AB-B2C2-4E19B0E51ADA}"/>
              </a:ext>
            </a:extLst>
          </p:cNvPr>
          <p:cNvCxnSpPr>
            <a:cxnSpLocks/>
          </p:cNvCxnSpPr>
          <p:nvPr/>
        </p:nvCxnSpPr>
        <p:spPr>
          <a:xfrm>
            <a:off x="4086637" y="2919079"/>
            <a:ext cx="48368" cy="20860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38ABA04-CCF0-4D4C-BC40-60C520BA90CA}"/>
              </a:ext>
            </a:extLst>
          </p:cNvPr>
          <p:cNvCxnSpPr>
            <a:cxnSpLocks/>
          </p:cNvCxnSpPr>
          <p:nvPr/>
        </p:nvCxnSpPr>
        <p:spPr>
          <a:xfrm>
            <a:off x="4086637" y="2919079"/>
            <a:ext cx="1970937" cy="2264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9DFD7-C732-4154-8057-04628E9612F0}"/>
              </a:ext>
            </a:extLst>
          </p:cNvPr>
          <p:cNvSpPr txBox="1"/>
          <p:nvPr/>
        </p:nvSpPr>
        <p:spPr>
          <a:xfrm>
            <a:off x="3827840" y="140691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4EE2D63-F8F6-4D7A-B5C6-D6C4B72E9ACD}"/>
              </a:ext>
            </a:extLst>
          </p:cNvPr>
          <p:cNvSpPr txBox="1"/>
          <p:nvPr/>
        </p:nvSpPr>
        <p:spPr>
          <a:xfrm>
            <a:off x="3280183" y="33931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E2C569-9763-4AA3-B403-2A7636613AC2}"/>
              </a:ext>
            </a:extLst>
          </p:cNvPr>
          <p:cNvSpPr txBox="1"/>
          <p:nvPr/>
        </p:nvSpPr>
        <p:spPr>
          <a:xfrm>
            <a:off x="5201216" y="2696867"/>
            <a:ext cx="50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FAFD5BC-4448-458D-A0F8-3381B1FCC3E0}"/>
              </a:ext>
            </a:extLst>
          </p:cNvPr>
          <p:cNvCxnSpPr>
            <a:cxnSpLocks/>
          </p:cNvCxnSpPr>
          <p:nvPr/>
        </p:nvCxnSpPr>
        <p:spPr>
          <a:xfrm>
            <a:off x="4142228" y="4962116"/>
            <a:ext cx="1915346" cy="2216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C4197A-5291-4CE9-8A42-418B8B447789}"/>
              </a:ext>
            </a:extLst>
          </p:cNvPr>
          <p:cNvSpPr txBox="1"/>
          <p:nvPr/>
        </p:nvSpPr>
        <p:spPr>
          <a:xfrm>
            <a:off x="4689537" y="5166111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91485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楕円 52">
            <a:extLst>
              <a:ext uri="{FF2B5EF4-FFF2-40B4-BE49-F238E27FC236}">
                <a16:creationId xmlns:a16="http://schemas.microsoft.com/office/drawing/2014/main" id="{9296BFE2-002C-4044-AB97-BEC02A711F1A}"/>
              </a:ext>
            </a:extLst>
          </p:cNvPr>
          <p:cNvSpPr/>
          <p:nvPr/>
        </p:nvSpPr>
        <p:spPr>
          <a:xfrm>
            <a:off x="4921097" y="2344780"/>
            <a:ext cx="2185639" cy="11232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B5DAC0D-B0E1-4253-B9B8-F4E942198754}"/>
              </a:ext>
            </a:extLst>
          </p:cNvPr>
          <p:cNvCxnSpPr/>
          <p:nvPr/>
        </p:nvCxnSpPr>
        <p:spPr>
          <a:xfrm flipV="1">
            <a:off x="6014490" y="2901147"/>
            <a:ext cx="109282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4350C75-DA12-40CE-88C0-2DC6773DC310}"/>
              </a:ext>
            </a:extLst>
          </p:cNvPr>
          <p:cNvCxnSpPr/>
          <p:nvPr/>
        </p:nvCxnSpPr>
        <p:spPr>
          <a:xfrm flipH="1" flipV="1">
            <a:off x="6013916" y="1811763"/>
            <a:ext cx="0" cy="10928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89660F8-7E01-417C-A8FE-0DF93383EBE1}"/>
              </a:ext>
            </a:extLst>
          </p:cNvPr>
          <p:cNvCxnSpPr>
            <a:cxnSpLocks/>
          </p:cNvCxnSpPr>
          <p:nvPr/>
        </p:nvCxnSpPr>
        <p:spPr>
          <a:xfrm flipH="1">
            <a:off x="5623110" y="2886653"/>
            <a:ext cx="395685" cy="5634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62FC9549-D38F-4349-A404-BE53FB6309D1}"/>
              </a:ext>
            </a:extLst>
          </p:cNvPr>
          <p:cNvSpPr/>
          <p:nvPr/>
        </p:nvSpPr>
        <p:spPr>
          <a:xfrm>
            <a:off x="4921097" y="1811764"/>
            <a:ext cx="2185639" cy="218563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197159A2-214A-4BFE-A9D4-A842CA10CAF7}"/>
              </a:ext>
            </a:extLst>
          </p:cNvPr>
          <p:cNvSpPr>
            <a:spLocks/>
          </p:cNvSpPr>
          <p:nvPr/>
        </p:nvSpPr>
        <p:spPr>
          <a:xfrm rot="17274658">
            <a:off x="5402647" y="1825332"/>
            <a:ext cx="1244708" cy="2196000"/>
          </a:xfrm>
          <a:prstGeom prst="arc">
            <a:avLst>
              <a:gd name="adj1" fmla="val 9724968"/>
              <a:gd name="adj2" fmla="val 7276770"/>
            </a:avLst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61" name="円弧 60">
            <a:extLst>
              <a:ext uri="{FF2B5EF4-FFF2-40B4-BE49-F238E27FC236}">
                <a16:creationId xmlns:a16="http://schemas.microsoft.com/office/drawing/2014/main" id="{EFEA2798-027D-4A6E-8225-0465C9B1C923}"/>
              </a:ext>
            </a:extLst>
          </p:cNvPr>
          <p:cNvSpPr/>
          <p:nvPr/>
        </p:nvSpPr>
        <p:spPr>
          <a:xfrm rot="17292191">
            <a:off x="5395753" y="1818896"/>
            <a:ext cx="1245250" cy="2196000"/>
          </a:xfrm>
          <a:prstGeom prst="arc">
            <a:avLst>
              <a:gd name="adj1" fmla="val 7280133"/>
              <a:gd name="adj2" fmla="val 9678124"/>
            </a:avLst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BF485BC-CCF3-413C-BCD8-5AE44AC6A645}"/>
              </a:ext>
            </a:extLst>
          </p:cNvPr>
          <p:cNvCxnSpPr>
            <a:cxnSpLocks/>
          </p:cNvCxnSpPr>
          <p:nvPr/>
        </p:nvCxnSpPr>
        <p:spPr>
          <a:xfrm>
            <a:off x="6013916" y="2901147"/>
            <a:ext cx="48368" cy="20860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114A64A-54D4-4E73-B30F-F50FA3EFD791}"/>
              </a:ext>
            </a:extLst>
          </p:cNvPr>
          <p:cNvCxnSpPr>
            <a:cxnSpLocks/>
          </p:cNvCxnSpPr>
          <p:nvPr/>
        </p:nvCxnSpPr>
        <p:spPr>
          <a:xfrm>
            <a:off x="6013916" y="2901147"/>
            <a:ext cx="1970937" cy="2264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28F8D85-6FA0-497C-AA37-E5257284684C}"/>
              </a:ext>
            </a:extLst>
          </p:cNvPr>
          <p:cNvSpPr txBox="1"/>
          <p:nvPr/>
        </p:nvSpPr>
        <p:spPr>
          <a:xfrm>
            <a:off x="5755119" y="138898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6775E3F-FED9-4204-9C01-DA490C3E2689}"/>
              </a:ext>
            </a:extLst>
          </p:cNvPr>
          <p:cNvSpPr txBox="1"/>
          <p:nvPr/>
        </p:nvSpPr>
        <p:spPr>
          <a:xfrm>
            <a:off x="5207462" y="33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5250595-C5A3-4463-ABB9-E072D78FCF86}"/>
              </a:ext>
            </a:extLst>
          </p:cNvPr>
          <p:cNvSpPr txBox="1"/>
          <p:nvPr/>
        </p:nvSpPr>
        <p:spPr>
          <a:xfrm>
            <a:off x="7128495" y="2678935"/>
            <a:ext cx="50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76420ED-F661-4B26-8A8F-FAB7ACCD7CD3}"/>
              </a:ext>
            </a:extLst>
          </p:cNvPr>
          <p:cNvCxnSpPr>
            <a:cxnSpLocks/>
          </p:cNvCxnSpPr>
          <p:nvPr/>
        </p:nvCxnSpPr>
        <p:spPr>
          <a:xfrm>
            <a:off x="6069507" y="4944184"/>
            <a:ext cx="1915346" cy="2216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170B65C-5403-42FC-B49B-CA7E4E3DB26A}"/>
              </a:ext>
            </a:extLst>
          </p:cNvPr>
          <p:cNvSpPr txBox="1"/>
          <p:nvPr/>
        </p:nvSpPr>
        <p:spPr>
          <a:xfrm>
            <a:off x="6616816" y="5148179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6AF485DB-54E4-41A7-B2A2-AFE064804DDC}"/>
              </a:ext>
            </a:extLst>
          </p:cNvPr>
          <p:cNvGrpSpPr/>
          <p:nvPr/>
        </p:nvGrpSpPr>
        <p:grpSpPr>
          <a:xfrm rot="600485">
            <a:off x="5701942" y="1819538"/>
            <a:ext cx="572893" cy="2171481"/>
            <a:chOff x="3786062" y="312095"/>
            <a:chExt cx="720868" cy="2160397"/>
          </a:xfrm>
        </p:grpSpPr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677294CD-813E-4020-865B-31BCB8501050}"/>
                </a:ext>
              </a:extLst>
            </p:cNvPr>
            <p:cNvSpPr>
              <a:spLocks/>
            </p:cNvSpPr>
            <p:nvPr/>
          </p:nvSpPr>
          <p:spPr>
            <a:xfrm>
              <a:off x="3786930" y="312095"/>
              <a:ext cx="720000" cy="2160000"/>
            </a:xfrm>
            <a:prstGeom prst="arc">
              <a:avLst>
                <a:gd name="adj1" fmla="val 5401104"/>
                <a:gd name="adj2" fmla="val 16201584"/>
              </a:avLst>
            </a:prstGeom>
            <a:solidFill>
              <a:srgbClr val="00B0F0">
                <a:alpha val="40000"/>
              </a:srgbClr>
            </a:solidFill>
            <a:ln w="127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sp>
          <p:nvSpPr>
            <p:cNvPr id="72" name="円弧 71">
              <a:extLst>
                <a:ext uri="{FF2B5EF4-FFF2-40B4-BE49-F238E27FC236}">
                  <a16:creationId xmlns:a16="http://schemas.microsoft.com/office/drawing/2014/main" id="{BD7CACAA-F3F3-40DD-8E0F-A9D1FAAD52CF}"/>
                </a:ext>
              </a:extLst>
            </p:cNvPr>
            <p:cNvSpPr>
              <a:spLocks/>
            </p:cNvSpPr>
            <p:nvPr/>
          </p:nvSpPr>
          <p:spPr>
            <a:xfrm>
              <a:off x="3786062" y="312492"/>
              <a:ext cx="720000" cy="2160000"/>
            </a:xfrm>
            <a:prstGeom prst="arc">
              <a:avLst>
                <a:gd name="adj1" fmla="val 16206406"/>
                <a:gd name="adj2" fmla="val 5399865"/>
              </a:avLst>
            </a:prstGeom>
            <a:solidFill>
              <a:srgbClr val="00B0F0">
                <a:alpha val="40000"/>
              </a:srgbClr>
            </a:solidFill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</p:grp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BA4EB3A-0EFE-4AA9-B60C-558129A246C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121840" y="3314323"/>
            <a:ext cx="180000" cy="419493"/>
          </a:xfrm>
          <a:prstGeom prst="line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9BAF7740-E40B-42DB-A493-FBDDC434B261}"/>
              </a:ext>
            </a:extLst>
          </p:cNvPr>
          <p:cNvSpPr/>
          <p:nvPr/>
        </p:nvSpPr>
        <p:spPr>
          <a:xfrm>
            <a:off x="747773" y="2488463"/>
            <a:ext cx="2185639" cy="11232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1A1139D4-4937-4E97-BC1A-A9E531661607}"/>
              </a:ext>
            </a:extLst>
          </p:cNvPr>
          <p:cNvCxnSpPr/>
          <p:nvPr/>
        </p:nvCxnSpPr>
        <p:spPr>
          <a:xfrm flipV="1">
            <a:off x="1841166" y="3044830"/>
            <a:ext cx="109282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857B525F-AAB4-48CD-9982-99DF93917E00}"/>
              </a:ext>
            </a:extLst>
          </p:cNvPr>
          <p:cNvCxnSpPr/>
          <p:nvPr/>
        </p:nvCxnSpPr>
        <p:spPr>
          <a:xfrm flipH="1" flipV="1">
            <a:off x="1840592" y="1955446"/>
            <a:ext cx="0" cy="10928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8B548404-453C-470C-8F52-AAAC19293C38}"/>
              </a:ext>
            </a:extLst>
          </p:cNvPr>
          <p:cNvCxnSpPr>
            <a:cxnSpLocks/>
          </p:cNvCxnSpPr>
          <p:nvPr/>
        </p:nvCxnSpPr>
        <p:spPr>
          <a:xfrm flipH="1">
            <a:off x="1449786" y="3030336"/>
            <a:ext cx="395685" cy="5634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C29F77DE-A800-46E9-A0C5-FE4499A77926}"/>
              </a:ext>
            </a:extLst>
          </p:cNvPr>
          <p:cNvSpPr/>
          <p:nvPr/>
        </p:nvSpPr>
        <p:spPr>
          <a:xfrm>
            <a:off x="747773" y="1955447"/>
            <a:ext cx="2185639" cy="218563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82" name="円弧 81">
            <a:extLst>
              <a:ext uri="{FF2B5EF4-FFF2-40B4-BE49-F238E27FC236}">
                <a16:creationId xmlns:a16="http://schemas.microsoft.com/office/drawing/2014/main" id="{F01EAA5E-400C-457A-BDB3-CCB0227CCF50}"/>
              </a:ext>
            </a:extLst>
          </p:cNvPr>
          <p:cNvSpPr>
            <a:spLocks/>
          </p:cNvSpPr>
          <p:nvPr/>
        </p:nvSpPr>
        <p:spPr>
          <a:xfrm rot="17274658">
            <a:off x="1229323" y="1969015"/>
            <a:ext cx="1244708" cy="2196000"/>
          </a:xfrm>
          <a:prstGeom prst="arc">
            <a:avLst>
              <a:gd name="adj1" fmla="val 9724968"/>
              <a:gd name="adj2" fmla="val 7276770"/>
            </a:avLst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E8D5E64-FE9D-49CF-9E93-A2CFC4934168}"/>
              </a:ext>
            </a:extLst>
          </p:cNvPr>
          <p:cNvSpPr txBox="1"/>
          <p:nvPr/>
        </p:nvSpPr>
        <p:spPr>
          <a:xfrm>
            <a:off x="2313324" y="3328979"/>
            <a:ext cx="16273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Spherical gradient </a:t>
            </a:r>
          </a:p>
        </p:txBody>
      </p:sp>
      <p:sp>
        <p:nvSpPr>
          <p:cNvPr id="84" name="円弧 83">
            <a:extLst>
              <a:ext uri="{FF2B5EF4-FFF2-40B4-BE49-F238E27FC236}">
                <a16:creationId xmlns:a16="http://schemas.microsoft.com/office/drawing/2014/main" id="{6ADEB498-06FB-4AB9-B4FA-5E509E15CE79}"/>
              </a:ext>
            </a:extLst>
          </p:cNvPr>
          <p:cNvSpPr/>
          <p:nvPr/>
        </p:nvSpPr>
        <p:spPr>
          <a:xfrm rot="17292191">
            <a:off x="1222429" y="1962579"/>
            <a:ext cx="1245250" cy="2196000"/>
          </a:xfrm>
          <a:prstGeom prst="arc">
            <a:avLst>
              <a:gd name="adj1" fmla="val 7280133"/>
              <a:gd name="adj2" fmla="val 9678124"/>
            </a:avLst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7FD46C5-3650-4B80-BA21-D864926BB274}"/>
              </a:ext>
            </a:extLst>
          </p:cNvPr>
          <p:cNvCxnSpPr>
            <a:cxnSpLocks/>
          </p:cNvCxnSpPr>
          <p:nvPr/>
        </p:nvCxnSpPr>
        <p:spPr>
          <a:xfrm>
            <a:off x="1840592" y="3044830"/>
            <a:ext cx="48368" cy="20860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A7C12FD5-6146-466E-A3F7-780ADCDC21F3}"/>
              </a:ext>
            </a:extLst>
          </p:cNvPr>
          <p:cNvCxnSpPr>
            <a:cxnSpLocks/>
          </p:cNvCxnSpPr>
          <p:nvPr/>
        </p:nvCxnSpPr>
        <p:spPr>
          <a:xfrm>
            <a:off x="1840592" y="3044830"/>
            <a:ext cx="1970937" cy="2264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682DC89-8E03-43DB-B452-EE2D753B226C}"/>
              </a:ext>
            </a:extLst>
          </p:cNvPr>
          <p:cNvSpPr txBox="1"/>
          <p:nvPr/>
        </p:nvSpPr>
        <p:spPr>
          <a:xfrm>
            <a:off x="1581795" y="153266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0D6FC55-51A4-424B-96BC-0E30E9B6080F}"/>
              </a:ext>
            </a:extLst>
          </p:cNvPr>
          <p:cNvSpPr txBox="1"/>
          <p:nvPr/>
        </p:nvSpPr>
        <p:spPr>
          <a:xfrm>
            <a:off x="1034138" y="35188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26D32A3-3334-4B8F-946B-1415E103685B}"/>
              </a:ext>
            </a:extLst>
          </p:cNvPr>
          <p:cNvSpPr txBox="1"/>
          <p:nvPr/>
        </p:nvSpPr>
        <p:spPr>
          <a:xfrm>
            <a:off x="2955171" y="2822618"/>
            <a:ext cx="50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26D525E4-23E5-42AF-89E9-B88678F540C3}"/>
              </a:ext>
            </a:extLst>
          </p:cNvPr>
          <p:cNvCxnSpPr>
            <a:cxnSpLocks/>
          </p:cNvCxnSpPr>
          <p:nvPr/>
        </p:nvCxnSpPr>
        <p:spPr>
          <a:xfrm>
            <a:off x="1896183" y="5087867"/>
            <a:ext cx="1915346" cy="2216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EDB5C1A-BEDF-4D07-A4EB-99F540B190E8}"/>
              </a:ext>
            </a:extLst>
          </p:cNvPr>
          <p:cNvSpPr txBox="1"/>
          <p:nvPr/>
        </p:nvSpPr>
        <p:spPr>
          <a:xfrm>
            <a:off x="2443492" y="5291862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</a:p>
        </p:txBody>
      </p:sp>
      <p:sp useBgFill="1">
        <p:nvSpPr>
          <p:cNvPr id="11" name="平行四辺形 10">
            <a:extLst>
              <a:ext uri="{FF2B5EF4-FFF2-40B4-BE49-F238E27FC236}">
                <a16:creationId xmlns:a16="http://schemas.microsoft.com/office/drawing/2014/main" id="{3D6604A8-48A5-44E7-88E1-B2115F0333D7}"/>
              </a:ext>
            </a:extLst>
          </p:cNvPr>
          <p:cNvSpPr/>
          <p:nvPr/>
        </p:nvSpPr>
        <p:spPr>
          <a:xfrm rot="417338">
            <a:off x="6026193" y="2817563"/>
            <a:ext cx="136529" cy="84665"/>
          </a:xfrm>
          <a:prstGeom prst="parallelogram">
            <a:avLst>
              <a:gd name="adj" fmla="val 32512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EDD18B48-37D8-451E-A1DB-EF6822711A97}"/>
              </a:ext>
            </a:extLst>
          </p:cNvPr>
          <p:cNvCxnSpPr>
            <a:cxnSpLocks noChangeAspect="1"/>
          </p:cNvCxnSpPr>
          <p:nvPr/>
        </p:nvCxnSpPr>
        <p:spPr>
          <a:xfrm>
            <a:off x="6018181" y="2896463"/>
            <a:ext cx="1088658" cy="126000"/>
          </a:xfrm>
          <a:prstGeom prst="line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CCDCBC40-359E-4B1F-BA18-1C0D429A614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020183" y="2472042"/>
            <a:ext cx="180000" cy="419493"/>
          </a:xfrm>
          <a:prstGeom prst="line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BE18D725-6E92-4D4B-A752-A06244AE1BBE}"/>
              </a:ext>
            </a:extLst>
          </p:cNvPr>
          <p:cNvSpPr txBox="1"/>
          <p:nvPr/>
        </p:nvSpPr>
        <p:spPr>
          <a:xfrm>
            <a:off x="6486648" y="3185296"/>
            <a:ext cx="16273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Spherical gradient </a:t>
            </a:r>
          </a:p>
        </p:txBody>
      </p: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A2A25F7D-8D6E-44CD-BC0D-6E2C48EEC99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295164" y="3170640"/>
            <a:ext cx="180000" cy="419493"/>
          </a:xfrm>
          <a:prstGeom prst="line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5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楕円 52">
            <a:extLst>
              <a:ext uri="{FF2B5EF4-FFF2-40B4-BE49-F238E27FC236}">
                <a16:creationId xmlns:a16="http://schemas.microsoft.com/office/drawing/2014/main" id="{9296BFE2-002C-4044-AB97-BEC02A711F1A}"/>
              </a:ext>
            </a:extLst>
          </p:cNvPr>
          <p:cNvSpPr/>
          <p:nvPr/>
        </p:nvSpPr>
        <p:spPr>
          <a:xfrm>
            <a:off x="4921097" y="2344780"/>
            <a:ext cx="2185639" cy="11232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62FC9549-D38F-4349-A404-BE53FB6309D1}"/>
              </a:ext>
            </a:extLst>
          </p:cNvPr>
          <p:cNvSpPr/>
          <p:nvPr/>
        </p:nvSpPr>
        <p:spPr>
          <a:xfrm>
            <a:off x="4921097" y="1811764"/>
            <a:ext cx="2185639" cy="218563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197159A2-214A-4BFE-A9D4-A842CA10CAF7}"/>
              </a:ext>
            </a:extLst>
          </p:cNvPr>
          <p:cNvSpPr>
            <a:spLocks/>
          </p:cNvSpPr>
          <p:nvPr/>
        </p:nvSpPr>
        <p:spPr>
          <a:xfrm rot="17274658">
            <a:off x="5402647" y="1825332"/>
            <a:ext cx="1244708" cy="2196000"/>
          </a:xfrm>
          <a:prstGeom prst="arc">
            <a:avLst>
              <a:gd name="adj1" fmla="val 9724968"/>
              <a:gd name="adj2" fmla="val 7276770"/>
            </a:avLst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61" name="円弧 60">
            <a:extLst>
              <a:ext uri="{FF2B5EF4-FFF2-40B4-BE49-F238E27FC236}">
                <a16:creationId xmlns:a16="http://schemas.microsoft.com/office/drawing/2014/main" id="{EFEA2798-027D-4A6E-8225-0465C9B1C923}"/>
              </a:ext>
            </a:extLst>
          </p:cNvPr>
          <p:cNvSpPr/>
          <p:nvPr/>
        </p:nvSpPr>
        <p:spPr>
          <a:xfrm rot="17292191">
            <a:off x="5395753" y="1818896"/>
            <a:ext cx="1245250" cy="2196000"/>
          </a:xfrm>
          <a:prstGeom prst="arc">
            <a:avLst>
              <a:gd name="adj1" fmla="val 7280133"/>
              <a:gd name="adj2" fmla="val 9678124"/>
            </a:avLst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BF485BC-CCF3-413C-BCD8-5AE44AC6A645}"/>
              </a:ext>
            </a:extLst>
          </p:cNvPr>
          <p:cNvCxnSpPr>
            <a:cxnSpLocks/>
          </p:cNvCxnSpPr>
          <p:nvPr/>
        </p:nvCxnSpPr>
        <p:spPr>
          <a:xfrm>
            <a:off x="6013916" y="2901147"/>
            <a:ext cx="48368" cy="20860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114A64A-54D4-4E73-B30F-F50FA3EFD791}"/>
              </a:ext>
            </a:extLst>
          </p:cNvPr>
          <p:cNvCxnSpPr>
            <a:cxnSpLocks/>
          </p:cNvCxnSpPr>
          <p:nvPr/>
        </p:nvCxnSpPr>
        <p:spPr>
          <a:xfrm>
            <a:off x="6013916" y="2901147"/>
            <a:ext cx="1970937" cy="2264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76420ED-F661-4B26-8A8F-FAB7ACCD7CD3}"/>
              </a:ext>
            </a:extLst>
          </p:cNvPr>
          <p:cNvCxnSpPr>
            <a:cxnSpLocks/>
          </p:cNvCxnSpPr>
          <p:nvPr/>
        </p:nvCxnSpPr>
        <p:spPr>
          <a:xfrm>
            <a:off x="6069507" y="4944184"/>
            <a:ext cx="1915346" cy="2216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170B65C-5403-42FC-B49B-CA7E4E3DB26A}"/>
              </a:ext>
            </a:extLst>
          </p:cNvPr>
          <p:cNvSpPr txBox="1"/>
          <p:nvPr/>
        </p:nvSpPr>
        <p:spPr>
          <a:xfrm>
            <a:off x="6616816" y="5148179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6AF485DB-54E4-41A7-B2A2-AFE064804DDC}"/>
              </a:ext>
            </a:extLst>
          </p:cNvPr>
          <p:cNvGrpSpPr/>
          <p:nvPr/>
        </p:nvGrpSpPr>
        <p:grpSpPr>
          <a:xfrm rot="600485">
            <a:off x="5700985" y="1819792"/>
            <a:ext cx="573120" cy="2171253"/>
            <a:chOff x="3784906" y="312492"/>
            <a:chExt cx="721154" cy="2160169"/>
          </a:xfrm>
        </p:grpSpPr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677294CD-813E-4020-865B-31BCB8501050}"/>
                </a:ext>
              </a:extLst>
            </p:cNvPr>
            <p:cNvSpPr>
              <a:spLocks/>
            </p:cNvSpPr>
            <p:nvPr/>
          </p:nvSpPr>
          <p:spPr>
            <a:xfrm>
              <a:off x="3784906" y="312661"/>
              <a:ext cx="719998" cy="2160000"/>
            </a:xfrm>
            <a:prstGeom prst="arc">
              <a:avLst>
                <a:gd name="adj1" fmla="val 5401104"/>
                <a:gd name="adj2" fmla="val 16201584"/>
              </a:avLst>
            </a:prstGeom>
            <a:solidFill>
              <a:srgbClr val="00B0F0">
                <a:alpha val="40000"/>
              </a:srgbClr>
            </a:solidFill>
            <a:ln w="127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sp>
          <p:nvSpPr>
            <p:cNvPr id="72" name="円弧 71">
              <a:extLst>
                <a:ext uri="{FF2B5EF4-FFF2-40B4-BE49-F238E27FC236}">
                  <a16:creationId xmlns:a16="http://schemas.microsoft.com/office/drawing/2014/main" id="{BD7CACAA-F3F3-40DD-8E0F-A9D1FAAD52CF}"/>
                </a:ext>
              </a:extLst>
            </p:cNvPr>
            <p:cNvSpPr>
              <a:spLocks/>
            </p:cNvSpPr>
            <p:nvPr/>
          </p:nvSpPr>
          <p:spPr>
            <a:xfrm>
              <a:off x="3786060" y="312492"/>
              <a:ext cx="720000" cy="2160000"/>
            </a:xfrm>
            <a:prstGeom prst="arc">
              <a:avLst>
                <a:gd name="adj1" fmla="val 16206406"/>
                <a:gd name="adj2" fmla="val 5399865"/>
              </a:avLst>
            </a:prstGeom>
            <a:solidFill>
              <a:srgbClr val="00B0F0">
                <a:alpha val="40000"/>
              </a:srgbClr>
            </a:solidFill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</p:grp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BA4EB3A-0EFE-4AA9-B60C-558129A246C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121840" y="3314323"/>
            <a:ext cx="180000" cy="419493"/>
          </a:xfrm>
          <a:prstGeom prst="line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9BAF7740-E40B-42DB-A493-FBDDC434B261}"/>
              </a:ext>
            </a:extLst>
          </p:cNvPr>
          <p:cNvSpPr/>
          <p:nvPr/>
        </p:nvSpPr>
        <p:spPr>
          <a:xfrm>
            <a:off x="747773" y="2488463"/>
            <a:ext cx="2185639" cy="11232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C29F77DE-A800-46E9-A0C5-FE4499A77926}"/>
              </a:ext>
            </a:extLst>
          </p:cNvPr>
          <p:cNvSpPr/>
          <p:nvPr/>
        </p:nvSpPr>
        <p:spPr>
          <a:xfrm>
            <a:off x="747773" y="1955447"/>
            <a:ext cx="2185639" cy="218563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82" name="円弧 81">
            <a:extLst>
              <a:ext uri="{FF2B5EF4-FFF2-40B4-BE49-F238E27FC236}">
                <a16:creationId xmlns:a16="http://schemas.microsoft.com/office/drawing/2014/main" id="{F01EAA5E-400C-457A-BDB3-CCB0227CCF50}"/>
              </a:ext>
            </a:extLst>
          </p:cNvPr>
          <p:cNvSpPr>
            <a:spLocks/>
          </p:cNvSpPr>
          <p:nvPr/>
        </p:nvSpPr>
        <p:spPr>
          <a:xfrm rot="17274658">
            <a:off x="1229323" y="1969015"/>
            <a:ext cx="1244708" cy="2196000"/>
          </a:xfrm>
          <a:prstGeom prst="arc">
            <a:avLst>
              <a:gd name="adj1" fmla="val 9724968"/>
              <a:gd name="adj2" fmla="val 7276770"/>
            </a:avLst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E8D5E64-FE9D-49CF-9E93-A2CFC4934168}"/>
              </a:ext>
            </a:extLst>
          </p:cNvPr>
          <p:cNvSpPr txBox="1"/>
          <p:nvPr/>
        </p:nvSpPr>
        <p:spPr>
          <a:xfrm>
            <a:off x="2313324" y="3328979"/>
            <a:ext cx="16273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Spherical gradient </a:t>
            </a:r>
          </a:p>
        </p:txBody>
      </p:sp>
      <p:sp>
        <p:nvSpPr>
          <p:cNvPr id="84" name="円弧 83">
            <a:extLst>
              <a:ext uri="{FF2B5EF4-FFF2-40B4-BE49-F238E27FC236}">
                <a16:creationId xmlns:a16="http://schemas.microsoft.com/office/drawing/2014/main" id="{6ADEB498-06FB-4AB9-B4FA-5E509E15CE79}"/>
              </a:ext>
            </a:extLst>
          </p:cNvPr>
          <p:cNvSpPr/>
          <p:nvPr/>
        </p:nvSpPr>
        <p:spPr>
          <a:xfrm rot="17292191">
            <a:off x="1222429" y="1962579"/>
            <a:ext cx="1245250" cy="2196000"/>
          </a:xfrm>
          <a:prstGeom prst="arc">
            <a:avLst>
              <a:gd name="adj1" fmla="val 7280133"/>
              <a:gd name="adj2" fmla="val 9678124"/>
            </a:avLst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7FD46C5-3650-4B80-BA21-D864926BB274}"/>
              </a:ext>
            </a:extLst>
          </p:cNvPr>
          <p:cNvCxnSpPr>
            <a:cxnSpLocks/>
          </p:cNvCxnSpPr>
          <p:nvPr/>
        </p:nvCxnSpPr>
        <p:spPr>
          <a:xfrm>
            <a:off x="1840592" y="3044830"/>
            <a:ext cx="48368" cy="20860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A7C12FD5-6146-466E-A3F7-780ADCDC21F3}"/>
              </a:ext>
            </a:extLst>
          </p:cNvPr>
          <p:cNvCxnSpPr>
            <a:cxnSpLocks/>
          </p:cNvCxnSpPr>
          <p:nvPr/>
        </p:nvCxnSpPr>
        <p:spPr>
          <a:xfrm>
            <a:off x="1840592" y="3044830"/>
            <a:ext cx="1970937" cy="2264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26D525E4-23E5-42AF-89E9-B88678F540C3}"/>
              </a:ext>
            </a:extLst>
          </p:cNvPr>
          <p:cNvCxnSpPr>
            <a:cxnSpLocks/>
          </p:cNvCxnSpPr>
          <p:nvPr/>
        </p:nvCxnSpPr>
        <p:spPr>
          <a:xfrm>
            <a:off x="1896183" y="5087867"/>
            <a:ext cx="1915346" cy="2216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EDB5C1A-BEDF-4D07-A4EB-99F540B190E8}"/>
              </a:ext>
            </a:extLst>
          </p:cNvPr>
          <p:cNvSpPr txBox="1"/>
          <p:nvPr/>
        </p:nvSpPr>
        <p:spPr>
          <a:xfrm>
            <a:off x="2443492" y="5291862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</a:p>
        </p:txBody>
      </p:sp>
      <p:sp useBgFill="1">
        <p:nvSpPr>
          <p:cNvPr id="11" name="平行四辺形 10">
            <a:extLst>
              <a:ext uri="{FF2B5EF4-FFF2-40B4-BE49-F238E27FC236}">
                <a16:creationId xmlns:a16="http://schemas.microsoft.com/office/drawing/2014/main" id="{3D6604A8-48A5-44E7-88E1-B2115F0333D7}"/>
              </a:ext>
            </a:extLst>
          </p:cNvPr>
          <p:cNvSpPr/>
          <p:nvPr/>
        </p:nvSpPr>
        <p:spPr>
          <a:xfrm rot="417338">
            <a:off x="6026193" y="2817563"/>
            <a:ext cx="136529" cy="84665"/>
          </a:xfrm>
          <a:prstGeom prst="parallelogram">
            <a:avLst>
              <a:gd name="adj" fmla="val 32512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EDD18B48-37D8-451E-A1DB-EF6822711A97}"/>
              </a:ext>
            </a:extLst>
          </p:cNvPr>
          <p:cNvCxnSpPr>
            <a:cxnSpLocks noChangeAspect="1"/>
          </p:cNvCxnSpPr>
          <p:nvPr/>
        </p:nvCxnSpPr>
        <p:spPr>
          <a:xfrm>
            <a:off x="6018181" y="2896463"/>
            <a:ext cx="1088658" cy="126000"/>
          </a:xfrm>
          <a:prstGeom prst="line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CCDCBC40-359E-4B1F-BA18-1C0D429A614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009066" y="2223828"/>
            <a:ext cx="293496" cy="684000"/>
          </a:xfrm>
          <a:prstGeom prst="line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BE18D725-6E92-4D4B-A752-A06244AE1BBE}"/>
              </a:ext>
            </a:extLst>
          </p:cNvPr>
          <p:cNvSpPr txBox="1"/>
          <p:nvPr/>
        </p:nvSpPr>
        <p:spPr>
          <a:xfrm>
            <a:off x="6486648" y="3185296"/>
            <a:ext cx="16273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Spherical gradient </a:t>
            </a:r>
          </a:p>
        </p:txBody>
      </p: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A2A25F7D-8D6E-44CD-BC0D-6E2C48EEC99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295164" y="3170640"/>
            <a:ext cx="180000" cy="419493"/>
          </a:xfrm>
          <a:prstGeom prst="line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3F2E392-3504-4B70-9F93-849B3EBE4E33}"/>
              </a:ext>
            </a:extLst>
          </p:cNvPr>
          <p:cNvSpPr txBox="1"/>
          <p:nvPr/>
        </p:nvSpPr>
        <p:spPr>
          <a:xfrm>
            <a:off x="7058865" y="2862925"/>
            <a:ext cx="1213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direction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E23D276-6E79-46BF-806D-25020048B034}"/>
              </a:ext>
            </a:extLst>
          </p:cNvPr>
          <p:cNvSpPr txBox="1"/>
          <p:nvPr/>
        </p:nvSpPr>
        <p:spPr>
          <a:xfrm>
            <a:off x="4572000" y="2415848"/>
            <a:ext cx="15504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direction</a:t>
            </a:r>
          </a:p>
        </p:txBody>
      </p:sp>
    </p:spTree>
    <p:extLst>
      <p:ext uri="{BB962C8B-B14F-4D97-AF65-F5344CB8AC3E}">
        <p14:creationId xmlns:p14="http://schemas.microsoft.com/office/powerpoint/2010/main" val="45891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/>
          <p:cNvSpPr/>
          <p:nvPr/>
        </p:nvSpPr>
        <p:spPr>
          <a:xfrm>
            <a:off x="2993818" y="2362712"/>
            <a:ext cx="2185639" cy="1123221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4087211" y="2919079"/>
            <a:ext cx="109282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4086637" y="1829695"/>
            <a:ext cx="0" cy="10928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cxnSpLocks/>
          </p:cNvCxnSpPr>
          <p:nvPr/>
        </p:nvCxnSpPr>
        <p:spPr>
          <a:xfrm flipH="1">
            <a:off x="3695831" y="2904585"/>
            <a:ext cx="395685" cy="5634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2993818" y="1829696"/>
            <a:ext cx="2185639" cy="218563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BD85861-7D60-4D59-B943-480A7F6FE872}"/>
              </a:ext>
            </a:extLst>
          </p:cNvPr>
          <p:cNvSpPr/>
          <p:nvPr/>
        </p:nvSpPr>
        <p:spPr>
          <a:xfrm rot="5400000">
            <a:off x="2983512" y="2484365"/>
            <a:ext cx="2185639" cy="876301"/>
          </a:xfrm>
          <a:prstGeom prst="ellipse">
            <a:avLst/>
          </a:prstGeom>
          <a:solidFill>
            <a:srgbClr val="92D05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2B435EE-FD7A-4BCB-B924-67AA835E44F4}"/>
              </a:ext>
            </a:extLst>
          </p:cNvPr>
          <p:cNvSpPr>
            <a:spLocks noChangeAspect="1"/>
          </p:cNvSpPr>
          <p:nvPr/>
        </p:nvSpPr>
        <p:spPr>
          <a:xfrm>
            <a:off x="3623811" y="2602952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3A27694-99BB-46D0-9259-AAB9AB19D315}"/>
              </a:ext>
            </a:extLst>
          </p:cNvPr>
          <p:cNvSpPr>
            <a:spLocks noChangeAspect="1"/>
          </p:cNvSpPr>
          <p:nvPr/>
        </p:nvSpPr>
        <p:spPr>
          <a:xfrm>
            <a:off x="3604793" y="2876443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48D535-2988-4C0C-92FB-9F3D529B7A88}"/>
              </a:ext>
            </a:extLst>
          </p:cNvPr>
          <p:cNvSpPr>
            <a:spLocks noChangeAspect="1"/>
          </p:cNvSpPr>
          <p:nvPr/>
        </p:nvSpPr>
        <p:spPr>
          <a:xfrm>
            <a:off x="4745524" y="3328332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9033A83-190E-4F7C-8439-C7F936D5FE59}"/>
              </a:ext>
            </a:extLst>
          </p:cNvPr>
          <p:cNvSpPr>
            <a:spLocks noChangeAspect="1"/>
          </p:cNvSpPr>
          <p:nvPr/>
        </p:nvSpPr>
        <p:spPr>
          <a:xfrm>
            <a:off x="3255666" y="2511303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48CA0D6-62B3-498D-8D86-D9A0A323DC4D}"/>
              </a:ext>
            </a:extLst>
          </p:cNvPr>
          <p:cNvSpPr>
            <a:spLocks noChangeAspect="1"/>
          </p:cNvSpPr>
          <p:nvPr/>
        </p:nvSpPr>
        <p:spPr>
          <a:xfrm>
            <a:off x="3050750" y="3115117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FDE4939-0A52-466F-9CC0-9F5AAA2687DF}"/>
              </a:ext>
            </a:extLst>
          </p:cNvPr>
          <p:cNvSpPr>
            <a:spLocks noChangeAspect="1"/>
          </p:cNvSpPr>
          <p:nvPr/>
        </p:nvSpPr>
        <p:spPr>
          <a:xfrm>
            <a:off x="3149193" y="3201021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C84FA9A-E24D-4276-A3B4-F77419A7D38F}"/>
              </a:ext>
            </a:extLst>
          </p:cNvPr>
          <p:cNvSpPr>
            <a:spLocks noChangeAspect="1"/>
          </p:cNvSpPr>
          <p:nvPr/>
        </p:nvSpPr>
        <p:spPr>
          <a:xfrm>
            <a:off x="4476346" y="2643191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7692C19-56C8-4052-8EA9-777DCC8C1322}"/>
              </a:ext>
            </a:extLst>
          </p:cNvPr>
          <p:cNvSpPr>
            <a:spLocks noChangeAspect="1"/>
          </p:cNvSpPr>
          <p:nvPr/>
        </p:nvSpPr>
        <p:spPr>
          <a:xfrm>
            <a:off x="4784715" y="208620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4A6511F-F5B8-4F7B-A58E-ABB6812DF119}"/>
              </a:ext>
            </a:extLst>
          </p:cNvPr>
          <p:cNvSpPr>
            <a:spLocks noChangeAspect="1"/>
          </p:cNvSpPr>
          <p:nvPr/>
        </p:nvSpPr>
        <p:spPr>
          <a:xfrm>
            <a:off x="4662113" y="3355773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F4699E-B7AB-4480-84AF-964FA4B381C5}"/>
              </a:ext>
            </a:extLst>
          </p:cNvPr>
          <p:cNvSpPr>
            <a:spLocks noChangeAspect="1"/>
          </p:cNvSpPr>
          <p:nvPr/>
        </p:nvSpPr>
        <p:spPr>
          <a:xfrm>
            <a:off x="3382550" y="203749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B02CE97-8F28-4E16-BA45-0A350F6D584D}"/>
              </a:ext>
            </a:extLst>
          </p:cNvPr>
          <p:cNvSpPr>
            <a:spLocks noChangeAspect="1"/>
          </p:cNvSpPr>
          <p:nvPr/>
        </p:nvSpPr>
        <p:spPr>
          <a:xfrm>
            <a:off x="4691524" y="2447772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630D533C-67C7-4137-9215-0E698D70781D}"/>
              </a:ext>
            </a:extLst>
          </p:cNvPr>
          <p:cNvSpPr>
            <a:spLocks noChangeAspect="1"/>
          </p:cNvSpPr>
          <p:nvPr/>
        </p:nvSpPr>
        <p:spPr>
          <a:xfrm>
            <a:off x="4783524" y="3707821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0BE43C76-1EAF-4ACE-8C45-F564774BDF03}"/>
              </a:ext>
            </a:extLst>
          </p:cNvPr>
          <p:cNvSpPr>
            <a:spLocks noChangeAspect="1"/>
          </p:cNvSpPr>
          <p:nvPr/>
        </p:nvSpPr>
        <p:spPr>
          <a:xfrm>
            <a:off x="4280962" y="1967379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FD770FA-8C3F-4150-AE48-C10BF9858279}"/>
              </a:ext>
            </a:extLst>
          </p:cNvPr>
          <p:cNvSpPr>
            <a:spLocks noChangeAspect="1"/>
          </p:cNvSpPr>
          <p:nvPr/>
        </p:nvSpPr>
        <p:spPr>
          <a:xfrm>
            <a:off x="4334962" y="3715359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BB918F1-5993-4175-8F46-3D6055877709}"/>
              </a:ext>
            </a:extLst>
          </p:cNvPr>
          <p:cNvSpPr>
            <a:spLocks noChangeAspect="1"/>
          </p:cNvSpPr>
          <p:nvPr/>
        </p:nvSpPr>
        <p:spPr>
          <a:xfrm>
            <a:off x="3607646" y="2984286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1F020B-1297-4DF4-B1C5-C3309D57B48B}"/>
              </a:ext>
            </a:extLst>
          </p:cNvPr>
          <p:cNvSpPr>
            <a:spLocks noChangeAspect="1"/>
          </p:cNvSpPr>
          <p:nvPr/>
        </p:nvSpPr>
        <p:spPr>
          <a:xfrm>
            <a:off x="3577793" y="388558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A2DD47E-618D-4361-A1B2-DE6099F0D0BE}"/>
              </a:ext>
            </a:extLst>
          </p:cNvPr>
          <p:cNvSpPr>
            <a:spLocks noChangeAspect="1"/>
          </p:cNvSpPr>
          <p:nvPr/>
        </p:nvSpPr>
        <p:spPr>
          <a:xfrm>
            <a:off x="3315139" y="208620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9AB3C8-135B-4335-84F8-856FFEBDCDC1}"/>
              </a:ext>
            </a:extLst>
          </p:cNvPr>
          <p:cNvSpPr>
            <a:spLocks noChangeAspect="1"/>
          </p:cNvSpPr>
          <p:nvPr/>
        </p:nvSpPr>
        <p:spPr>
          <a:xfrm>
            <a:off x="4869997" y="214702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07E611-A6F0-47C7-BAE3-A5950C6788E7}"/>
              </a:ext>
            </a:extLst>
          </p:cNvPr>
          <p:cNvSpPr txBox="1"/>
          <p:nvPr/>
        </p:nvSpPr>
        <p:spPr>
          <a:xfrm>
            <a:off x="5163735" y="273032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A714FBF-F58F-46D8-B1C6-51DAC7F4BD46}"/>
              </a:ext>
            </a:extLst>
          </p:cNvPr>
          <p:cNvSpPr txBox="1"/>
          <p:nvPr/>
        </p:nvSpPr>
        <p:spPr>
          <a:xfrm>
            <a:off x="3824750" y="148893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10B30F0-EEE6-41D7-952A-F196789C5479}"/>
              </a:ext>
            </a:extLst>
          </p:cNvPr>
          <p:cNvSpPr txBox="1"/>
          <p:nvPr/>
        </p:nvSpPr>
        <p:spPr>
          <a:xfrm>
            <a:off x="3327111" y="338294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r>
              <a:rPr lang="en-US" altLang="ja-JP" sz="1400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4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36000" y="4478514"/>
            <a:ext cx="1872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/>
              <a:t>平面の当てはめ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40000" y="1565384"/>
            <a:ext cx="2664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球面勾配ベクトルの計算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39999" y="1584000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1"/>
                </a:solidFill>
              </a:rPr>
              <a:t>3.3</a:t>
            </a:r>
            <a:r>
              <a:rPr kumimoji="1" lang="ja-JP" altLang="en-US" sz="2000" dirty="0">
                <a:solidFill>
                  <a:schemeClr val="accent1"/>
                </a:solidFill>
              </a:rPr>
              <a:t>節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440000" y="4428000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1"/>
                </a:solidFill>
              </a:rPr>
              <a:t>3</a:t>
            </a:r>
            <a:r>
              <a:rPr kumimoji="1" lang="en-US" altLang="ja-JP" sz="2000" dirty="0">
                <a:solidFill>
                  <a:schemeClr val="accent1"/>
                </a:solidFill>
              </a:rPr>
              <a:t>.4</a:t>
            </a:r>
            <a:r>
              <a:rPr lang="ja-JP" altLang="en-US" sz="2000" dirty="0">
                <a:solidFill>
                  <a:schemeClr val="accent1"/>
                </a:solidFill>
              </a:rPr>
              <a:t>節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56" name="直線矢印コネクタ 55"/>
          <p:cNvCxnSpPr>
            <a:cxnSpLocks/>
          </p:cNvCxnSpPr>
          <p:nvPr/>
        </p:nvCxnSpPr>
        <p:spPr>
          <a:xfrm>
            <a:off x="4572000" y="4896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CA58111-9BBF-473D-9DE2-6AC63D4A55F4}"/>
              </a:ext>
            </a:extLst>
          </p:cNvPr>
          <p:cNvCxnSpPr>
            <a:cxnSpLocks/>
          </p:cNvCxnSpPr>
          <p:nvPr/>
        </p:nvCxnSpPr>
        <p:spPr>
          <a:xfrm>
            <a:off x="4572000" y="198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E0249E-26F9-46C7-9CDE-C16865569BBD}"/>
              </a:ext>
            </a:extLst>
          </p:cNvPr>
          <p:cNvSpPr txBox="1"/>
          <p:nvPr/>
        </p:nvSpPr>
        <p:spPr>
          <a:xfrm>
            <a:off x="4032000" y="828000"/>
            <a:ext cx="108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入力画像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CF4F8E-9006-4029-9C8D-051DEF059D0B}"/>
              </a:ext>
            </a:extLst>
          </p:cNvPr>
          <p:cNvCxnSpPr/>
          <p:nvPr/>
        </p:nvCxnSpPr>
        <p:spPr>
          <a:xfrm>
            <a:off x="4572000" y="1141172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3DDD831-E785-4DAC-9A3E-9BE5860C1463}"/>
              </a:ext>
            </a:extLst>
          </p:cNvPr>
          <p:cNvSpPr txBox="1"/>
          <p:nvPr/>
        </p:nvSpPr>
        <p:spPr>
          <a:xfrm>
            <a:off x="2988000" y="2376000"/>
            <a:ext cx="3168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単位球面勾配ベクトルの集合</a:t>
            </a:r>
            <a:endParaRPr kumimoji="1" lang="ja-JP" altLang="en-US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749216F-7A25-4F1C-A93A-F2BC120BD674}"/>
              </a:ext>
            </a:extLst>
          </p:cNvPr>
          <p:cNvCxnSpPr/>
          <p:nvPr/>
        </p:nvCxnSpPr>
        <p:spPr>
          <a:xfrm>
            <a:off x="4572000" y="4082514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255560C-ECE5-4685-8026-B0EB26F005CD}"/>
              </a:ext>
            </a:extLst>
          </p:cNvPr>
          <p:cNvSpPr/>
          <p:nvPr/>
        </p:nvSpPr>
        <p:spPr>
          <a:xfrm>
            <a:off x="2412000" y="720000"/>
            <a:ext cx="4320000" cy="2160000"/>
          </a:xfrm>
          <a:prstGeom prst="rect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8AFED1C-D880-44EE-99F2-B3132347EEC1}"/>
              </a:ext>
            </a:extLst>
          </p:cNvPr>
          <p:cNvCxnSpPr>
            <a:cxnSpLocks/>
          </p:cNvCxnSpPr>
          <p:nvPr/>
        </p:nvCxnSpPr>
        <p:spPr>
          <a:xfrm>
            <a:off x="4575553" y="2936298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3FA5EA6-BD1D-402E-B8D5-30DAA03A5906}"/>
              </a:ext>
            </a:extLst>
          </p:cNvPr>
          <p:cNvSpPr/>
          <p:nvPr/>
        </p:nvSpPr>
        <p:spPr>
          <a:xfrm>
            <a:off x="2412000" y="3600000"/>
            <a:ext cx="4320000" cy="2160000"/>
          </a:xfrm>
          <a:prstGeom prst="rect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C8EA438-FB40-4EE2-A572-8F99E419C173}"/>
              </a:ext>
            </a:extLst>
          </p:cNvPr>
          <p:cNvSpPr txBox="1"/>
          <p:nvPr/>
        </p:nvSpPr>
        <p:spPr>
          <a:xfrm>
            <a:off x="2988000" y="3736458"/>
            <a:ext cx="3168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単位球面勾配ベクトルの集合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23FEA1F-A306-4A85-A906-EBA52AFE70BC}"/>
              </a:ext>
            </a:extLst>
          </p:cNvPr>
          <p:cNvGrpSpPr>
            <a:grpSpLocks noChangeAspect="1"/>
          </p:cNvGrpSpPr>
          <p:nvPr/>
        </p:nvGrpSpPr>
        <p:grpSpPr>
          <a:xfrm>
            <a:off x="3636000" y="5265716"/>
            <a:ext cx="1872000" cy="360567"/>
            <a:chOff x="3819554" y="5390668"/>
            <a:chExt cx="1917506" cy="369332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C364C41E-5D34-458A-ADBD-F2582E5DD4DD}"/>
                </a:ext>
              </a:extLst>
            </p:cNvPr>
            <p:cNvSpPr txBox="1"/>
            <p:nvPr/>
          </p:nvSpPr>
          <p:spPr>
            <a:xfrm>
              <a:off x="3819554" y="5390668"/>
              <a:ext cx="1917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推定値</a:t>
              </a:r>
              <a:endParaRPr kumimoji="1" lang="ja-JP" altLang="en-US" dirty="0"/>
            </a:p>
          </p:txBody>
        </p:sp>
        <p:pic>
          <p:nvPicPr>
            <p:cNvPr id="1026" name="Picture 2" descr="$\phi^*, \theta^*, \psi^*$">
              <a:extLst>
                <a:ext uri="{FF2B5EF4-FFF2-40B4-BE49-F238E27FC236}">
                  <a16:creationId xmlns:a16="http://schemas.microsoft.com/office/drawing/2014/main" id="{F89827BA-5CEB-41DB-AC1F-3AEBCCFCA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447" y="5457730"/>
              <a:ext cx="1002722" cy="235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467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/>
          <p:cNvSpPr/>
          <p:nvPr/>
        </p:nvSpPr>
        <p:spPr>
          <a:xfrm>
            <a:off x="2993818" y="2362712"/>
            <a:ext cx="2185639" cy="1123221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4087211" y="2919079"/>
            <a:ext cx="109282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4086637" y="1829695"/>
            <a:ext cx="0" cy="10928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cxnSpLocks/>
          </p:cNvCxnSpPr>
          <p:nvPr/>
        </p:nvCxnSpPr>
        <p:spPr>
          <a:xfrm flipH="1">
            <a:off x="3695831" y="2904585"/>
            <a:ext cx="395685" cy="5634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2993818" y="1829696"/>
            <a:ext cx="2185639" cy="218563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BD85861-7D60-4D59-B943-480A7F6FE872}"/>
              </a:ext>
            </a:extLst>
          </p:cNvPr>
          <p:cNvSpPr/>
          <p:nvPr/>
        </p:nvSpPr>
        <p:spPr>
          <a:xfrm rot="5400000">
            <a:off x="2983512" y="2484365"/>
            <a:ext cx="2185639" cy="876301"/>
          </a:xfrm>
          <a:prstGeom prst="ellipse">
            <a:avLst/>
          </a:prstGeom>
          <a:solidFill>
            <a:srgbClr val="92D05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2B435EE-FD7A-4BCB-B924-67AA835E44F4}"/>
              </a:ext>
            </a:extLst>
          </p:cNvPr>
          <p:cNvSpPr>
            <a:spLocks noChangeAspect="1"/>
          </p:cNvSpPr>
          <p:nvPr/>
        </p:nvSpPr>
        <p:spPr>
          <a:xfrm>
            <a:off x="3623811" y="2602952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3A27694-99BB-46D0-9259-AAB9AB19D315}"/>
              </a:ext>
            </a:extLst>
          </p:cNvPr>
          <p:cNvSpPr>
            <a:spLocks noChangeAspect="1"/>
          </p:cNvSpPr>
          <p:nvPr/>
        </p:nvSpPr>
        <p:spPr>
          <a:xfrm>
            <a:off x="3604793" y="2876443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48D535-2988-4C0C-92FB-9F3D529B7A88}"/>
              </a:ext>
            </a:extLst>
          </p:cNvPr>
          <p:cNvSpPr>
            <a:spLocks noChangeAspect="1"/>
          </p:cNvSpPr>
          <p:nvPr/>
        </p:nvSpPr>
        <p:spPr>
          <a:xfrm>
            <a:off x="4745524" y="3328332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9033A83-190E-4F7C-8439-C7F936D5FE59}"/>
              </a:ext>
            </a:extLst>
          </p:cNvPr>
          <p:cNvSpPr>
            <a:spLocks noChangeAspect="1"/>
          </p:cNvSpPr>
          <p:nvPr/>
        </p:nvSpPr>
        <p:spPr>
          <a:xfrm>
            <a:off x="3255666" y="2511303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48CA0D6-62B3-498D-8D86-D9A0A323DC4D}"/>
              </a:ext>
            </a:extLst>
          </p:cNvPr>
          <p:cNvSpPr>
            <a:spLocks noChangeAspect="1"/>
          </p:cNvSpPr>
          <p:nvPr/>
        </p:nvSpPr>
        <p:spPr>
          <a:xfrm>
            <a:off x="3050750" y="3115117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FDE4939-0A52-466F-9CC0-9F5AAA2687DF}"/>
              </a:ext>
            </a:extLst>
          </p:cNvPr>
          <p:cNvSpPr>
            <a:spLocks noChangeAspect="1"/>
          </p:cNvSpPr>
          <p:nvPr/>
        </p:nvSpPr>
        <p:spPr>
          <a:xfrm>
            <a:off x="3149193" y="3201021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C84FA9A-E24D-4276-A3B4-F77419A7D38F}"/>
              </a:ext>
            </a:extLst>
          </p:cNvPr>
          <p:cNvSpPr>
            <a:spLocks noChangeAspect="1"/>
          </p:cNvSpPr>
          <p:nvPr/>
        </p:nvSpPr>
        <p:spPr>
          <a:xfrm>
            <a:off x="4476346" y="2643191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7692C19-56C8-4052-8EA9-777DCC8C1322}"/>
              </a:ext>
            </a:extLst>
          </p:cNvPr>
          <p:cNvSpPr>
            <a:spLocks noChangeAspect="1"/>
          </p:cNvSpPr>
          <p:nvPr/>
        </p:nvSpPr>
        <p:spPr>
          <a:xfrm>
            <a:off x="4784715" y="208620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4A6511F-F5B8-4F7B-A58E-ABB6812DF119}"/>
              </a:ext>
            </a:extLst>
          </p:cNvPr>
          <p:cNvSpPr>
            <a:spLocks noChangeAspect="1"/>
          </p:cNvSpPr>
          <p:nvPr/>
        </p:nvSpPr>
        <p:spPr>
          <a:xfrm>
            <a:off x="4662113" y="3355773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F4699E-B7AB-4480-84AF-964FA4B381C5}"/>
              </a:ext>
            </a:extLst>
          </p:cNvPr>
          <p:cNvSpPr>
            <a:spLocks noChangeAspect="1"/>
          </p:cNvSpPr>
          <p:nvPr/>
        </p:nvSpPr>
        <p:spPr>
          <a:xfrm>
            <a:off x="3382550" y="203749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B02CE97-8F28-4E16-BA45-0A350F6D584D}"/>
              </a:ext>
            </a:extLst>
          </p:cNvPr>
          <p:cNvSpPr>
            <a:spLocks noChangeAspect="1"/>
          </p:cNvSpPr>
          <p:nvPr/>
        </p:nvSpPr>
        <p:spPr>
          <a:xfrm>
            <a:off x="4691524" y="2447772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630D533C-67C7-4137-9215-0E698D70781D}"/>
              </a:ext>
            </a:extLst>
          </p:cNvPr>
          <p:cNvSpPr>
            <a:spLocks noChangeAspect="1"/>
          </p:cNvSpPr>
          <p:nvPr/>
        </p:nvSpPr>
        <p:spPr>
          <a:xfrm>
            <a:off x="4783524" y="3707821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0BE43C76-1EAF-4ACE-8C45-F564774BDF03}"/>
              </a:ext>
            </a:extLst>
          </p:cNvPr>
          <p:cNvSpPr>
            <a:spLocks noChangeAspect="1"/>
          </p:cNvSpPr>
          <p:nvPr/>
        </p:nvSpPr>
        <p:spPr>
          <a:xfrm>
            <a:off x="4280962" y="1967379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FD770FA-8C3F-4150-AE48-C10BF9858279}"/>
              </a:ext>
            </a:extLst>
          </p:cNvPr>
          <p:cNvSpPr>
            <a:spLocks noChangeAspect="1"/>
          </p:cNvSpPr>
          <p:nvPr/>
        </p:nvSpPr>
        <p:spPr>
          <a:xfrm>
            <a:off x="4334962" y="3715359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BB918F1-5993-4175-8F46-3D6055877709}"/>
              </a:ext>
            </a:extLst>
          </p:cNvPr>
          <p:cNvSpPr>
            <a:spLocks noChangeAspect="1"/>
          </p:cNvSpPr>
          <p:nvPr/>
        </p:nvSpPr>
        <p:spPr>
          <a:xfrm>
            <a:off x="3607646" y="2984286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1F020B-1297-4DF4-B1C5-C3309D57B48B}"/>
              </a:ext>
            </a:extLst>
          </p:cNvPr>
          <p:cNvSpPr>
            <a:spLocks noChangeAspect="1"/>
          </p:cNvSpPr>
          <p:nvPr/>
        </p:nvSpPr>
        <p:spPr>
          <a:xfrm>
            <a:off x="3577793" y="388558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A2DD47E-618D-4361-A1B2-DE6099F0D0BE}"/>
              </a:ext>
            </a:extLst>
          </p:cNvPr>
          <p:cNvSpPr>
            <a:spLocks noChangeAspect="1"/>
          </p:cNvSpPr>
          <p:nvPr/>
        </p:nvSpPr>
        <p:spPr>
          <a:xfrm>
            <a:off x="3315139" y="208620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9AB3C8-135B-4335-84F8-856FFEBDCDC1}"/>
              </a:ext>
            </a:extLst>
          </p:cNvPr>
          <p:cNvSpPr>
            <a:spLocks noChangeAspect="1"/>
          </p:cNvSpPr>
          <p:nvPr/>
        </p:nvSpPr>
        <p:spPr>
          <a:xfrm>
            <a:off x="4869997" y="214702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0C5F667-9433-4D27-83B2-039B23E9BC3D}"/>
                  </a:ext>
                </a:extLst>
              </p:cNvPr>
              <p:cNvSpPr txBox="1"/>
              <p:nvPr/>
            </p:nvSpPr>
            <p:spPr>
              <a:xfrm>
                <a:off x="3346470" y="3416154"/>
                <a:ext cx="621580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grad</m:t>
                          </m:r>
                        </m:sub>
                      </m:sSub>
                    </m:oMath>
                  </m:oMathPara>
                </a14:m>
                <a:endParaRPr lang="ja-JP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0C5F667-9433-4D27-83B2-039B23E9B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470" y="3416154"/>
                <a:ext cx="621580" cy="328103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53F0164-725E-4981-8148-6A76A6A9BE4F}"/>
                  </a:ext>
                </a:extLst>
              </p:cNvPr>
              <p:cNvSpPr txBox="1"/>
              <p:nvPr/>
            </p:nvSpPr>
            <p:spPr>
              <a:xfrm>
                <a:off x="5137163" y="2787014"/>
                <a:ext cx="622671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grad</m:t>
                          </m:r>
                        </m:sub>
                      </m:sSub>
                    </m:oMath>
                  </m:oMathPara>
                </a14:m>
                <a:endParaRPr lang="ja-JP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53F0164-725E-4981-8148-6A76A6A9B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63" y="2787014"/>
                <a:ext cx="622671" cy="328103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2F6D46-3212-4360-842E-BBE12F7AE2C0}"/>
                  </a:ext>
                </a:extLst>
              </p:cNvPr>
              <p:cNvSpPr txBox="1"/>
              <p:nvPr/>
            </p:nvSpPr>
            <p:spPr>
              <a:xfrm>
                <a:off x="3788749" y="1456990"/>
                <a:ext cx="609334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grad</m:t>
                          </m:r>
                        </m:sub>
                      </m:sSub>
                    </m:oMath>
                  </m:oMathPara>
                </a14:m>
                <a:endParaRPr lang="ja-JP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2F6D46-3212-4360-842E-BBE12F7A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749" y="1456990"/>
                <a:ext cx="609334" cy="328103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29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/>
          <p:cNvSpPr/>
          <p:nvPr/>
        </p:nvSpPr>
        <p:spPr>
          <a:xfrm>
            <a:off x="2993818" y="2362712"/>
            <a:ext cx="2185639" cy="1123221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4087211" y="2919079"/>
            <a:ext cx="109282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4086637" y="1829695"/>
            <a:ext cx="0" cy="10928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cxnSpLocks/>
          </p:cNvCxnSpPr>
          <p:nvPr/>
        </p:nvCxnSpPr>
        <p:spPr>
          <a:xfrm flipH="1">
            <a:off x="3695831" y="2904585"/>
            <a:ext cx="395685" cy="5634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2993818" y="1829696"/>
            <a:ext cx="2185639" cy="218563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BD85861-7D60-4D59-B943-480A7F6FE872}"/>
              </a:ext>
            </a:extLst>
          </p:cNvPr>
          <p:cNvSpPr/>
          <p:nvPr/>
        </p:nvSpPr>
        <p:spPr>
          <a:xfrm rot="5400000">
            <a:off x="2983512" y="2484365"/>
            <a:ext cx="2185639" cy="876301"/>
          </a:xfrm>
          <a:prstGeom prst="ellipse">
            <a:avLst/>
          </a:prstGeom>
          <a:solidFill>
            <a:srgbClr val="92D050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2B435EE-FD7A-4BCB-B924-67AA835E44F4}"/>
              </a:ext>
            </a:extLst>
          </p:cNvPr>
          <p:cNvSpPr>
            <a:spLocks noChangeAspect="1"/>
          </p:cNvSpPr>
          <p:nvPr/>
        </p:nvSpPr>
        <p:spPr>
          <a:xfrm>
            <a:off x="3623811" y="2602952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3A27694-99BB-46D0-9259-AAB9AB19D315}"/>
              </a:ext>
            </a:extLst>
          </p:cNvPr>
          <p:cNvSpPr>
            <a:spLocks noChangeAspect="1"/>
          </p:cNvSpPr>
          <p:nvPr/>
        </p:nvSpPr>
        <p:spPr>
          <a:xfrm>
            <a:off x="3604793" y="2876443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48D535-2988-4C0C-92FB-9F3D529B7A88}"/>
              </a:ext>
            </a:extLst>
          </p:cNvPr>
          <p:cNvSpPr>
            <a:spLocks noChangeAspect="1"/>
          </p:cNvSpPr>
          <p:nvPr/>
        </p:nvSpPr>
        <p:spPr>
          <a:xfrm>
            <a:off x="4745524" y="3328332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9033A83-190E-4F7C-8439-C7F936D5FE59}"/>
              </a:ext>
            </a:extLst>
          </p:cNvPr>
          <p:cNvSpPr>
            <a:spLocks noChangeAspect="1"/>
          </p:cNvSpPr>
          <p:nvPr/>
        </p:nvSpPr>
        <p:spPr>
          <a:xfrm>
            <a:off x="3255666" y="2511303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48CA0D6-62B3-498D-8D86-D9A0A323DC4D}"/>
              </a:ext>
            </a:extLst>
          </p:cNvPr>
          <p:cNvSpPr>
            <a:spLocks noChangeAspect="1"/>
          </p:cNvSpPr>
          <p:nvPr/>
        </p:nvSpPr>
        <p:spPr>
          <a:xfrm>
            <a:off x="3050750" y="3115117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FDE4939-0A52-466F-9CC0-9F5AAA2687DF}"/>
              </a:ext>
            </a:extLst>
          </p:cNvPr>
          <p:cNvSpPr>
            <a:spLocks noChangeAspect="1"/>
          </p:cNvSpPr>
          <p:nvPr/>
        </p:nvSpPr>
        <p:spPr>
          <a:xfrm>
            <a:off x="3149193" y="3201021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C84FA9A-E24D-4276-A3B4-F77419A7D38F}"/>
              </a:ext>
            </a:extLst>
          </p:cNvPr>
          <p:cNvSpPr>
            <a:spLocks noChangeAspect="1"/>
          </p:cNvSpPr>
          <p:nvPr/>
        </p:nvSpPr>
        <p:spPr>
          <a:xfrm>
            <a:off x="4476346" y="2643191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7692C19-56C8-4052-8EA9-777DCC8C1322}"/>
              </a:ext>
            </a:extLst>
          </p:cNvPr>
          <p:cNvSpPr>
            <a:spLocks noChangeAspect="1"/>
          </p:cNvSpPr>
          <p:nvPr/>
        </p:nvSpPr>
        <p:spPr>
          <a:xfrm>
            <a:off x="4784715" y="208620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4A6511F-F5B8-4F7B-A58E-ABB6812DF119}"/>
              </a:ext>
            </a:extLst>
          </p:cNvPr>
          <p:cNvSpPr>
            <a:spLocks noChangeAspect="1"/>
          </p:cNvSpPr>
          <p:nvPr/>
        </p:nvSpPr>
        <p:spPr>
          <a:xfrm>
            <a:off x="4662113" y="3355773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F4699E-B7AB-4480-84AF-964FA4B381C5}"/>
              </a:ext>
            </a:extLst>
          </p:cNvPr>
          <p:cNvSpPr>
            <a:spLocks noChangeAspect="1"/>
          </p:cNvSpPr>
          <p:nvPr/>
        </p:nvSpPr>
        <p:spPr>
          <a:xfrm>
            <a:off x="3382550" y="203749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B02CE97-8F28-4E16-BA45-0A350F6D584D}"/>
              </a:ext>
            </a:extLst>
          </p:cNvPr>
          <p:cNvSpPr>
            <a:spLocks noChangeAspect="1"/>
          </p:cNvSpPr>
          <p:nvPr/>
        </p:nvSpPr>
        <p:spPr>
          <a:xfrm>
            <a:off x="4691524" y="2447772"/>
            <a:ext cx="54000" cy="54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630D533C-67C7-4137-9215-0E698D70781D}"/>
              </a:ext>
            </a:extLst>
          </p:cNvPr>
          <p:cNvSpPr>
            <a:spLocks noChangeAspect="1"/>
          </p:cNvSpPr>
          <p:nvPr/>
        </p:nvSpPr>
        <p:spPr>
          <a:xfrm>
            <a:off x="4783524" y="3707821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0BE43C76-1EAF-4ACE-8C45-F564774BDF03}"/>
              </a:ext>
            </a:extLst>
          </p:cNvPr>
          <p:cNvSpPr>
            <a:spLocks noChangeAspect="1"/>
          </p:cNvSpPr>
          <p:nvPr/>
        </p:nvSpPr>
        <p:spPr>
          <a:xfrm>
            <a:off x="4280962" y="1967379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FD770FA-8C3F-4150-AE48-C10BF9858279}"/>
              </a:ext>
            </a:extLst>
          </p:cNvPr>
          <p:cNvSpPr>
            <a:spLocks noChangeAspect="1"/>
          </p:cNvSpPr>
          <p:nvPr/>
        </p:nvSpPr>
        <p:spPr>
          <a:xfrm>
            <a:off x="4334962" y="3715359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BB918F1-5993-4175-8F46-3D6055877709}"/>
              </a:ext>
            </a:extLst>
          </p:cNvPr>
          <p:cNvSpPr>
            <a:spLocks noChangeAspect="1"/>
          </p:cNvSpPr>
          <p:nvPr/>
        </p:nvSpPr>
        <p:spPr>
          <a:xfrm>
            <a:off x="3607646" y="2984286"/>
            <a:ext cx="54000" cy="540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1F020B-1297-4DF4-B1C5-C3309D57B48B}"/>
              </a:ext>
            </a:extLst>
          </p:cNvPr>
          <p:cNvSpPr>
            <a:spLocks noChangeAspect="1"/>
          </p:cNvSpPr>
          <p:nvPr/>
        </p:nvSpPr>
        <p:spPr>
          <a:xfrm>
            <a:off x="3577793" y="388558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A2DD47E-618D-4361-A1B2-DE6099F0D0BE}"/>
              </a:ext>
            </a:extLst>
          </p:cNvPr>
          <p:cNvSpPr>
            <a:spLocks noChangeAspect="1"/>
          </p:cNvSpPr>
          <p:nvPr/>
        </p:nvSpPr>
        <p:spPr>
          <a:xfrm>
            <a:off x="3315139" y="208620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9AB3C8-135B-4335-84F8-856FFEBDCDC1}"/>
              </a:ext>
            </a:extLst>
          </p:cNvPr>
          <p:cNvSpPr>
            <a:spLocks noChangeAspect="1"/>
          </p:cNvSpPr>
          <p:nvPr/>
        </p:nvSpPr>
        <p:spPr>
          <a:xfrm>
            <a:off x="4869997" y="214702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0C5F667-9433-4D27-83B2-039B23E9BC3D}"/>
                  </a:ext>
                </a:extLst>
              </p:cNvPr>
              <p:cNvSpPr txBox="1"/>
              <p:nvPr/>
            </p:nvSpPr>
            <p:spPr>
              <a:xfrm>
                <a:off x="3433559" y="3397647"/>
                <a:ext cx="3311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0C5F667-9433-4D27-83B2-039B23E9B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59" y="3397647"/>
                <a:ext cx="33118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53F0164-725E-4981-8148-6A76A6A9BE4F}"/>
                  </a:ext>
                </a:extLst>
              </p:cNvPr>
              <p:cNvSpPr txBox="1"/>
              <p:nvPr/>
            </p:nvSpPr>
            <p:spPr>
              <a:xfrm>
                <a:off x="5137163" y="2787014"/>
                <a:ext cx="3336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53F0164-725E-4981-8148-6A76A6A9B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63" y="2787014"/>
                <a:ext cx="333616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2F6D46-3212-4360-842E-BBE12F7AE2C0}"/>
                  </a:ext>
                </a:extLst>
              </p:cNvPr>
              <p:cNvSpPr txBox="1"/>
              <p:nvPr/>
            </p:nvSpPr>
            <p:spPr>
              <a:xfrm>
                <a:off x="3908848" y="1534480"/>
                <a:ext cx="3191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ja-JP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2F6D46-3212-4360-842E-BBE12F7A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848" y="1534480"/>
                <a:ext cx="31919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31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12586</TotalTime>
  <Words>275</Words>
  <Application>Microsoft Office PowerPoint</Application>
  <PresentationFormat>画面に合わせる (4:3)</PresentationFormat>
  <Paragraphs>114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Century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JunpeiNoda</dc:creator>
  <cp:lastModifiedBy>野田　純平</cp:lastModifiedBy>
  <cp:revision>35</cp:revision>
  <dcterms:created xsi:type="dcterms:W3CDTF">2017-12-14T11:52:42Z</dcterms:created>
  <dcterms:modified xsi:type="dcterms:W3CDTF">2020-02-11T23:25:02Z</dcterms:modified>
</cp:coreProperties>
</file>