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91" r:id="rId2"/>
    <p:sldId id="489" r:id="rId3"/>
    <p:sldId id="490" r:id="rId4"/>
    <p:sldId id="487" r:id="rId5"/>
    <p:sldId id="496" r:id="rId6"/>
    <p:sldId id="492" r:id="rId7"/>
    <p:sldId id="279" r:id="rId8"/>
    <p:sldId id="285" r:id="rId9"/>
    <p:sldId id="495" r:id="rId10"/>
    <p:sldId id="497" r:id="rId11"/>
    <p:sldId id="493" r:id="rId12"/>
    <p:sldId id="494" r:id="rId13"/>
    <p:sldId id="289" r:id="rId14"/>
    <p:sldId id="288" r:id="rId15"/>
    <p:sldId id="498" r:id="rId16"/>
    <p:sldId id="499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F6D2"/>
    <a:srgbClr val="E9FAE6"/>
    <a:srgbClr val="CAF3C3"/>
    <a:srgbClr val="C0F6CE"/>
    <a:srgbClr val="B1E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E2B82D-728E-44EA-A7BE-C9C5CDACB41A}" v="871" dt="2020-02-12T03:41:10.2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野田　純平" userId="44253234-cae9-4259-a7e7-14fecf54bc2d" providerId="ADAL" clId="{3DE2B82D-728E-44EA-A7BE-C9C5CDACB41A}"/>
    <pc:docChg chg="undo redo custSel addSld delSld modSld sldOrd">
      <pc:chgData name="野田　純平" userId="44253234-cae9-4259-a7e7-14fecf54bc2d" providerId="ADAL" clId="{3DE2B82D-728E-44EA-A7BE-C9C5CDACB41A}" dt="2020-02-12T03:41:23.577" v="3935" actId="14100"/>
      <pc:docMkLst>
        <pc:docMk/>
      </pc:docMkLst>
      <pc:sldChg chg="del">
        <pc:chgData name="野田　純平" userId="44253234-cae9-4259-a7e7-14fecf54bc2d" providerId="ADAL" clId="{3DE2B82D-728E-44EA-A7BE-C9C5CDACB41A}" dt="2020-01-19T15:41:37.959" v="1" actId="47"/>
        <pc:sldMkLst>
          <pc:docMk/>
          <pc:sldMk cId="4268179324" sldId="266"/>
        </pc:sldMkLst>
      </pc:sldChg>
      <pc:sldChg chg="del">
        <pc:chgData name="野田　純平" userId="44253234-cae9-4259-a7e7-14fecf54bc2d" providerId="ADAL" clId="{3DE2B82D-728E-44EA-A7BE-C9C5CDACB41A}" dt="2020-01-19T15:41:39.609" v="2" actId="47"/>
        <pc:sldMkLst>
          <pc:docMk/>
          <pc:sldMk cId="3992423453" sldId="267"/>
        </pc:sldMkLst>
      </pc:sldChg>
      <pc:sldChg chg="del">
        <pc:chgData name="野田　純平" userId="44253234-cae9-4259-a7e7-14fecf54bc2d" providerId="ADAL" clId="{3DE2B82D-728E-44EA-A7BE-C9C5CDACB41A}" dt="2020-01-19T15:41:30.463" v="0" actId="47"/>
        <pc:sldMkLst>
          <pc:docMk/>
          <pc:sldMk cId="161318686" sldId="275"/>
        </pc:sldMkLst>
      </pc:sldChg>
      <pc:sldChg chg="del">
        <pc:chgData name="野田　純平" userId="44253234-cae9-4259-a7e7-14fecf54bc2d" providerId="ADAL" clId="{3DE2B82D-728E-44EA-A7BE-C9C5CDACB41A}" dt="2020-01-19T15:41:41.217" v="3" actId="47"/>
        <pc:sldMkLst>
          <pc:docMk/>
          <pc:sldMk cId="1718927436" sldId="277"/>
        </pc:sldMkLst>
      </pc:sldChg>
      <pc:sldChg chg="addSp delSp modSp">
        <pc:chgData name="野田　純平" userId="44253234-cae9-4259-a7e7-14fecf54bc2d" providerId="ADAL" clId="{3DE2B82D-728E-44EA-A7BE-C9C5CDACB41A}" dt="2020-01-28T01:05:17.578" v="3361" actId="14100"/>
        <pc:sldMkLst>
          <pc:docMk/>
          <pc:sldMk cId="1564678915" sldId="279"/>
        </pc:sldMkLst>
        <pc:spChg chg="mod">
          <ac:chgData name="野田　純平" userId="44253234-cae9-4259-a7e7-14fecf54bc2d" providerId="ADAL" clId="{3DE2B82D-728E-44EA-A7BE-C9C5CDACB41A}" dt="2020-01-27T23:47:40.655" v="3069" actId="1076"/>
          <ac:spMkLst>
            <pc:docMk/>
            <pc:sldMk cId="1564678915" sldId="279"/>
            <ac:spMk id="2" creationId="{00000000-0000-0000-0000-000000000000}"/>
          </ac:spMkLst>
        </pc:spChg>
        <pc:spChg chg="mod">
          <ac:chgData name="野田　純平" userId="44253234-cae9-4259-a7e7-14fecf54bc2d" providerId="ADAL" clId="{3DE2B82D-728E-44EA-A7BE-C9C5CDACB41A}" dt="2020-01-27T23:47:46.450" v="3072" actId="1076"/>
          <ac:spMkLst>
            <pc:docMk/>
            <pc:sldMk cId="1564678915" sldId="279"/>
            <ac:spMk id="3" creationId="{00000000-0000-0000-0000-000000000000}"/>
          </ac:spMkLst>
        </pc:spChg>
        <pc:spChg chg="del mod">
          <ac:chgData name="野田　純平" userId="44253234-cae9-4259-a7e7-14fecf54bc2d" providerId="ADAL" clId="{3DE2B82D-728E-44EA-A7BE-C9C5CDACB41A}" dt="2020-01-27T22:56:47.238" v="2369" actId="478"/>
          <ac:spMkLst>
            <pc:docMk/>
            <pc:sldMk cId="1564678915" sldId="279"/>
            <ac:spMk id="4" creationId="{00000000-0000-0000-0000-000000000000}"/>
          </ac:spMkLst>
        </pc:spChg>
        <pc:spChg chg="mod">
          <ac:chgData name="野田　純平" userId="44253234-cae9-4259-a7e7-14fecf54bc2d" providerId="ADAL" clId="{3DE2B82D-728E-44EA-A7BE-C9C5CDACB41A}" dt="2020-01-27T23:45:33.183" v="3039" actId="1076"/>
          <ac:spMkLst>
            <pc:docMk/>
            <pc:sldMk cId="1564678915" sldId="279"/>
            <ac:spMk id="8" creationId="{00000000-0000-0000-0000-000000000000}"/>
          </ac:spMkLst>
        </pc:spChg>
        <pc:spChg chg="add mod">
          <ac:chgData name="野田　純平" userId="44253234-cae9-4259-a7e7-14fecf54bc2d" providerId="ADAL" clId="{3DE2B82D-728E-44EA-A7BE-C9C5CDACB41A}" dt="2020-01-28T01:04:30.924" v="3320" actId="1076"/>
          <ac:spMkLst>
            <pc:docMk/>
            <pc:sldMk cId="1564678915" sldId="279"/>
            <ac:spMk id="28" creationId="{B8E0249E-26F9-46C7-9CDE-C16865569BBD}"/>
          </ac:spMkLst>
        </pc:spChg>
        <pc:spChg chg="add mod">
          <ac:chgData name="野田　純平" userId="44253234-cae9-4259-a7e7-14fecf54bc2d" providerId="ADAL" clId="{3DE2B82D-728E-44EA-A7BE-C9C5CDACB41A}" dt="2020-01-27T23:46:45.950" v="3057" actId="14100"/>
          <ac:spMkLst>
            <pc:docMk/>
            <pc:sldMk cId="1564678915" sldId="279"/>
            <ac:spMk id="29" creationId="{6DBC05C7-31F8-46CE-AACB-901440F0D38B}"/>
          </ac:spMkLst>
        </pc:spChg>
        <pc:spChg chg="add mod">
          <ac:chgData name="野田　純平" userId="44253234-cae9-4259-a7e7-14fecf54bc2d" providerId="ADAL" clId="{3DE2B82D-728E-44EA-A7BE-C9C5CDACB41A}" dt="2020-01-28T00:09:30.129" v="3178" actId="1076"/>
          <ac:spMkLst>
            <pc:docMk/>
            <pc:sldMk cId="1564678915" sldId="279"/>
            <ac:spMk id="30" creationId="{61FEF9F2-587D-4C49-8841-3DDAD34C4201}"/>
          </ac:spMkLst>
        </pc:spChg>
        <pc:spChg chg="add mod">
          <ac:chgData name="野田　純平" userId="44253234-cae9-4259-a7e7-14fecf54bc2d" providerId="ADAL" clId="{3DE2B82D-728E-44EA-A7BE-C9C5CDACB41A}" dt="2020-01-28T00:08:13.163" v="3150" actId="1037"/>
          <ac:spMkLst>
            <pc:docMk/>
            <pc:sldMk cId="1564678915" sldId="279"/>
            <ac:spMk id="37" creationId="{43DDD831-E785-4DAC-9A3E-9BE5860C1463}"/>
          </ac:spMkLst>
        </pc:spChg>
        <pc:spChg chg="add del mod">
          <ac:chgData name="野田　純平" userId="44253234-cae9-4259-a7e7-14fecf54bc2d" providerId="ADAL" clId="{3DE2B82D-728E-44EA-A7BE-C9C5CDACB41A}" dt="2020-01-27T23:06:37.103" v="2516" actId="478"/>
          <ac:spMkLst>
            <pc:docMk/>
            <pc:sldMk cId="1564678915" sldId="279"/>
            <ac:spMk id="38" creationId="{287F47DE-4DCA-4B4A-B56F-E337C6C59AD3}"/>
          </ac:spMkLst>
        </pc:spChg>
        <pc:spChg chg="add mod">
          <ac:chgData name="野田　純平" userId="44253234-cae9-4259-a7e7-14fecf54bc2d" providerId="ADAL" clId="{3DE2B82D-728E-44EA-A7BE-C9C5CDACB41A}" dt="2020-01-27T23:47:35.638" v="3066" actId="1076"/>
          <ac:spMkLst>
            <pc:docMk/>
            <pc:sldMk cId="1564678915" sldId="279"/>
            <ac:spMk id="40" creationId="{8E5F935E-DE3A-46F5-A749-456CBB981B4A}"/>
          </ac:spMkLst>
        </pc:spChg>
        <pc:spChg chg="add mod">
          <ac:chgData name="野田　純平" userId="44253234-cae9-4259-a7e7-14fecf54bc2d" providerId="ADAL" clId="{3DE2B82D-728E-44EA-A7BE-C9C5CDACB41A}" dt="2020-01-27T23:44:19.884" v="3030" actId="1035"/>
          <ac:spMkLst>
            <pc:docMk/>
            <pc:sldMk cId="1564678915" sldId="279"/>
            <ac:spMk id="41" creationId="{C364C41E-5D34-458A-ADBD-F2582E5DD4DD}"/>
          </ac:spMkLst>
        </pc:spChg>
        <pc:spChg chg="add mod">
          <ac:chgData name="野田　純平" userId="44253234-cae9-4259-a7e7-14fecf54bc2d" providerId="ADAL" clId="{3DE2B82D-728E-44EA-A7BE-C9C5CDACB41A}" dt="2020-01-27T23:45:43.117" v="3047" actId="1076"/>
          <ac:spMkLst>
            <pc:docMk/>
            <pc:sldMk cId="1564678915" sldId="279"/>
            <ac:spMk id="42" creationId="{21714099-BD27-4A44-BE42-B8DF4037938F}"/>
          </ac:spMkLst>
        </pc:spChg>
        <pc:spChg chg="del mod">
          <ac:chgData name="野田　純平" userId="44253234-cae9-4259-a7e7-14fecf54bc2d" providerId="ADAL" clId="{3DE2B82D-728E-44EA-A7BE-C9C5CDACB41A}" dt="2020-01-27T23:00:07.479" v="2440" actId="478"/>
          <ac:spMkLst>
            <pc:docMk/>
            <pc:sldMk cId="1564678915" sldId="279"/>
            <ac:spMk id="43" creationId="{00000000-0000-0000-0000-000000000000}"/>
          </ac:spMkLst>
        </pc:spChg>
        <pc:spChg chg="add mod">
          <ac:chgData name="野田　純平" userId="44253234-cae9-4259-a7e7-14fecf54bc2d" providerId="ADAL" clId="{3DE2B82D-728E-44EA-A7BE-C9C5CDACB41A}" dt="2020-01-27T23:44:26.849" v="3032" actId="1035"/>
          <ac:spMkLst>
            <pc:docMk/>
            <pc:sldMk cId="1564678915" sldId="279"/>
            <ac:spMk id="44" creationId="{F4BB7C25-1817-41DC-8D40-AD37B261D901}"/>
          </ac:spMkLst>
        </pc:spChg>
        <pc:spChg chg="add mod">
          <ac:chgData name="野田　純平" userId="44253234-cae9-4259-a7e7-14fecf54bc2d" providerId="ADAL" clId="{3DE2B82D-728E-44EA-A7BE-C9C5CDACB41A}" dt="2020-01-28T00:09:24.006" v="3174" actId="1076"/>
          <ac:spMkLst>
            <pc:docMk/>
            <pc:sldMk cId="1564678915" sldId="279"/>
            <ac:spMk id="47" creationId="{62E88F14-E9E5-41D5-8AAA-623120B57BAD}"/>
          </ac:spMkLst>
        </pc:spChg>
        <pc:spChg chg="add mod">
          <ac:chgData name="野田　純平" userId="44253234-cae9-4259-a7e7-14fecf54bc2d" providerId="ADAL" clId="{3DE2B82D-728E-44EA-A7BE-C9C5CDACB41A}" dt="2020-01-27T23:29:45.834" v="2706" actId="1076"/>
          <ac:spMkLst>
            <pc:docMk/>
            <pc:sldMk cId="1564678915" sldId="279"/>
            <ac:spMk id="49" creationId="{0255560C-ECE5-4685-8026-B0EB26F005CD}"/>
          </ac:spMkLst>
        </pc:spChg>
        <pc:spChg chg="mod">
          <ac:chgData name="野田　純平" userId="44253234-cae9-4259-a7e7-14fecf54bc2d" providerId="ADAL" clId="{3DE2B82D-728E-44EA-A7BE-C9C5CDACB41A}" dt="2020-01-27T23:45:38.771" v="3044" actId="1076"/>
          <ac:spMkLst>
            <pc:docMk/>
            <pc:sldMk cId="1564678915" sldId="279"/>
            <ac:spMk id="54" creationId="{00000000-0000-0000-0000-000000000000}"/>
          </ac:spMkLst>
        </pc:spChg>
        <pc:spChg chg="del mod">
          <ac:chgData name="野田　純平" userId="44253234-cae9-4259-a7e7-14fecf54bc2d" providerId="ADAL" clId="{3DE2B82D-728E-44EA-A7BE-C9C5CDACB41A}" dt="2020-01-27T23:01:10.356" v="2457" actId="478"/>
          <ac:spMkLst>
            <pc:docMk/>
            <pc:sldMk cId="1564678915" sldId="279"/>
            <ac:spMk id="55" creationId="{00000000-0000-0000-0000-000000000000}"/>
          </ac:spMkLst>
        </pc:spChg>
        <pc:spChg chg="add mod">
          <ac:chgData name="野田　純平" userId="44253234-cae9-4259-a7e7-14fecf54bc2d" providerId="ADAL" clId="{3DE2B82D-728E-44EA-A7BE-C9C5CDACB41A}" dt="2020-01-27T23:27:39.287" v="2666" actId="1076"/>
          <ac:spMkLst>
            <pc:docMk/>
            <pc:sldMk cId="1564678915" sldId="279"/>
            <ac:spMk id="59" creationId="{13FA5EA6-BD1D-402E-B8D5-30DAA03A5906}"/>
          </ac:spMkLst>
        </pc:spChg>
        <pc:spChg chg="add mod">
          <ac:chgData name="野田　純平" userId="44253234-cae9-4259-a7e7-14fecf54bc2d" providerId="ADAL" clId="{3DE2B82D-728E-44EA-A7BE-C9C5CDACB41A}" dt="2020-01-27T23:29:50.054" v="2711" actId="1076"/>
          <ac:spMkLst>
            <pc:docMk/>
            <pc:sldMk cId="1564678915" sldId="279"/>
            <ac:spMk id="61" creationId="{F2DBB1DB-FB07-48CC-952B-0EC131356ED2}"/>
          </ac:spMkLst>
        </pc:spChg>
        <pc:spChg chg="add del mod">
          <ac:chgData name="野田　純平" userId="44253234-cae9-4259-a7e7-14fecf54bc2d" providerId="ADAL" clId="{3DE2B82D-728E-44EA-A7BE-C9C5CDACB41A}" dt="2020-01-27T23:11:56.987" v="2578" actId="478"/>
          <ac:spMkLst>
            <pc:docMk/>
            <pc:sldMk cId="1564678915" sldId="279"/>
            <ac:spMk id="62" creationId="{E04EA6FB-625B-4C7F-9F3C-5917AB875A1C}"/>
          </ac:spMkLst>
        </pc:spChg>
        <pc:spChg chg="add mod">
          <ac:chgData name="野田　純平" userId="44253234-cae9-4259-a7e7-14fecf54bc2d" providerId="ADAL" clId="{3DE2B82D-728E-44EA-A7BE-C9C5CDACB41A}" dt="2020-01-28T00:10:17.948" v="3200" actId="1076"/>
          <ac:spMkLst>
            <pc:docMk/>
            <pc:sldMk cId="1564678915" sldId="279"/>
            <ac:spMk id="63" creationId="{3D4D8020-4C04-4547-8AF4-96C9682C3633}"/>
          </ac:spMkLst>
        </pc:spChg>
        <pc:spChg chg="add mod">
          <ac:chgData name="野田　純平" userId="44253234-cae9-4259-a7e7-14fecf54bc2d" providerId="ADAL" clId="{3DE2B82D-728E-44EA-A7BE-C9C5CDACB41A}" dt="2020-01-28T00:11:16.278" v="3221" actId="1076"/>
          <ac:spMkLst>
            <pc:docMk/>
            <pc:sldMk cId="1564678915" sldId="279"/>
            <ac:spMk id="66" creationId="{8269080E-1947-4FCB-BDBD-DB5C37692E5D}"/>
          </ac:spMkLst>
        </pc:spChg>
        <pc:spChg chg="add mod">
          <ac:chgData name="野田　純平" userId="44253234-cae9-4259-a7e7-14fecf54bc2d" providerId="ADAL" clId="{3DE2B82D-728E-44EA-A7BE-C9C5CDACB41A}" dt="2020-01-28T00:10:47.078" v="3209" actId="1076"/>
          <ac:spMkLst>
            <pc:docMk/>
            <pc:sldMk cId="1564678915" sldId="279"/>
            <ac:spMk id="71" creationId="{01A7384B-9BDE-4AEC-BEC0-B1334B5A9903}"/>
          </ac:spMkLst>
        </pc:spChg>
        <pc:spChg chg="add mod">
          <ac:chgData name="野田　純平" userId="44253234-cae9-4259-a7e7-14fecf54bc2d" providerId="ADAL" clId="{3DE2B82D-728E-44EA-A7BE-C9C5CDACB41A}" dt="2020-01-28T01:04:16.869" v="3314" actId="1076"/>
          <ac:spMkLst>
            <pc:docMk/>
            <pc:sldMk cId="1564678915" sldId="279"/>
            <ac:spMk id="111" creationId="{7D9AF704-4638-48E4-B06B-211852226D96}"/>
          </ac:spMkLst>
        </pc:spChg>
        <pc:grpChg chg="del">
          <ac:chgData name="野田　純平" userId="44253234-cae9-4259-a7e7-14fecf54bc2d" providerId="ADAL" clId="{3DE2B82D-728E-44EA-A7BE-C9C5CDACB41A}" dt="2020-01-27T21:07:51.983" v="1715" actId="478"/>
          <ac:grpSpMkLst>
            <pc:docMk/>
            <pc:sldMk cId="1564678915" sldId="279"/>
            <ac:grpSpMk id="25" creationId="{00000000-0000-0000-0000-000000000000}"/>
          </ac:grpSpMkLst>
        </pc:grpChg>
        <pc:picChg chg="del mod">
          <ac:chgData name="野田　純平" userId="44253234-cae9-4259-a7e7-14fecf54bc2d" providerId="ADAL" clId="{3DE2B82D-728E-44EA-A7BE-C9C5CDACB41A}" dt="2020-01-27T21:10:12.060" v="1831" actId="478"/>
          <ac:picMkLst>
            <pc:docMk/>
            <pc:sldMk cId="1564678915" sldId="279"/>
            <ac:picMk id="5" creationId="{00000000-0000-0000-0000-000000000000}"/>
          </ac:picMkLst>
        </pc:picChg>
        <pc:picChg chg="del mod">
          <ac:chgData name="野田　純平" userId="44253234-cae9-4259-a7e7-14fecf54bc2d" providerId="ADAL" clId="{3DE2B82D-728E-44EA-A7BE-C9C5CDACB41A}" dt="2020-01-27T21:10:29.342" v="1837" actId="478"/>
          <ac:picMkLst>
            <pc:docMk/>
            <pc:sldMk cId="1564678915" sldId="279"/>
            <ac:picMk id="21" creationId="{00000000-0000-0000-0000-000000000000}"/>
          </ac:picMkLst>
        </pc:picChg>
        <pc:picChg chg="del mod">
          <ac:chgData name="野田　純平" userId="44253234-cae9-4259-a7e7-14fecf54bc2d" providerId="ADAL" clId="{3DE2B82D-728E-44EA-A7BE-C9C5CDACB41A}" dt="2020-01-27T21:09:29.258" v="1823" actId="478"/>
          <ac:picMkLst>
            <pc:docMk/>
            <pc:sldMk cId="1564678915" sldId="279"/>
            <ac:picMk id="23" creationId="{00000000-0000-0000-0000-000000000000}"/>
          </ac:picMkLst>
        </pc:picChg>
        <pc:picChg chg="del">
          <ac:chgData name="野田　純平" userId="44253234-cae9-4259-a7e7-14fecf54bc2d" providerId="ADAL" clId="{3DE2B82D-728E-44EA-A7BE-C9C5CDACB41A}" dt="2020-01-27T21:09:30.679" v="1824" actId="478"/>
          <ac:picMkLst>
            <pc:docMk/>
            <pc:sldMk cId="1564678915" sldId="279"/>
            <ac:picMk id="24" creationId="{00000000-0000-0000-0000-000000000000}"/>
          </ac:picMkLst>
        </pc:picChg>
        <pc:picChg chg="add del mod">
          <ac:chgData name="野田　純平" userId="44253234-cae9-4259-a7e7-14fecf54bc2d" providerId="ADAL" clId="{3DE2B82D-728E-44EA-A7BE-C9C5CDACB41A}" dt="2020-01-27T21:10:22.059" v="1834" actId="478"/>
          <ac:picMkLst>
            <pc:docMk/>
            <pc:sldMk cId="1564678915" sldId="279"/>
            <ac:picMk id="1028" creationId="{00000000-0000-0000-0000-000000000000}"/>
          </ac:picMkLst>
        </pc:picChg>
        <pc:cxnChg chg="del mod">
          <ac:chgData name="野田　純平" userId="44253234-cae9-4259-a7e7-14fecf54bc2d" providerId="ADAL" clId="{3DE2B82D-728E-44EA-A7BE-C9C5CDACB41A}" dt="2020-01-27T21:12:07.299" v="1869" actId="478"/>
          <ac:cxnSpMkLst>
            <pc:docMk/>
            <pc:sldMk cId="1564678915" sldId="279"/>
            <ac:cxnSpMk id="6" creationId="{00000000-0000-0000-0000-000000000000}"/>
          </ac:cxnSpMkLst>
        </pc:cxnChg>
        <pc:cxnChg chg="del mod">
          <ac:chgData name="野田　純平" userId="44253234-cae9-4259-a7e7-14fecf54bc2d" providerId="ADAL" clId="{3DE2B82D-728E-44EA-A7BE-C9C5CDACB41A}" dt="2020-01-27T23:01:27.093" v="2461" actId="478"/>
          <ac:cxnSpMkLst>
            <pc:docMk/>
            <pc:sldMk cId="1564678915" sldId="279"/>
            <ac:cxnSpMk id="7" creationId="{00000000-0000-0000-0000-000000000000}"/>
          </ac:cxnSpMkLst>
        </pc:cxnChg>
        <pc:cxnChg chg="add mod">
          <ac:chgData name="野田　純平" userId="44253234-cae9-4259-a7e7-14fecf54bc2d" providerId="ADAL" clId="{3DE2B82D-728E-44EA-A7BE-C9C5CDACB41A}" dt="2020-01-27T23:46:45.950" v="3057" actId="14100"/>
          <ac:cxnSpMkLst>
            <pc:docMk/>
            <pc:sldMk cId="1564678915" sldId="279"/>
            <ac:cxnSpMk id="10" creationId="{05C6C00F-FD36-4379-B688-82FF66F5D9FF}"/>
          </ac:cxnSpMkLst>
        </pc:cxnChg>
        <pc:cxnChg chg="add mod">
          <ac:chgData name="野田　純平" userId="44253234-cae9-4259-a7e7-14fecf54bc2d" providerId="ADAL" clId="{3DE2B82D-728E-44EA-A7BE-C9C5CDACB41A}" dt="2020-01-27T23:48:04.770" v="3077" actId="1036"/>
          <ac:cxnSpMkLst>
            <pc:docMk/>
            <pc:sldMk cId="1564678915" sldId="279"/>
            <ac:cxnSpMk id="22" creationId="{4CA58111-9BBF-473D-9DE2-6AC63D4A55F4}"/>
          </ac:cxnSpMkLst>
        </pc:cxnChg>
        <pc:cxnChg chg="add mod">
          <ac:chgData name="野田　純平" userId="44253234-cae9-4259-a7e7-14fecf54bc2d" providerId="ADAL" clId="{3DE2B82D-728E-44EA-A7BE-C9C5CDACB41A}" dt="2020-01-28T01:04:53.502" v="3328" actId="14100"/>
          <ac:cxnSpMkLst>
            <pc:docMk/>
            <pc:sldMk cId="1564678915" sldId="279"/>
            <ac:cxnSpMk id="31" creationId="{D14C5893-CF0D-4D93-B8BC-A63548D48010}"/>
          </ac:cxnSpMkLst>
        </pc:cxnChg>
        <pc:cxnChg chg="add mod">
          <ac:chgData name="野田　純平" userId="44253234-cae9-4259-a7e7-14fecf54bc2d" providerId="ADAL" clId="{3DE2B82D-728E-44EA-A7BE-C9C5CDACB41A}" dt="2020-01-28T01:05:17.578" v="3361" actId="14100"/>
          <ac:cxnSpMkLst>
            <pc:docMk/>
            <pc:sldMk cId="1564678915" sldId="279"/>
            <ac:cxnSpMk id="32" creationId="{D46E488B-4259-4EBD-9789-007505CBE406}"/>
          </ac:cxnSpMkLst>
        </pc:cxnChg>
        <pc:cxnChg chg="add mod">
          <ac:chgData name="野田　純平" userId="44253234-cae9-4259-a7e7-14fecf54bc2d" providerId="ADAL" clId="{3DE2B82D-728E-44EA-A7BE-C9C5CDACB41A}" dt="2020-01-27T23:40:28.054" v="2909" actId="1076"/>
          <ac:cxnSpMkLst>
            <pc:docMk/>
            <pc:sldMk cId="1564678915" sldId="279"/>
            <ac:cxnSpMk id="35" creationId="{66CF4F8E-9006-4029-9C8D-051DEF059D0B}"/>
          </ac:cxnSpMkLst>
        </pc:cxnChg>
        <pc:cxnChg chg="del mod">
          <ac:chgData name="野田　純平" userId="44253234-cae9-4259-a7e7-14fecf54bc2d" providerId="ADAL" clId="{3DE2B82D-728E-44EA-A7BE-C9C5CDACB41A}" dt="2020-01-27T21:10:26.307" v="1836" actId="478"/>
          <ac:cxnSpMkLst>
            <pc:docMk/>
            <pc:sldMk cId="1564678915" sldId="279"/>
            <ac:cxnSpMk id="39" creationId="{00000000-0000-0000-0000-000000000000}"/>
          </ac:cxnSpMkLst>
        </pc:cxnChg>
        <pc:cxnChg chg="add mod">
          <ac:chgData name="野田　純平" userId="44253234-cae9-4259-a7e7-14fecf54bc2d" providerId="ADAL" clId="{3DE2B82D-728E-44EA-A7BE-C9C5CDACB41A}" dt="2020-01-28T00:12:28.164" v="3252" actId="14100"/>
          <ac:cxnSpMkLst>
            <pc:docMk/>
            <pc:sldMk cId="1564678915" sldId="279"/>
            <ac:cxnSpMk id="45" creationId="{86572AB4-BFD4-4DF1-BCCD-674C652D157B}"/>
          </ac:cxnSpMkLst>
        </pc:cxnChg>
        <pc:cxnChg chg="add mod">
          <ac:chgData name="野田　純平" userId="44253234-cae9-4259-a7e7-14fecf54bc2d" providerId="ADAL" clId="{3DE2B82D-728E-44EA-A7BE-C9C5CDACB41A}" dt="2020-01-28T00:11:26.402" v="3224" actId="14100"/>
          <ac:cxnSpMkLst>
            <pc:docMk/>
            <pc:sldMk cId="1564678915" sldId="279"/>
            <ac:cxnSpMk id="46" creationId="{43F92429-4295-4391-8C91-08803857DFCB}"/>
          </ac:cxnSpMkLst>
        </pc:cxnChg>
        <pc:cxnChg chg="add mod">
          <ac:chgData name="野田　純平" userId="44253234-cae9-4259-a7e7-14fecf54bc2d" providerId="ADAL" clId="{3DE2B82D-728E-44EA-A7BE-C9C5CDACB41A}" dt="2020-01-28T00:12:41.093" v="3258" actId="14100"/>
          <ac:cxnSpMkLst>
            <pc:docMk/>
            <pc:sldMk cId="1564678915" sldId="279"/>
            <ac:cxnSpMk id="50" creationId="{77A03D64-E80E-47EA-A163-6D05130A4218}"/>
          </ac:cxnSpMkLst>
        </pc:cxnChg>
        <pc:cxnChg chg="add mod">
          <ac:chgData name="野田　純平" userId="44253234-cae9-4259-a7e7-14fecf54bc2d" providerId="ADAL" clId="{3DE2B82D-728E-44EA-A7BE-C9C5CDACB41A}" dt="2020-01-27T23:46:18.131" v="3054" actId="1036"/>
          <ac:cxnSpMkLst>
            <pc:docMk/>
            <pc:sldMk cId="1564678915" sldId="279"/>
            <ac:cxnSpMk id="52" creationId="{78AFED1C-D880-44EE-99F2-B3132347EEC1}"/>
          </ac:cxnSpMkLst>
        </pc:cxnChg>
        <pc:cxnChg chg="mod">
          <ac:chgData name="野田　純平" userId="44253234-cae9-4259-a7e7-14fecf54bc2d" providerId="ADAL" clId="{3DE2B82D-728E-44EA-A7BE-C9C5CDACB41A}" dt="2020-01-27T23:47:56.064" v="3074" actId="1036"/>
          <ac:cxnSpMkLst>
            <pc:docMk/>
            <pc:sldMk cId="1564678915" sldId="279"/>
            <ac:cxnSpMk id="56" creationId="{00000000-0000-0000-0000-000000000000}"/>
          </ac:cxnSpMkLst>
        </pc:cxnChg>
        <pc:cxnChg chg="add mod">
          <ac:chgData name="野田　純平" userId="44253234-cae9-4259-a7e7-14fecf54bc2d" providerId="ADAL" clId="{3DE2B82D-728E-44EA-A7BE-C9C5CDACB41A}" dt="2020-01-27T23:41:26.890" v="2945" actId="1076"/>
          <ac:cxnSpMkLst>
            <pc:docMk/>
            <pc:sldMk cId="1564678915" sldId="279"/>
            <ac:cxnSpMk id="57" creationId="{C749216F-7A25-4F1C-A93A-F2BC120BD674}"/>
          </ac:cxnSpMkLst>
        </pc:cxnChg>
        <pc:cxnChg chg="add mod">
          <ac:chgData name="野田　純平" userId="44253234-cae9-4259-a7e7-14fecf54bc2d" providerId="ADAL" clId="{3DE2B82D-728E-44EA-A7BE-C9C5CDACB41A}" dt="2020-01-28T00:11:55.649" v="3235" actId="14100"/>
          <ac:cxnSpMkLst>
            <pc:docMk/>
            <pc:sldMk cId="1564678915" sldId="279"/>
            <ac:cxnSpMk id="64" creationId="{3495BDB4-DF7D-4C70-9A26-6E86FB8B5DE6}"/>
          </ac:cxnSpMkLst>
        </pc:cxnChg>
        <pc:cxnChg chg="add mod">
          <ac:chgData name="野田　純平" userId="44253234-cae9-4259-a7e7-14fecf54bc2d" providerId="ADAL" clId="{3DE2B82D-728E-44EA-A7BE-C9C5CDACB41A}" dt="2020-01-28T00:12:17.977" v="3248" actId="14100"/>
          <ac:cxnSpMkLst>
            <pc:docMk/>
            <pc:sldMk cId="1564678915" sldId="279"/>
            <ac:cxnSpMk id="65" creationId="{6C0E3E48-D868-4552-B42A-DD9A21189808}"/>
          </ac:cxnSpMkLst>
        </pc:cxnChg>
        <pc:cxnChg chg="add mod">
          <ac:chgData name="野田　純平" userId="44253234-cae9-4259-a7e7-14fecf54bc2d" providerId="ADAL" clId="{3DE2B82D-728E-44EA-A7BE-C9C5CDACB41A}" dt="2020-01-28T00:12:05.415" v="3244" actId="14100"/>
          <ac:cxnSpMkLst>
            <pc:docMk/>
            <pc:sldMk cId="1564678915" sldId="279"/>
            <ac:cxnSpMk id="67" creationId="{A3F92962-4CFD-49A9-9FB3-B0074CDAE12C}"/>
          </ac:cxnSpMkLst>
        </pc:cxnChg>
        <pc:cxnChg chg="add mod">
          <ac:chgData name="野田　純平" userId="44253234-cae9-4259-a7e7-14fecf54bc2d" providerId="ADAL" clId="{3DE2B82D-728E-44EA-A7BE-C9C5CDACB41A}" dt="2020-01-27T23:43:38.027" v="2997" actId="1076"/>
          <ac:cxnSpMkLst>
            <pc:docMk/>
            <pc:sldMk cId="1564678915" sldId="279"/>
            <ac:cxnSpMk id="68" creationId="{F8E7BF35-8145-436D-A286-438D45B2B198}"/>
          </ac:cxnSpMkLst>
        </pc:cxnChg>
        <pc:cxnChg chg="add mod">
          <ac:chgData name="野田　純平" userId="44253234-cae9-4259-a7e7-14fecf54bc2d" providerId="ADAL" clId="{3DE2B82D-728E-44EA-A7BE-C9C5CDACB41A}" dt="2020-01-27T23:48:07.465" v="3078" actId="1036"/>
          <ac:cxnSpMkLst>
            <pc:docMk/>
            <pc:sldMk cId="1564678915" sldId="279"/>
            <ac:cxnSpMk id="69" creationId="{607C78D0-41A5-45ED-9340-3E95F2C585D9}"/>
          </ac:cxnSpMkLst>
        </pc:cxnChg>
        <pc:cxnChg chg="add mod">
          <ac:chgData name="野田　純平" userId="44253234-cae9-4259-a7e7-14fecf54bc2d" providerId="ADAL" clId="{3DE2B82D-728E-44EA-A7BE-C9C5CDACB41A}" dt="2020-01-27T23:46:20.907" v="3055" actId="1036"/>
          <ac:cxnSpMkLst>
            <pc:docMk/>
            <pc:sldMk cId="1564678915" sldId="279"/>
            <ac:cxnSpMk id="70" creationId="{EF6D6261-F43A-40EA-8D85-39CF8972B83B}"/>
          </ac:cxnSpMkLst>
        </pc:cxnChg>
        <pc:cxnChg chg="add del mod">
          <ac:chgData name="野田　純平" userId="44253234-cae9-4259-a7e7-14fecf54bc2d" providerId="ADAL" clId="{3DE2B82D-728E-44EA-A7BE-C9C5CDACB41A}" dt="2020-01-28T00:11:43.974" v="3231" actId="14100"/>
          <ac:cxnSpMkLst>
            <pc:docMk/>
            <pc:sldMk cId="1564678915" sldId="279"/>
            <ac:cxnSpMk id="72" creationId="{5E0C9813-39FA-4C82-A4B5-0E2E16C92741}"/>
          </ac:cxnSpMkLst>
        </pc:cxnChg>
        <pc:cxnChg chg="add mod">
          <ac:chgData name="野田　純平" userId="44253234-cae9-4259-a7e7-14fecf54bc2d" providerId="ADAL" clId="{3DE2B82D-728E-44EA-A7BE-C9C5CDACB41A}" dt="2020-01-28T01:05:08.704" v="3337" actId="14100"/>
          <ac:cxnSpMkLst>
            <pc:docMk/>
            <pc:sldMk cId="1564678915" sldId="279"/>
            <ac:cxnSpMk id="117" creationId="{B826D9E3-2E4C-4542-BF03-70F19D6823D9}"/>
          </ac:cxnSpMkLst>
        </pc:cxnChg>
      </pc:sldChg>
      <pc:sldChg chg="del">
        <pc:chgData name="野田　純平" userId="44253234-cae9-4259-a7e7-14fecf54bc2d" providerId="ADAL" clId="{3DE2B82D-728E-44EA-A7BE-C9C5CDACB41A}" dt="2020-01-31T22:46:01.992" v="3459" actId="47"/>
        <pc:sldMkLst>
          <pc:docMk/>
          <pc:sldMk cId="195627855" sldId="281"/>
        </pc:sldMkLst>
      </pc:sldChg>
      <pc:sldChg chg="del">
        <pc:chgData name="野田　純平" userId="44253234-cae9-4259-a7e7-14fecf54bc2d" providerId="ADAL" clId="{3DE2B82D-728E-44EA-A7BE-C9C5CDACB41A}" dt="2020-01-31T22:46:03.380" v="3460" actId="47"/>
        <pc:sldMkLst>
          <pc:docMk/>
          <pc:sldMk cId="3702865453" sldId="282"/>
        </pc:sldMkLst>
      </pc:sldChg>
      <pc:sldChg chg="add del">
        <pc:chgData name="野田　純平" userId="44253234-cae9-4259-a7e7-14fecf54bc2d" providerId="ADAL" clId="{3DE2B82D-728E-44EA-A7BE-C9C5CDACB41A}" dt="2020-01-27T22:46:08.581" v="1895" actId="47"/>
        <pc:sldMkLst>
          <pc:docMk/>
          <pc:sldMk cId="353868295" sldId="284"/>
        </pc:sldMkLst>
      </pc:sldChg>
      <pc:sldChg chg="addSp modSp add del">
        <pc:chgData name="野田　純平" userId="44253234-cae9-4259-a7e7-14fecf54bc2d" providerId="ADAL" clId="{3DE2B82D-728E-44EA-A7BE-C9C5CDACB41A}" dt="2020-01-19T16:10:34.311" v="7" actId="47"/>
        <pc:sldMkLst>
          <pc:docMk/>
          <pc:sldMk cId="1473027555" sldId="285"/>
        </pc:sldMkLst>
        <pc:spChg chg="add mod">
          <ac:chgData name="野田　純平" userId="44253234-cae9-4259-a7e7-14fecf54bc2d" providerId="ADAL" clId="{3DE2B82D-728E-44EA-A7BE-C9C5CDACB41A}" dt="2020-01-19T16:09:57.101" v="6" actId="11529"/>
          <ac:spMkLst>
            <pc:docMk/>
            <pc:sldMk cId="1473027555" sldId="285"/>
            <ac:spMk id="2" creationId="{C7B7A21C-B459-4532-9EDD-AB59A9DE0517}"/>
          </ac:spMkLst>
        </pc:spChg>
      </pc:sldChg>
      <pc:sldChg chg="addSp delSp modSp add ord">
        <pc:chgData name="野田　純平" userId="44253234-cae9-4259-a7e7-14fecf54bc2d" providerId="ADAL" clId="{3DE2B82D-728E-44EA-A7BE-C9C5CDACB41A}" dt="2020-02-01T01:48:05.273" v="3695" actId="207"/>
        <pc:sldMkLst>
          <pc:docMk/>
          <pc:sldMk cId="3962245714" sldId="285"/>
        </pc:sldMkLst>
        <pc:spChg chg="add mod">
          <ac:chgData name="野田　純平" userId="44253234-cae9-4259-a7e7-14fecf54bc2d" providerId="ADAL" clId="{3DE2B82D-728E-44EA-A7BE-C9C5CDACB41A}" dt="2020-01-31T23:03:16.143" v="3553" actId="1076"/>
          <ac:spMkLst>
            <pc:docMk/>
            <pc:sldMk cId="3962245714" sldId="285"/>
            <ac:spMk id="2" creationId="{7716454C-4BFF-420B-A319-DD60EF1E3A6E}"/>
          </ac:spMkLst>
        </pc:spChg>
        <pc:spChg chg="add mod">
          <ac:chgData name="野田　純平" userId="44253234-cae9-4259-a7e7-14fecf54bc2d" providerId="ADAL" clId="{3DE2B82D-728E-44EA-A7BE-C9C5CDACB41A}" dt="2020-01-31T23:03:16.143" v="3553" actId="1076"/>
          <ac:spMkLst>
            <pc:docMk/>
            <pc:sldMk cId="3962245714" sldId="285"/>
            <ac:spMk id="3" creationId="{DBAE37C7-998A-4782-BE2D-4EC6D3ECBBF5}"/>
          </ac:spMkLst>
        </pc:spChg>
        <pc:spChg chg="add mod">
          <ac:chgData name="野田　純平" userId="44253234-cae9-4259-a7e7-14fecf54bc2d" providerId="ADAL" clId="{3DE2B82D-728E-44EA-A7BE-C9C5CDACB41A}" dt="2020-01-31T23:03:16.143" v="3553" actId="1076"/>
          <ac:spMkLst>
            <pc:docMk/>
            <pc:sldMk cId="3962245714" sldId="285"/>
            <ac:spMk id="4" creationId="{88601477-A4AE-4876-A74F-15129A0A7BE6}"/>
          </ac:spMkLst>
        </pc:spChg>
        <pc:spChg chg="add del mod">
          <ac:chgData name="野田　純平" userId="44253234-cae9-4259-a7e7-14fecf54bc2d" providerId="ADAL" clId="{3DE2B82D-728E-44EA-A7BE-C9C5CDACB41A}" dt="2020-01-19T21:59:34.607" v="101" actId="478"/>
          <ac:spMkLst>
            <pc:docMk/>
            <pc:sldMk cId="3962245714" sldId="285"/>
            <ac:spMk id="5" creationId="{7E458940-92E1-4CE8-BCAC-A99C232FE84A}"/>
          </ac:spMkLst>
        </pc:spChg>
        <pc:spChg chg="add del mod">
          <ac:chgData name="野田　純平" userId="44253234-cae9-4259-a7e7-14fecf54bc2d" providerId="ADAL" clId="{3DE2B82D-728E-44EA-A7BE-C9C5CDACB41A}" dt="2020-01-19T21:59:37.044" v="102" actId="478"/>
          <ac:spMkLst>
            <pc:docMk/>
            <pc:sldMk cId="3962245714" sldId="285"/>
            <ac:spMk id="6" creationId="{2F5D4F70-C7BA-4FC5-BCFB-8E3D4D0D73D2}"/>
          </ac:spMkLst>
        </pc:spChg>
        <pc:spChg chg="add mod">
          <ac:chgData name="野田　純平" userId="44253234-cae9-4259-a7e7-14fecf54bc2d" providerId="ADAL" clId="{3DE2B82D-728E-44EA-A7BE-C9C5CDACB41A}" dt="2020-01-31T23:03:16.143" v="3553" actId="1076"/>
          <ac:spMkLst>
            <pc:docMk/>
            <pc:sldMk cId="3962245714" sldId="285"/>
            <ac:spMk id="7" creationId="{74A8751D-1C8E-44F4-A33B-8B3ED30464DF}"/>
          </ac:spMkLst>
        </pc:spChg>
        <pc:spChg chg="add del mod">
          <ac:chgData name="野田　純平" userId="44253234-cae9-4259-a7e7-14fecf54bc2d" providerId="ADAL" clId="{3DE2B82D-728E-44EA-A7BE-C9C5CDACB41A}" dt="2020-01-19T21:59:39.525" v="103" actId="478"/>
          <ac:spMkLst>
            <pc:docMk/>
            <pc:sldMk cId="3962245714" sldId="285"/>
            <ac:spMk id="8" creationId="{AE8E9BC6-800F-4219-A204-447C624B4D44}"/>
          </ac:spMkLst>
        </pc:spChg>
        <pc:spChg chg="add mod">
          <ac:chgData name="野田　純平" userId="44253234-cae9-4259-a7e7-14fecf54bc2d" providerId="ADAL" clId="{3DE2B82D-728E-44EA-A7BE-C9C5CDACB41A}" dt="2020-01-31T23:03:16.143" v="3553" actId="1076"/>
          <ac:spMkLst>
            <pc:docMk/>
            <pc:sldMk cId="3962245714" sldId="285"/>
            <ac:spMk id="9" creationId="{FD53F241-A45C-45D4-A523-56E43734E0A9}"/>
          </ac:spMkLst>
        </pc:spChg>
        <pc:spChg chg="add del">
          <ac:chgData name="野田　純平" userId="44253234-cae9-4259-a7e7-14fecf54bc2d" providerId="ADAL" clId="{3DE2B82D-728E-44EA-A7BE-C9C5CDACB41A}" dt="2020-01-19T21:58:28.381" v="80" actId="478"/>
          <ac:spMkLst>
            <pc:docMk/>
            <pc:sldMk cId="3962245714" sldId="285"/>
            <ac:spMk id="10" creationId="{EAA39923-7DE6-42C6-ACCB-74649298BF4F}"/>
          </ac:spMkLst>
        </pc:spChg>
        <pc:spChg chg="add del mod">
          <ac:chgData name="野田　純平" userId="44253234-cae9-4259-a7e7-14fecf54bc2d" providerId="ADAL" clId="{3DE2B82D-728E-44EA-A7BE-C9C5CDACB41A}" dt="2020-01-31T23:04:08.462" v="3563" actId="478"/>
          <ac:spMkLst>
            <pc:docMk/>
            <pc:sldMk cId="3962245714" sldId="285"/>
            <ac:spMk id="11" creationId="{35187162-86F3-4658-B2A4-181550630107}"/>
          </ac:spMkLst>
        </pc:spChg>
        <pc:spChg chg="add del">
          <ac:chgData name="野田　純平" userId="44253234-cae9-4259-a7e7-14fecf54bc2d" providerId="ADAL" clId="{3DE2B82D-728E-44EA-A7BE-C9C5CDACB41A}" dt="2020-01-19T21:58:25.835" v="79" actId="478"/>
          <ac:spMkLst>
            <pc:docMk/>
            <pc:sldMk cId="3962245714" sldId="285"/>
            <ac:spMk id="11" creationId="{BD10B0C2-A530-49CD-B911-5AA81418123E}"/>
          </ac:spMkLst>
        </pc:spChg>
        <pc:spChg chg="add del">
          <ac:chgData name="野田　純平" userId="44253234-cae9-4259-a7e7-14fecf54bc2d" providerId="ADAL" clId="{3DE2B82D-728E-44EA-A7BE-C9C5CDACB41A}" dt="2020-01-19T21:58:23.494" v="78" actId="478"/>
          <ac:spMkLst>
            <pc:docMk/>
            <pc:sldMk cId="3962245714" sldId="285"/>
            <ac:spMk id="12" creationId="{43BCA07F-B341-4EFA-A39A-D265C28447C5}"/>
          </ac:spMkLst>
        </pc:spChg>
        <pc:spChg chg="add mod">
          <ac:chgData name="野田　純平" userId="44253234-cae9-4259-a7e7-14fecf54bc2d" providerId="ADAL" clId="{3DE2B82D-728E-44EA-A7BE-C9C5CDACB41A}" dt="2020-01-31T23:06:34.315" v="3654" actId="1076"/>
          <ac:spMkLst>
            <pc:docMk/>
            <pc:sldMk cId="3962245714" sldId="285"/>
            <ac:spMk id="12" creationId="{551F1C33-BDE3-4356-8CCA-A0EF5429F03B}"/>
          </ac:spMkLst>
        </pc:spChg>
        <pc:spChg chg="add del">
          <ac:chgData name="野田　純平" userId="44253234-cae9-4259-a7e7-14fecf54bc2d" providerId="ADAL" clId="{3DE2B82D-728E-44EA-A7BE-C9C5CDACB41A}" dt="2020-01-19T21:58:22.157" v="77" actId="478"/>
          <ac:spMkLst>
            <pc:docMk/>
            <pc:sldMk cId="3962245714" sldId="285"/>
            <ac:spMk id="13" creationId="{D9F767CA-1F3E-4CA8-92BF-68E82A6CE93C}"/>
          </ac:spMkLst>
        </pc:spChg>
        <pc:spChg chg="add mod">
          <ac:chgData name="野田　純平" userId="44253234-cae9-4259-a7e7-14fecf54bc2d" providerId="ADAL" clId="{3DE2B82D-728E-44EA-A7BE-C9C5CDACB41A}" dt="2020-01-31T23:03:16.143" v="3553" actId="1076"/>
          <ac:spMkLst>
            <pc:docMk/>
            <pc:sldMk cId="3962245714" sldId="285"/>
            <ac:spMk id="14" creationId="{56EF6165-590B-4890-91F2-B0F98DB0729F}"/>
          </ac:spMkLst>
        </pc:spChg>
        <pc:spChg chg="add del mod">
          <ac:chgData name="野田　純平" userId="44253234-cae9-4259-a7e7-14fecf54bc2d" providerId="ADAL" clId="{3DE2B82D-728E-44EA-A7BE-C9C5CDACB41A}" dt="2020-01-19T21:59:31.660" v="100" actId="478"/>
          <ac:spMkLst>
            <pc:docMk/>
            <pc:sldMk cId="3962245714" sldId="285"/>
            <ac:spMk id="15" creationId="{14C41915-9EF4-4365-BA25-B0FC15FB2FD4}"/>
          </ac:spMkLst>
        </pc:spChg>
        <pc:spChg chg="add mod">
          <ac:chgData name="野田　純平" userId="44253234-cae9-4259-a7e7-14fecf54bc2d" providerId="ADAL" clId="{3DE2B82D-728E-44EA-A7BE-C9C5CDACB41A}" dt="2020-01-31T23:03:16.143" v="3553" actId="1076"/>
          <ac:spMkLst>
            <pc:docMk/>
            <pc:sldMk cId="3962245714" sldId="285"/>
            <ac:spMk id="16" creationId="{67E54A66-FAE4-4982-AE1C-A34FDB71C5AD}"/>
          </ac:spMkLst>
        </pc:spChg>
        <pc:spChg chg="add del">
          <ac:chgData name="野田　純平" userId="44253234-cae9-4259-a7e7-14fecf54bc2d" providerId="ADAL" clId="{3DE2B82D-728E-44EA-A7BE-C9C5CDACB41A}" dt="2020-01-19T21:59:14.129" v="97"/>
          <ac:spMkLst>
            <pc:docMk/>
            <pc:sldMk cId="3962245714" sldId="285"/>
            <ac:spMk id="17" creationId="{C131AFF4-3905-4630-BFDC-E6A1FD6C79B4}"/>
          </ac:spMkLst>
        </pc:spChg>
        <pc:spChg chg="add del">
          <ac:chgData name="野田　純平" userId="44253234-cae9-4259-a7e7-14fecf54bc2d" providerId="ADAL" clId="{3DE2B82D-728E-44EA-A7BE-C9C5CDACB41A}" dt="2020-01-19T21:59:13.420" v="96"/>
          <ac:spMkLst>
            <pc:docMk/>
            <pc:sldMk cId="3962245714" sldId="285"/>
            <ac:spMk id="18" creationId="{99F36DC3-DA51-4B0B-A0ED-2052B957C701}"/>
          </ac:spMkLst>
        </pc:spChg>
        <pc:spChg chg="add del">
          <ac:chgData name="野田　純平" userId="44253234-cae9-4259-a7e7-14fecf54bc2d" providerId="ADAL" clId="{3DE2B82D-728E-44EA-A7BE-C9C5CDACB41A}" dt="2020-01-19T21:59:13.270" v="95"/>
          <ac:spMkLst>
            <pc:docMk/>
            <pc:sldMk cId="3962245714" sldId="285"/>
            <ac:spMk id="19" creationId="{DB35C432-554C-44B1-8138-D02C93D430F5}"/>
          </ac:spMkLst>
        </pc:spChg>
        <pc:spChg chg="add del">
          <ac:chgData name="野田　純平" userId="44253234-cae9-4259-a7e7-14fecf54bc2d" providerId="ADAL" clId="{3DE2B82D-728E-44EA-A7BE-C9C5CDACB41A}" dt="2020-01-19T21:59:13.105" v="94"/>
          <ac:spMkLst>
            <pc:docMk/>
            <pc:sldMk cId="3962245714" sldId="285"/>
            <ac:spMk id="20" creationId="{5587CC32-53B7-4B58-8C19-EE4EE2B476DE}"/>
          </ac:spMkLst>
        </pc:spChg>
        <pc:spChg chg="add del">
          <ac:chgData name="野田　純平" userId="44253234-cae9-4259-a7e7-14fecf54bc2d" providerId="ADAL" clId="{3DE2B82D-728E-44EA-A7BE-C9C5CDACB41A}" dt="2020-01-19T21:59:12.952" v="93"/>
          <ac:spMkLst>
            <pc:docMk/>
            <pc:sldMk cId="3962245714" sldId="285"/>
            <ac:spMk id="21" creationId="{F82B994F-C39F-4D82-B512-99EC126C4AE2}"/>
          </ac:spMkLst>
        </pc:spChg>
        <pc:spChg chg="add del">
          <ac:chgData name="野田　純平" userId="44253234-cae9-4259-a7e7-14fecf54bc2d" providerId="ADAL" clId="{3DE2B82D-728E-44EA-A7BE-C9C5CDACB41A}" dt="2020-01-19T21:59:12.759" v="92"/>
          <ac:spMkLst>
            <pc:docMk/>
            <pc:sldMk cId="3962245714" sldId="285"/>
            <ac:spMk id="22" creationId="{23ACF105-0FBA-4CEB-9530-F0731AC56894}"/>
          </ac:spMkLst>
        </pc:spChg>
        <pc:spChg chg="add mod">
          <ac:chgData name="野田　純平" userId="44253234-cae9-4259-a7e7-14fecf54bc2d" providerId="ADAL" clId="{3DE2B82D-728E-44EA-A7BE-C9C5CDACB41A}" dt="2020-01-31T23:03:16.143" v="3553" actId="1076"/>
          <ac:spMkLst>
            <pc:docMk/>
            <pc:sldMk cId="3962245714" sldId="285"/>
            <ac:spMk id="23" creationId="{40F4B77E-BAC1-4DC2-88E8-F64B53B82F55}"/>
          </ac:spMkLst>
        </pc:spChg>
        <pc:spChg chg="add mod">
          <ac:chgData name="野田　純平" userId="44253234-cae9-4259-a7e7-14fecf54bc2d" providerId="ADAL" clId="{3DE2B82D-728E-44EA-A7BE-C9C5CDACB41A}" dt="2020-01-31T23:03:16.143" v="3553" actId="1076"/>
          <ac:spMkLst>
            <pc:docMk/>
            <pc:sldMk cId="3962245714" sldId="285"/>
            <ac:spMk id="24" creationId="{2C885669-951C-42A9-A193-83C7C23633EB}"/>
          </ac:spMkLst>
        </pc:spChg>
        <pc:spChg chg="add mod">
          <ac:chgData name="野田　純平" userId="44253234-cae9-4259-a7e7-14fecf54bc2d" providerId="ADAL" clId="{3DE2B82D-728E-44EA-A7BE-C9C5CDACB41A}" dt="2020-01-31T23:03:16.143" v="3553" actId="1076"/>
          <ac:spMkLst>
            <pc:docMk/>
            <pc:sldMk cId="3962245714" sldId="285"/>
            <ac:spMk id="25" creationId="{6DA1B974-4736-4918-8281-9C9139526B2A}"/>
          </ac:spMkLst>
        </pc:spChg>
        <pc:spChg chg="add mod">
          <ac:chgData name="野田　純平" userId="44253234-cae9-4259-a7e7-14fecf54bc2d" providerId="ADAL" clId="{3DE2B82D-728E-44EA-A7BE-C9C5CDACB41A}" dt="2020-01-31T23:03:16.143" v="3553" actId="1076"/>
          <ac:spMkLst>
            <pc:docMk/>
            <pc:sldMk cId="3962245714" sldId="285"/>
            <ac:spMk id="26" creationId="{F757D35C-8845-4121-A888-C6800EF9A89B}"/>
          </ac:spMkLst>
        </pc:spChg>
        <pc:spChg chg="add mod">
          <ac:chgData name="野田　純平" userId="44253234-cae9-4259-a7e7-14fecf54bc2d" providerId="ADAL" clId="{3DE2B82D-728E-44EA-A7BE-C9C5CDACB41A}" dt="2020-01-19T22:30:03.698" v="456" actId="1076"/>
          <ac:spMkLst>
            <pc:docMk/>
            <pc:sldMk cId="3962245714" sldId="285"/>
            <ac:spMk id="42" creationId="{AA7C313A-C29E-49F5-9B4C-3E57C40A1B5B}"/>
          </ac:spMkLst>
        </pc:spChg>
        <pc:spChg chg="add mod">
          <ac:chgData name="野田　純平" userId="44253234-cae9-4259-a7e7-14fecf54bc2d" providerId="ADAL" clId="{3DE2B82D-728E-44EA-A7BE-C9C5CDACB41A}" dt="2020-01-19T22:08:24.576" v="292" actId="1076"/>
          <ac:spMkLst>
            <pc:docMk/>
            <pc:sldMk cId="3962245714" sldId="285"/>
            <ac:spMk id="43" creationId="{B6B460F3-8DCC-4A06-8F68-34DCDA83588A}"/>
          </ac:spMkLst>
        </pc:spChg>
        <pc:spChg chg="add mod">
          <ac:chgData name="野田　純平" userId="44253234-cae9-4259-a7e7-14fecf54bc2d" providerId="ADAL" clId="{3DE2B82D-728E-44EA-A7BE-C9C5CDACB41A}" dt="2020-01-31T22:55:37.056" v="3461" actId="207"/>
          <ac:spMkLst>
            <pc:docMk/>
            <pc:sldMk cId="3962245714" sldId="285"/>
            <ac:spMk id="44" creationId="{4845C49B-675C-46F3-9400-591B1A64CDF4}"/>
          </ac:spMkLst>
        </pc:spChg>
        <pc:spChg chg="add mod">
          <ac:chgData name="野田　純平" userId="44253234-cae9-4259-a7e7-14fecf54bc2d" providerId="ADAL" clId="{3DE2B82D-728E-44EA-A7BE-C9C5CDACB41A}" dt="2020-01-31T22:55:37.056" v="3461" actId="207"/>
          <ac:spMkLst>
            <pc:docMk/>
            <pc:sldMk cId="3962245714" sldId="285"/>
            <ac:spMk id="45" creationId="{F29BB107-30EF-4905-8C34-5CD643596ED2}"/>
          </ac:spMkLst>
        </pc:spChg>
        <pc:spChg chg="add mod">
          <ac:chgData name="野田　純平" userId="44253234-cae9-4259-a7e7-14fecf54bc2d" providerId="ADAL" clId="{3DE2B82D-728E-44EA-A7BE-C9C5CDACB41A}" dt="2020-01-31T22:55:37.056" v="3461" actId="207"/>
          <ac:spMkLst>
            <pc:docMk/>
            <pc:sldMk cId="3962245714" sldId="285"/>
            <ac:spMk id="46" creationId="{0909E5C1-353E-4E4B-B465-B196B016A2E4}"/>
          </ac:spMkLst>
        </pc:spChg>
        <pc:spChg chg="add mod">
          <ac:chgData name="野田　純平" userId="44253234-cae9-4259-a7e7-14fecf54bc2d" providerId="ADAL" clId="{3DE2B82D-728E-44EA-A7BE-C9C5CDACB41A}" dt="2020-01-19T22:08:24.576" v="292" actId="1076"/>
          <ac:spMkLst>
            <pc:docMk/>
            <pc:sldMk cId="3962245714" sldId="285"/>
            <ac:spMk id="47" creationId="{664E75E5-9EAE-4DF9-ACB9-6B0E8B81313A}"/>
          </ac:spMkLst>
        </pc:spChg>
        <pc:spChg chg="add mod">
          <ac:chgData name="野田　純平" userId="44253234-cae9-4259-a7e7-14fecf54bc2d" providerId="ADAL" clId="{3DE2B82D-728E-44EA-A7BE-C9C5CDACB41A}" dt="2020-01-31T22:55:37.056" v="3461" actId="207"/>
          <ac:spMkLst>
            <pc:docMk/>
            <pc:sldMk cId="3962245714" sldId="285"/>
            <ac:spMk id="48" creationId="{510322B5-751B-48BD-B340-8399E173FEEB}"/>
          </ac:spMkLst>
        </pc:spChg>
        <pc:spChg chg="add mod">
          <ac:chgData name="野田　純平" userId="44253234-cae9-4259-a7e7-14fecf54bc2d" providerId="ADAL" clId="{3DE2B82D-728E-44EA-A7BE-C9C5CDACB41A}" dt="2020-02-01T01:48:05.273" v="3695" actId="207"/>
          <ac:spMkLst>
            <pc:docMk/>
            <pc:sldMk cId="3962245714" sldId="285"/>
            <ac:spMk id="49" creationId="{1A4DCD71-4A69-4314-B7C9-8F8DF6099515}"/>
          </ac:spMkLst>
        </pc:spChg>
        <pc:spChg chg="add mod">
          <ac:chgData name="野田　純平" userId="44253234-cae9-4259-a7e7-14fecf54bc2d" providerId="ADAL" clId="{3DE2B82D-728E-44EA-A7BE-C9C5CDACB41A}" dt="2020-02-01T01:48:05.273" v="3695" actId="207"/>
          <ac:spMkLst>
            <pc:docMk/>
            <pc:sldMk cId="3962245714" sldId="285"/>
            <ac:spMk id="50" creationId="{7E24477B-E72D-4947-A460-591F2028E412}"/>
          </ac:spMkLst>
        </pc:spChg>
        <pc:spChg chg="add mod">
          <ac:chgData name="野田　純平" userId="44253234-cae9-4259-a7e7-14fecf54bc2d" providerId="ADAL" clId="{3DE2B82D-728E-44EA-A7BE-C9C5CDACB41A}" dt="2020-02-01T01:48:05.273" v="3695" actId="207"/>
          <ac:spMkLst>
            <pc:docMk/>
            <pc:sldMk cId="3962245714" sldId="285"/>
            <ac:spMk id="51" creationId="{675FB703-9050-450A-9309-A0DB19D2ECD2}"/>
          </ac:spMkLst>
        </pc:spChg>
        <pc:spChg chg="add mod">
          <ac:chgData name="野田　純平" userId="44253234-cae9-4259-a7e7-14fecf54bc2d" providerId="ADAL" clId="{3DE2B82D-728E-44EA-A7BE-C9C5CDACB41A}" dt="2020-02-01T01:48:05.273" v="3695" actId="207"/>
          <ac:spMkLst>
            <pc:docMk/>
            <pc:sldMk cId="3962245714" sldId="285"/>
            <ac:spMk id="52" creationId="{7ED07709-171B-4687-BF1F-91FF7EC24895}"/>
          </ac:spMkLst>
        </pc:spChg>
        <pc:spChg chg="add mod ord">
          <ac:chgData name="野田　純平" userId="44253234-cae9-4259-a7e7-14fecf54bc2d" providerId="ADAL" clId="{3DE2B82D-728E-44EA-A7BE-C9C5CDACB41A}" dt="2020-02-01T01:47:51.008" v="3694" actId="167"/>
          <ac:spMkLst>
            <pc:docMk/>
            <pc:sldMk cId="3962245714" sldId="285"/>
            <ac:spMk id="53" creationId="{39146119-A440-4D5F-8AAF-26F303C6806A}"/>
          </ac:spMkLst>
        </pc:spChg>
        <pc:spChg chg="add mod">
          <ac:chgData name="野田　純平" userId="44253234-cae9-4259-a7e7-14fecf54bc2d" providerId="ADAL" clId="{3DE2B82D-728E-44EA-A7BE-C9C5CDACB41A}" dt="2020-02-01T01:48:05.273" v="3695" actId="207"/>
          <ac:spMkLst>
            <pc:docMk/>
            <pc:sldMk cId="3962245714" sldId="285"/>
            <ac:spMk id="58" creationId="{523B1804-3E22-41D9-A38B-21F1F2961A24}"/>
          </ac:spMkLst>
        </pc:spChg>
        <pc:spChg chg="add mod">
          <ac:chgData name="野田　純平" userId="44253234-cae9-4259-a7e7-14fecf54bc2d" providerId="ADAL" clId="{3DE2B82D-728E-44EA-A7BE-C9C5CDACB41A}" dt="2020-01-31T23:06:06.935" v="3631"/>
          <ac:spMkLst>
            <pc:docMk/>
            <pc:sldMk cId="3962245714" sldId="285"/>
            <ac:spMk id="60" creationId="{0B4F4619-CC3B-48BB-822E-7E3817A7D854}"/>
          </ac:spMkLst>
        </pc:spChg>
        <pc:spChg chg="add del">
          <ac:chgData name="野田　純平" userId="44253234-cae9-4259-a7e7-14fecf54bc2d" providerId="ADAL" clId="{3DE2B82D-728E-44EA-A7BE-C9C5CDACB41A}" dt="2020-01-31T23:03:59.933" v="3561"/>
          <ac:spMkLst>
            <pc:docMk/>
            <pc:sldMk cId="3962245714" sldId="285"/>
            <ac:spMk id="61" creationId="{2F0A7D55-F22F-4F25-B56E-870816D7E6C6}"/>
          </ac:spMkLst>
        </pc:spChg>
        <pc:spChg chg="add del mod">
          <ac:chgData name="野田　純平" userId="44253234-cae9-4259-a7e7-14fecf54bc2d" providerId="ADAL" clId="{3DE2B82D-728E-44EA-A7BE-C9C5CDACB41A}" dt="2020-01-31T23:05:30.358" v="3611" actId="478"/>
          <ac:spMkLst>
            <pc:docMk/>
            <pc:sldMk cId="3962245714" sldId="285"/>
            <ac:spMk id="63" creationId="{C9FAFFC9-884A-43C1-930F-45E8E4A30AAE}"/>
          </ac:spMkLst>
        </pc:spChg>
        <pc:spChg chg="add del mod">
          <ac:chgData name="野田　純平" userId="44253234-cae9-4259-a7e7-14fecf54bc2d" providerId="ADAL" clId="{3DE2B82D-728E-44EA-A7BE-C9C5CDACB41A}" dt="2020-01-31T23:05:26.105" v="3610" actId="478"/>
          <ac:spMkLst>
            <pc:docMk/>
            <pc:sldMk cId="3962245714" sldId="285"/>
            <ac:spMk id="64" creationId="{8C30F688-1E7B-4EF0-9623-1E018EE1CEBC}"/>
          </ac:spMkLst>
        </pc:spChg>
        <pc:spChg chg="add del mod">
          <ac:chgData name="野田　純平" userId="44253234-cae9-4259-a7e7-14fecf54bc2d" providerId="ADAL" clId="{3DE2B82D-728E-44EA-A7BE-C9C5CDACB41A}" dt="2020-01-31T22:56:32.539" v="3497" actId="478"/>
          <ac:spMkLst>
            <pc:docMk/>
            <pc:sldMk cId="3962245714" sldId="285"/>
            <ac:spMk id="71" creationId="{45D1711B-6469-4CE2-9AD6-EAABF2856CFE}"/>
          </ac:spMkLst>
        </pc:spChg>
        <pc:spChg chg="add mod">
          <ac:chgData name="野田　純平" userId="44253234-cae9-4259-a7e7-14fecf54bc2d" providerId="ADAL" clId="{3DE2B82D-728E-44EA-A7BE-C9C5CDACB41A}" dt="2020-01-31T22:58:58.468" v="3508" actId="1076"/>
          <ac:spMkLst>
            <pc:docMk/>
            <pc:sldMk cId="3962245714" sldId="285"/>
            <ac:spMk id="72" creationId="{CD45A1A1-0C1C-4C72-9AE5-810F3F3B1F3E}"/>
          </ac:spMkLst>
        </pc:spChg>
        <pc:spChg chg="add mod">
          <ac:chgData name="野田　純平" userId="44253234-cae9-4259-a7e7-14fecf54bc2d" providerId="ADAL" clId="{3DE2B82D-728E-44EA-A7BE-C9C5CDACB41A}" dt="2020-01-31T23:32:58.869" v="3689" actId="1076"/>
          <ac:spMkLst>
            <pc:docMk/>
            <pc:sldMk cId="3962245714" sldId="285"/>
            <ac:spMk id="77" creationId="{17269808-593C-424F-BFCF-BD20100F03AC}"/>
          </ac:spMkLst>
        </pc:spChg>
        <pc:spChg chg="add mod">
          <ac:chgData name="野田　純平" userId="44253234-cae9-4259-a7e7-14fecf54bc2d" providerId="ADAL" clId="{3DE2B82D-728E-44EA-A7BE-C9C5CDACB41A}" dt="2020-01-19T22:08:38.680" v="296" actId="1076"/>
          <ac:spMkLst>
            <pc:docMk/>
            <pc:sldMk cId="3962245714" sldId="285"/>
            <ac:spMk id="78" creationId="{74DFD80E-9911-42B8-B08D-7DC8DC92B65F}"/>
          </ac:spMkLst>
        </pc:spChg>
        <pc:spChg chg="add mod">
          <ac:chgData name="野田　純平" userId="44253234-cae9-4259-a7e7-14fecf54bc2d" providerId="ADAL" clId="{3DE2B82D-728E-44EA-A7BE-C9C5CDACB41A}" dt="2020-01-19T22:29:41.122" v="438"/>
          <ac:spMkLst>
            <pc:docMk/>
            <pc:sldMk cId="3962245714" sldId="285"/>
            <ac:spMk id="90" creationId="{8D5143FC-5BA5-4632-AB23-404A0902DD4C}"/>
          </ac:spMkLst>
        </pc:spChg>
        <pc:spChg chg="add mod">
          <ac:chgData name="野田　純平" userId="44253234-cae9-4259-a7e7-14fecf54bc2d" providerId="ADAL" clId="{3DE2B82D-728E-44EA-A7BE-C9C5CDACB41A}" dt="2020-01-20T01:32:22.237" v="768" actId="1076"/>
          <ac:spMkLst>
            <pc:docMk/>
            <pc:sldMk cId="3962245714" sldId="285"/>
            <ac:spMk id="91" creationId="{5EBA5F25-DEFF-441C-B9B6-D59701E0477E}"/>
          </ac:spMkLst>
        </pc:spChg>
        <pc:cxnChg chg="add mod">
          <ac:chgData name="野田　純平" userId="44253234-cae9-4259-a7e7-14fecf54bc2d" providerId="ADAL" clId="{3DE2B82D-728E-44EA-A7BE-C9C5CDACB41A}" dt="2020-01-31T23:03:16.143" v="3553" actId="1076"/>
          <ac:cxnSpMkLst>
            <pc:docMk/>
            <pc:sldMk cId="3962245714" sldId="285"/>
            <ac:cxnSpMk id="28" creationId="{05BEB89D-F226-465A-9E93-E1C415B519CC}"/>
          </ac:cxnSpMkLst>
        </pc:cxnChg>
        <pc:cxnChg chg="add mod">
          <ac:chgData name="野田　純平" userId="44253234-cae9-4259-a7e7-14fecf54bc2d" providerId="ADAL" clId="{3DE2B82D-728E-44EA-A7BE-C9C5CDACB41A}" dt="2020-01-31T23:03:16.143" v="3553" actId="1076"/>
          <ac:cxnSpMkLst>
            <pc:docMk/>
            <pc:sldMk cId="3962245714" sldId="285"/>
            <ac:cxnSpMk id="30" creationId="{BC0DAF0A-92A1-43C1-B8F6-831B6F5243EA}"/>
          </ac:cxnSpMkLst>
        </pc:cxnChg>
        <pc:cxnChg chg="add mod">
          <ac:chgData name="野田　純平" userId="44253234-cae9-4259-a7e7-14fecf54bc2d" providerId="ADAL" clId="{3DE2B82D-728E-44EA-A7BE-C9C5CDACB41A}" dt="2020-01-31T23:03:16.143" v="3553" actId="1076"/>
          <ac:cxnSpMkLst>
            <pc:docMk/>
            <pc:sldMk cId="3962245714" sldId="285"/>
            <ac:cxnSpMk id="33" creationId="{7F4EABA1-152E-4D73-93CF-B1E66ABBFD07}"/>
          </ac:cxnSpMkLst>
        </pc:cxnChg>
        <pc:cxnChg chg="add mod">
          <ac:chgData name="野田　純平" userId="44253234-cae9-4259-a7e7-14fecf54bc2d" providerId="ADAL" clId="{3DE2B82D-728E-44EA-A7BE-C9C5CDACB41A}" dt="2020-01-31T23:03:16.143" v="3553" actId="1076"/>
          <ac:cxnSpMkLst>
            <pc:docMk/>
            <pc:sldMk cId="3962245714" sldId="285"/>
            <ac:cxnSpMk id="36" creationId="{47AD1038-6CCF-4956-8E89-47812628323F}"/>
          </ac:cxnSpMkLst>
        </pc:cxnChg>
        <pc:cxnChg chg="add del">
          <ac:chgData name="野田　純平" userId="44253234-cae9-4259-a7e7-14fecf54bc2d" providerId="ADAL" clId="{3DE2B82D-728E-44EA-A7BE-C9C5CDACB41A}" dt="2020-01-19T22:03:11.709" v="144"/>
          <ac:cxnSpMkLst>
            <pc:docMk/>
            <pc:sldMk cId="3962245714" sldId="285"/>
            <ac:cxnSpMk id="42" creationId="{6D6AFE32-971B-497D-B98E-7FB2B524184B}"/>
          </ac:cxnSpMkLst>
        </pc:cxnChg>
        <pc:cxnChg chg="add mod">
          <ac:chgData name="野田　純平" userId="44253234-cae9-4259-a7e7-14fecf54bc2d" providerId="ADAL" clId="{3DE2B82D-728E-44EA-A7BE-C9C5CDACB41A}" dt="2020-01-31T22:57:27.264" v="3499" actId="692"/>
          <ac:cxnSpMkLst>
            <pc:docMk/>
            <pc:sldMk cId="3962245714" sldId="285"/>
            <ac:cxnSpMk id="54" creationId="{FFEA1730-03A8-4CA1-88BA-074133CABFA9}"/>
          </ac:cxnSpMkLst>
        </pc:cxnChg>
        <pc:cxnChg chg="add mod">
          <ac:chgData name="野田　純平" userId="44253234-cae9-4259-a7e7-14fecf54bc2d" providerId="ADAL" clId="{3DE2B82D-728E-44EA-A7BE-C9C5CDACB41A}" dt="2020-01-31T22:57:27.264" v="3499" actId="692"/>
          <ac:cxnSpMkLst>
            <pc:docMk/>
            <pc:sldMk cId="3962245714" sldId="285"/>
            <ac:cxnSpMk id="55" creationId="{7170D93F-7E08-488C-B9D8-FA8D852D6D82}"/>
          </ac:cxnSpMkLst>
        </pc:cxnChg>
        <pc:cxnChg chg="add mod">
          <ac:chgData name="野田　純平" userId="44253234-cae9-4259-a7e7-14fecf54bc2d" providerId="ADAL" clId="{3DE2B82D-728E-44EA-A7BE-C9C5CDACB41A}" dt="2020-01-31T22:57:27.264" v="3499" actId="692"/>
          <ac:cxnSpMkLst>
            <pc:docMk/>
            <pc:sldMk cId="3962245714" sldId="285"/>
            <ac:cxnSpMk id="56" creationId="{88001BC8-9EF6-454C-8C68-42EDFDA92C3E}"/>
          </ac:cxnSpMkLst>
        </pc:cxnChg>
        <pc:cxnChg chg="add mod">
          <ac:chgData name="野田　純平" userId="44253234-cae9-4259-a7e7-14fecf54bc2d" providerId="ADAL" clId="{3DE2B82D-728E-44EA-A7BE-C9C5CDACB41A}" dt="2020-01-31T22:57:27.264" v="3499" actId="692"/>
          <ac:cxnSpMkLst>
            <pc:docMk/>
            <pc:sldMk cId="3962245714" sldId="285"/>
            <ac:cxnSpMk id="57" creationId="{141DD6B9-B56E-4E96-AE50-2396CE9441FF}"/>
          </ac:cxnSpMkLst>
        </pc:cxnChg>
        <pc:cxnChg chg="add mod">
          <ac:chgData name="野田　純平" userId="44253234-cae9-4259-a7e7-14fecf54bc2d" providerId="ADAL" clId="{3DE2B82D-728E-44EA-A7BE-C9C5CDACB41A}" dt="2020-01-31T22:58:31.044" v="3507" actId="14100"/>
          <ac:cxnSpMkLst>
            <pc:docMk/>
            <pc:sldMk cId="3962245714" sldId="285"/>
            <ac:cxnSpMk id="59" creationId="{740477EE-14F2-4C50-A9CA-19E42C00CCBE}"/>
          </ac:cxnSpMkLst>
        </pc:cxnChg>
        <pc:cxnChg chg="add mod">
          <ac:chgData name="野田　純平" userId="44253234-cae9-4259-a7e7-14fecf54bc2d" providerId="ADAL" clId="{3DE2B82D-728E-44EA-A7BE-C9C5CDACB41A}" dt="2020-01-19T22:08:24.576" v="292" actId="1076"/>
          <ac:cxnSpMkLst>
            <pc:docMk/>
            <pc:sldMk cId="3962245714" sldId="285"/>
            <ac:cxnSpMk id="62" creationId="{32AFE18F-51C7-4A67-9D32-A5589908F729}"/>
          </ac:cxnSpMkLst>
        </pc:cxnChg>
        <pc:cxnChg chg="add del mod">
          <ac:chgData name="野田　純平" userId="44253234-cae9-4259-a7e7-14fecf54bc2d" providerId="ADAL" clId="{3DE2B82D-728E-44EA-A7BE-C9C5CDACB41A}" dt="2020-01-19T22:04:29.143" v="164" actId="478"/>
          <ac:cxnSpMkLst>
            <pc:docMk/>
            <pc:sldMk cId="3962245714" sldId="285"/>
            <ac:cxnSpMk id="65" creationId="{B9DE9695-BF77-4D0D-AE03-EBC187F54308}"/>
          </ac:cxnSpMkLst>
        </pc:cxnChg>
        <pc:cxnChg chg="add del mod">
          <ac:chgData name="野田　純平" userId="44253234-cae9-4259-a7e7-14fecf54bc2d" providerId="ADAL" clId="{3DE2B82D-728E-44EA-A7BE-C9C5CDACB41A}" dt="2020-01-19T22:04:26.188" v="163" actId="478"/>
          <ac:cxnSpMkLst>
            <pc:docMk/>
            <pc:sldMk cId="3962245714" sldId="285"/>
            <ac:cxnSpMk id="67" creationId="{E3F61C95-6ECF-4C0E-979E-39AAE8703234}"/>
          </ac:cxnSpMkLst>
        </pc:cxnChg>
        <pc:cxnChg chg="add mod">
          <ac:chgData name="野田　純平" userId="44253234-cae9-4259-a7e7-14fecf54bc2d" providerId="ADAL" clId="{3DE2B82D-728E-44EA-A7BE-C9C5CDACB41A}" dt="2020-01-19T22:10:37.365" v="319" actId="1076"/>
          <ac:cxnSpMkLst>
            <pc:docMk/>
            <pc:sldMk cId="3962245714" sldId="285"/>
            <ac:cxnSpMk id="84" creationId="{2746E251-66C0-47AE-A740-1F506926FF4F}"/>
          </ac:cxnSpMkLst>
        </pc:cxnChg>
        <pc:cxnChg chg="add mod">
          <ac:chgData name="野田　純平" userId="44253234-cae9-4259-a7e7-14fecf54bc2d" providerId="ADAL" clId="{3DE2B82D-728E-44EA-A7BE-C9C5CDACB41A}" dt="2020-01-19T22:10:37.365" v="319" actId="1076"/>
          <ac:cxnSpMkLst>
            <pc:docMk/>
            <pc:sldMk cId="3962245714" sldId="285"/>
            <ac:cxnSpMk id="87" creationId="{FFA04151-3098-4D7C-9C04-70CE3F998E2C}"/>
          </ac:cxnSpMkLst>
        </pc:cxnChg>
      </pc:sldChg>
      <pc:sldChg chg="modSp add del">
        <pc:chgData name="野田　純平" userId="44253234-cae9-4259-a7e7-14fecf54bc2d" providerId="ADAL" clId="{3DE2B82D-728E-44EA-A7BE-C9C5CDACB41A}" dt="2020-01-31T23:19:29.172" v="3655" actId="47"/>
        <pc:sldMkLst>
          <pc:docMk/>
          <pc:sldMk cId="2085757174" sldId="286"/>
        </pc:sldMkLst>
        <pc:spChg chg="mod">
          <ac:chgData name="野田　純平" userId="44253234-cae9-4259-a7e7-14fecf54bc2d" providerId="ADAL" clId="{3DE2B82D-728E-44EA-A7BE-C9C5CDACB41A}" dt="2020-01-19T22:44:12.537" v="463" actId="20577"/>
          <ac:spMkLst>
            <pc:docMk/>
            <pc:sldMk cId="2085757174" sldId="286"/>
            <ac:spMk id="42" creationId="{AA7C313A-C29E-49F5-9B4C-3E57C40A1B5B}"/>
          </ac:spMkLst>
        </pc:spChg>
        <pc:spChg chg="mod">
          <ac:chgData name="野田　純平" userId="44253234-cae9-4259-a7e7-14fecf54bc2d" providerId="ADAL" clId="{3DE2B82D-728E-44EA-A7BE-C9C5CDACB41A}" dt="2020-01-19T22:44:04.298" v="459" actId="20577"/>
          <ac:spMkLst>
            <pc:docMk/>
            <pc:sldMk cId="2085757174" sldId="286"/>
            <ac:spMk id="71" creationId="{45D1711B-6469-4CE2-9AD6-EAABF2856CFE}"/>
          </ac:spMkLst>
        </pc:spChg>
        <pc:spChg chg="mod">
          <ac:chgData name="野田　純平" userId="44253234-cae9-4259-a7e7-14fecf54bc2d" providerId="ADAL" clId="{3DE2B82D-728E-44EA-A7BE-C9C5CDACB41A}" dt="2020-01-19T22:44:21.849" v="467" actId="20577"/>
          <ac:spMkLst>
            <pc:docMk/>
            <pc:sldMk cId="2085757174" sldId="286"/>
            <ac:spMk id="90" creationId="{8D5143FC-5BA5-4632-AB23-404A0902DD4C}"/>
          </ac:spMkLst>
        </pc:spChg>
        <pc:spChg chg="mod">
          <ac:chgData name="野田　純平" userId="44253234-cae9-4259-a7e7-14fecf54bc2d" providerId="ADAL" clId="{3DE2B82D-728E-44EA-A7BE-C9C5CDACB41A}" dt="2020-01-19T22:44:18.554" v="465" actId="20577"/>
          <ac:spMkLst>
            <pc:docMk/>
            <pc:sldMk cId="2085757174" sldId="286"/>
            <ac:spMk id="91" creationId="{5EBA5F25-DEFF-441C-B9B6-D59701E0477E}"/>
          </ac:spMkLst>
        </pc:spChg>
      </pc:sldChg>
      <pc:sldChg chg="addSp delSp modSp add del">
        <pc:chgData name="野田　純平" userId="44253234-cae9-4259-a7e7-14fecf54bc2d" providerId="ADAL" clId="{3DE2B82D-728E-44EA-A7BE-C9C5CDACB41A}" dt="2020-01-31T22:41:57.643" v="3443" actId="47"/>
        <pc:sldMkLst>
          <pc:docMk/>
          <pc:sldMk cId="869376179" sldId="287"/>
        </pc:sldMkLst>
        <pc:spChg chg="add mod">
          <ac:chgData name="野田　純平" userId="44253234-cae9-4259-a7e7-14fecf54bc2d" providerId="ADAL" clId="{3DE2B82D-728E-44EA-A7BE-C9C5CDACB41A}" dt="2020-01-20T01:09:02.305" v="563" actId="1037"/>
          <ac:spMkLst>
            <pc:docMk/>
            <pc:sldMk cId="869376179" sldId="287"/>
            <ac:spMk id="6" creationId="{4DBA67EC-65DE-4B66-AB53-601A420BE574}"/>
          </ac:spMkLst>
        </pc:spChg>
        <pc:spChg chg="add mod">
          <ac:chgData name="野田　純平" userId="44253234-cae9-4259-a7e7-14fecf54bc2d" providerId="ADAL" clId="{3DE2B82D-728E-44EA-A7BE-C9C5CDACB41A}" dt="2020-01-20T01:06:21.245" v="533" actId="1076"/>
          <ac:spMkLst>
            <pc:docMk/>
            <pc:sldMk cId="869376179" sldId="287"/>
            <ac:spMk id="7" creationId="{27C33810-39A6-4CBA-B98E-9624C1FAA812}"/>
          </ac:spMkLst>
        </pc:spChg>
        <pc:spChg chg="add mod">
          <ac:chgData name="野田　純平" userId="44253234-cae9-4259-a7e7-14fecf54bc2d" providerId="ADAL" clId="{3DE2B82D-728E-44EA-A7BE-C9C5CDACB41A}" dt="2020-01-20T01:06:51.639" v="549" actId="1038"/>
          <ac:spMkLst>
            <pc:docMk/>
            <pc:sldMk cId="869376179" sldId="287"/>
            <ac:spMk id="8" creationId="{FE1CB90F-129F-4198-8CA3-D07BFD2AAAD8}"/>
          </ac:spMkLst>
        </pc:spChg>
        <pc:spChg chg="add mod">
          <ac:chgData name="野田　純平" userId="44253234-cae9-4259-a7e7-14fecf54bc2d" providerId="ADAL" clId="{3DE2B82D-728E-44EA-A7BE-C9C5CDACB41A}" dt="2020-01-20T01:06:36.813" v="540" actId="1037"/>
          <ac:spMkLst>
            <pc:docMk/>
            <pc:sldMk cId="869376179" sldId="287"/>
            <ac:spMk id="9" creationId="{5F994BA2-3F91-4631-8129-078C743C167F}"/>
          </ac:spMkLst>
        </pc:spChg>
        <pc:spChg chg="add del">
          <ac:chgData name="野田　純平" userId="44253234-cae9-4259-a7e7-14fecf54bc2d" providerId="ADAL" clId="{3DE2B82D-728E-44EA-A7BE-C9C5CDACB41A}" dt="2020-01-20T01:06:23.703" v="535"/>
          <ac:spMkLst>
            <pc:docMk/>
            <pc:sldMk cId="869376179" sldId="287"/>
            <ac:spMk id="13" creationId="{51792F85-48B4-4B7B-B2A0-B36D1F834F8D}"/>
          </ac:spMkLst>
        </pc:spChg>
        <pc:spChg chg="add del">
          <ac:chgData name="野田　純平" userId="44253234-cae9-4259-a7e7-14fecf54bc2d" providerId="ADAL" clId="{3DE2B82D-728E-44EA-A7BE-C9C5CDACB41A}" dt="2020-01-20T01:06:23.703" v="535"/>
          <ac:spMkLst>
            <pc:docMk/>
            <pc:sldMk cId="869376179" sldId="287"/>
            <ac:spMk id="14" creationId="{2F8CAD71-4FA3-41D0-BAC7-D3BA0FBFFE87}"/>
          </ac:spMkLst>
        </pc:spChg>
        <pc:spChg chg="add del">
          <ac:chgData name="野田　純平" userId="44253234-cae9-4259-a7e7-14fecf54bc2d" providerId="ADAL" clId="{3DE2B82D-728E-44EA-A7BE-C9C5CDACB41A}" dt="2020-01-20T01:06:23.703" v="535"/>
          <ac:spMkLst>
            <pc:docMk/>
            <pc:sldMk cId="869376179" sldId="287"/>
            <ac:spMk id="15" creationId="{D8C3618F-94C9-4125-8629-25B8A9BADF16}"/>
          </ac:spMkLst>
        </pc:spChg>
        <pc:spChg chg="add del">
          <ac:chgData name="野田　純平" userId="44253234-cae9-4259-a7e7-14fecf54bc2d" providerId="ADAL" clId="{3DE2B82D-728E-44EA-A7BE-C9C5CDACB41A}" dt="2020-01-20T01:06:23.703" v="535"/>
          <ac:spMkLst>
            <pc:docMk/>
            <pc:sldMk cId="869376179" sldId="287"/>
            <ac:spMk id="16" creationId="{B5661409-6295-4590-8D00-AA4AB0EDF176}"/>
          </ac:spMkLst>
        </pc:spChg>
        <pc:spChg chg="add mod">
          <ac:chgData name="野田　純平" userId="44253234-cae9-4259-a7e7-14fecf54bc2d" providerId="ADAL" clId="{3DE2B82D-728E-44EA-A7BE-C9C5CDACB41A}" dt="2020-01-20T01:06:47.844" v="547" actId="1038"/>
          <ac:spMkLst>
            <pc:docMk/>
            <pc:sldMk cId="869376179" sldId="287"/>
            <ac:spMk id="17" creationId="{96FCA799-5EC8-4571-BEF8-1C71876BC16B}"/>
          </ac:spMkLst>
        </pc:spChg>
        <pc:spChg chg="add mod">
          <ac:chgData name="野田　純平" userId="44253234-cae9-4259-a7e7-14fecf54bc2d" providerId="ADAL" clId="{3DE2B82D-728E-44EA-A7BE-C9C5CDACB41A}" dt="2020-01-20T01:06:57.257" v="552" actId="1038"/>
          <ac:spMkLst>
            <pc:docMk/>
            <pc:sldMk cId="869376179" sldId="287"/>
            <ac:spMk id="18" creationId="{CFD2CBE2-C7C0-4E79-A335-19D933D50379}"/>
          </ac:spMkLst>
        </pc:spChg>
        <pc:spChg chg="add mod">
          <ac:chgData name="野田　純平" userId="44253234-cae9-4259-a7e7-14fecf54bc2d" providerId="ADAL" clId="{3DE2B82D-728E-44EA-A7BE-C9C5CDACB41A}" dt="2020-01-20T01:07:16.316" v="560" actId="1037"/>
          <ac:spMkLst>
            <pc:docMk/>
            <pc:sldMk cId="869376179" sldId="287"/>
            <ac:spMk id="19" creationId="{5469EC92-B9D7-42CA-BB93-A2A8C11F3FD7}"/>
          </ac:spMkLst>
        </pc:spChg>
        <pc:spChg chg="add mod">
          <ac:chgData name="野田　純平" userId="44253234-cae9-4259-a7e7-14fecf54bc2d" providerId="ADAL" clId="{3DE2B82D-728E-44EA-A7BE-C9C5CDACB41A}" dt="2020-01-20T01:07:12.747" v="558" actId="1037"/>
          <ac:spMkLst>
            <pc:docMk/>
            <pc:sldMk cId="869376179" sldId="287"/>
            <ac:spMk id="20" creationId="{A39607B4-01C4-4C70-8F90-19449F1354F0}"/>
          </ac:spMkLst>
        </pc:spChg>
        <pc:picChg chg="add mod">
          <ac:chgData name="野田　純平" userId="44253234-cae9-4259-a7e7-14fecf54bc2d" providerId="ADAL" clId="{3DE2B82D-728E-44EA-A7BE-C9C5CDACB41A}" dt="2020-01-20T01:05:35.867" v="525" actId="1076"/>
          <ac:picMkLst>
            <pc:docMk/>
            <pc:sldMk cId="869376179" sldId="287"/>
            <ac:picMk id="3" creationId="{7D82EB80-91A6-4838-9E14-B05542DAEDAC}"/>
          </ac:picMkLst>
        </pc:picChg>
        <pc:picChg chg="add mod">
          <ac:chgData name="野田　純平" userId="44253234-cae9-4259-a7e7-14fecf54bc2d" providerId="ADAL" clId="{3DE2B82D-728E-44EA-A7BE-C9C5CDACB41A}" dt="2020-01-20T01:05:44.980" v="528" actId="1076"/>
          <ac:picMkLst>
            <pc:docMk/>
            <pc:sldMk cId="869376179" sldId="287"/>
            <ac:picMk id="4" creationId="{919AD747-4B43-490C-8687-AD96BF43E673}"/>
          </ac:picMkLst>
        </pc:picChg>
        <pc:cxnChg chg="add mod">
          <ac:chgData name="野田　純平" userId="44253234-cae9-4259-a7e7-14fecf54bc2d" providerId="ADAL" clId="{3DE2B82D-728E-44EA-A7BE-C9C5CDACB41A}" dt="2020-01-20T01:07:30.878" v="561" actId="692"/>
          <ac:cxnSpMkLst>
            <pc:docMk/>
            <pc:sldMk cId="869376179" sldId="287"/>
            <ac:cxnSpMk id="5" creationId="{68113597-6FD6-4B4A-B6C2-7C5C17CE5709}"/>
          </ac:cxnSpMkLst>
        </pc:cxnChg>
        <pc:cxnChg chg="add del">
          <ac:chgData name="野田　純平" userId="44253234-cae9-4259-a7e7-14fecf54bc2d" providerId="ADAL" clId="{3DE2B82D-728E-44EA-A7BE-C9C5CDACB41A}" dt="2020-01-20T01:06:23.703" v="535"/>
          <ac:cxnSpMkLst>
            <pc:docMk/>
            <pc:sldMk cId="869376179" sldId="287"/>
            <ac:cxnSpMk id="12" creationId="{1DF0CAE5-EF77-43AB-BF2E-38E92443C771}"/>
          </ac:cxnSpMkLst>
        </pc:cxnChg>
      </pc:sldChg>
      <pc:sldChg chg="addSp delSp modSp add">
        <pc:chgData name="野田　純平" userId="44253234-cae9-4259-a7e7-14fecf54bc2d" providerId="ADAL" clId="{3DE2B82D-728E-44EA-A7BE-C9C5CDACB41A}" dt="2020-02-12T01:00:02.226" v="3809" actId="1076"/>
        <pc:sldMkLst>
          <pc:docMk/>
          <pc:sldMk cId="1583288183" sldId="288"/>
        </pc:sldMkLst>
        <pc:spChg chg="add mod topLvl">
          <ac:chgData name="野田　純平" userId="44253234-cae9-4259-a7e7-14fecf54bc2d" providerId="ADAL" clId="{3DE2B82D-728E-44EA-A7BE-C9C5CDACB41A}" dt="2020-02-12T00:59:43.468" v="3805" actId="207"/>
          <ac:spMkLst>
            <pc:docMk/>
            <pc:sldMk cId="1583288183" sldId="288"/>
            <ac:spMk id="10" creationId="{C9134004-60F9-428A-8D8D-2A02ED365A0B}"/>
          </ac:spMkLst>
        </pc:spChg>
        <pc:spChg chg="add mod topLvl">
          <ac:chgData name="野田　純平" userId="44253234-cae9-4259-a7e7-14fecf54bc2d" providerId="ADAL" clId="{3DE2B82D-728E-44EA-A7BE-C9C5CDACB41A}" dt="2020-02-12T00:59:43.468" v="3805" actId="207"/>
          <ac:spMkLst>
            <pc:docMk/>
            <pc:sldMk cId="1583288183" sldId="288"/>
            <ac:spMk id="11" creationId="{E7ED8094-A7D5-41C1-9440-A71108D9BBD3}"/>
          </ac:spMkLst>
        </pc:spChg>
        <pc:spChg chg="add mod topLvl">
          <ac:chgData name="野田　純平" userId="44253234-cae9-4259-a7e7-14fecf54bc2d" providerId="ADAL" clId="{3DE2B82D-728E-44EA-A7BE-C9C5CDACB41A}" dt="2020-02-12T00:59:43.468" v="3805" actId="207"/>
          <ac:spMkLst>
            <pc:docMk/>
            <pc:sldMk cId="1583288183" sldId="288"/>
            <ac:spMk id="12" creationId="{75EBCC58-2DD2-4A1F-8A3D-B1F92C4E7916}"/>
          </ac:spMkLst>
        </pc:spChg>
        <pc:spChg chg="add mod topLvl">
          <ac:chgData name="野田　純平" userId="44253234-cae9-4259-a7e7-14fecf54bc2d" providerId="ADAL" clId="{3DE2B82D-728E-44EA-A7BE-C9C5CDACB41A}" dt="2020-02-12T00:59:43.468" v="3805" actId="207"/>
          <ac:spMkLst>
            <pc:docMk/>
            <pc:sldMk cId="1583288183" sldId="288"/>
            <ac:spMk id="13" creationId="{D1C19BED-D5AC-47C5-AE65-88F8E4128B14}"/>
          </ac:spMkLst>
        </pc:spChg>
        <pc:spChg chg="add del">
          <ac:chgData name="野田　純平" userId="44253234-cae9-4259-a7e7-14fecf54bc2d" providerId="ADAL" clId="{3DE2B82D-728E-44EA-A7BE-C9C5CDACB41A}" dt="2020-02-12T00:56:23.773" v="3735"/>
          <ac:spMkLst>
            <pc:docMk/>
            <pc:sldMk cId="1583288183" sldId="288"/>
            <ac:spMk id="14" creationId="{200CD0E7-AB31-45BA-AD2E-09767371FB6C}"/>
          </ac:spMkLst>
        </pc:spChg>
        <pc:spChg chg="add del">
          <ac:chgData name="野田　純平" userId="44253234-cae9-4259-a7e7-14fecf54bc2d" providerId="ADAL" clId="{3DE2B82D-728E-44EA-A7BE-C9C5CDACB41A}" dt="2020-02-12T00:56:23.773" v="3735"/>
          <ac:spMkLst>
            <pc:docMk/>
            <pc:sldMk cId="1583288183" sldId="288"/>
            <ac:spMk id="15" creationId="{983E2C4D-41DB-4CFD-A17A-ADB171C9137E}"/>
          </ac:spMkLst>
        </pc:spChg>
        <pc:spChg chg="add del">
          <ac:chgData name="野田　純平" userId="44253234-cae9-4259-a7e7-14fecf54bc2d" providerId="ADAL" clId="{3DE2B82D-728E-44EA-A7BE-C9C5CDACB41A}" dt="2020-02-12T00:56:23.773" v="3735"/>
          <ac:spMkLst>
            <pc:docMk/>
            <pc:sldMk cId="1583288183" sldId="288"/>
            <ac:spMk id="19" creationId="{39AE4E14-EC95-47E1-8EAC-503B5E0642A5}"/>
          </ac:spMkLst>
        </pc:spChg>
        <pc:spChg chg="add del">
          <ac:chgData name="野田　純平" userId="44253234-cae9-4259-a7e7-14fecf54bc2d" providerId="ADAL" clId="{3DE2B82D-728E-44EA-A7BE-C9C5CDACB41A}" dt="2020-02-12T00:56:23.773" v="3735"/>
          <ac:spMkLst>
            <pc:docMk/>
            <pc:sldMk cId="1583288183" sldId="288"/>
            <ac:spMk id="23" creationId="{D7D055BF-6962-4430-90E1-01C006E0F6CC}"/>
          </ac:spMkLst>
        </pc:spChg>
        <pc:spChg chg="add del">
          <ac:chgData name="野田　純平" userId="44253234-cae9-4259-a7e7-14fecf54bc2d" providerId="ADAL" clId="{3DE2B82D-728E-44EA-A7BE-C9C5CDACB41A}" dt="2020-02-12T00:56:23.773" v="3735"/>
          <ac:spMkLst>
            <pc:docMk/>
            <pc:sldMk cId="1583288183" sldId="288"/>
            <ac:spMk id="24" creationId="{54C055A9-1E07-445A-A2A8-62D37D024D35}"/>
          </ac:spMkLst>
        </pc:spChg>
        <pc:spChg chg="add del">
          <ac:chgData name="野田　純平" userId="44253234-cae9-4259-a7e7-14fecf54bc2d" providerId="ADAL" clId="{3DE2B82D-728E-44EA-A7BE-C9C5CDACB41A}" dt="2020-02-12T00:56:23.773" v="3735"/>
          <ac:spMkLst>
            <pc:docMk/>
            <pc:sldMk cId="1583288183" sldId="288"/>
            <ac:spMk id="25" creationId="{E792B607-5763-426D-B80C-50968182D381}"/>
          </ac:spMkLst>
        </pc:spChg>
        <pc:spChg chg="add del">
          <ac:chgData name="野田　純平" userId="44253234-cae9-4259-a7e7-14fecf54bc2d" providerId="ADAL" clId="{3DE2B82D-728E-44EA-A7BE-C9C5CDACB41A}" dt="2020-02-12T00:56:23.773" v="3735"/>
          <ac:spMkLst>
            <pc:docMk/>
            <pc:sldMk cId="1583288183" sldId="288"/>
            <ac:spMk id="26" creationId="{203E32AC-0307-46EF-B0AC-298A187D287C}"/>
          </ac:spMkLst>
        </pc:spChg>
        <pc:spChg chg="add del">
          <ac:chgData name="野田　純平" userId="44253234-cae9-4259-a7e7-14fecf54bc2d" providerId="ADAL" clId="{3DE2B82D-728E-44EA-A7BE-C9C5CDACB41A}" dt="2020-02-12T00:56:23.773" v="3735"/>
          <ac:spMkLst>
            <pc:docMk/>
            <pc:sldMk cId="1583288183" sldId="288"/>
            <ac:spMk id="27" creationId="{741E1D6C-392B-470D-ABFA-B3E7BBEA1F6B}"/>
          </ac:spMkLst>
        </pc:spChg>
        <pc:spChg chg="add del">
          <ac:chgData name="野田　純平" userId="44253234-cae9-4259-a7e7-14fecf54bc2d" providerId="ADAL" clId="{3DE2B82D-728E-44EA-A7BE-C9C5CDACB41A}" dt="2020-02-12T00:56:23.773" v="3735"/>
          <ac:spMkLst>
            <pc:docMk/>
            <pc:sldMk cId="1583288183" sldId="288"/>
            <ac:spMk id="28" creationId="{AA7969C1-0DD1-4F61-9F3F-68E0E7C2D19A}"/>
          </ac:spMkLst>
        </pc:spChg>
        <pc:spChg chg="add del">
          <ac:chgData name="野田　純平" userId="44253234-cae9-4259-a7e7-14fecf54bc2d" providerId="ADAL" clId="{3DE2B82D-728E-44EA-A7BE-C9C5CDACB41A}" dt="2020-02-12T00:56:23.773" v="3735"/>
          <ac:spMkLst>
            <pc:docMk/>
            <pc:sldMk cId="1583288183" sldId="288"/>
            <ac:spMk id="29" creationId="{AA977601-0323-4F8D-BC54-5EAB70DB5679}"/>
          </ac:spMkLst>
        </pc:spChg>
        <pc:spChg chg="add del">
          <ac:chgData name="野田　純平" userId="44253234-cae9-4259-a7e7-14fecf54bc2d" providerId="ADAL" clId="{3DE2B82D-728E-44EA-A7BE-C9C5CDACB41A}" dt="2020-02-12T00:56:23.773" v="3735"/>
          <ac:spMkLst>
            <pc:docMk/>
            <pc:sldMk cId="1583288183" sldId="288"/>
            <ac:spMk id="30" creationId="{797CB033-783C-4CE1-B5B2-C64DEDA1F833}"/>
          </ac:spMkLst>
        </pc:spChg>
        <pc:spChg chg="add del">
          <ac:chgData name="野田　純平" userId="44253234-cae9-4259-a7e7-14fecf54bc2d" providerId="ADAL" clId="{3DE2B82D-728E-44EA-A7BE-C9C5CDACB41A}" dt="2020-02-12T00:59:47.870" v="3807"/>
          <ac:spMkLst>
            <pc:docMk/>
            <pc:sldMk cId="1583288183" sldId="288"/>
            <ac:spMk id="31" creationId="{F7E0E1DE-E275-4157-8D3A-5D4C3E61AB26}"/>
          </ac:spMkLst>
        </pc:spChg>
        <pc:spChg chg="add mod">
          <ac:chgData name="野田　純平" userId="44253234-cae9-4259-a7e7-14fecf54bc2d" providerId="ADAL" clId="{3DE2B82D-728E-44EA-A7BE-C9C5CDACB41A}" dt="2020-02-12T01:00:02.226" v="3809" actId="1076"/>
          <ac:spMkLst>
            <pc:docMk/>
            <pc:sldMk cId="1583288183" sldId="288"/>
            <ac:spMk id="34" creationId="{5DAAE366-4C6A-4F6F-B585-97235FBCC376}"/>
          </ac:spMkLst>
        </pc:spChg>
        <pc:spChg chg="add mod">
          <ac:chgData name="野田　純平" userId="44253234-cae9-4259-a7e7-14fecf54bc2d" providerId="ADAL" clId="{3DE2B82D-728E-44EA-A7BE-C9C5CDACB41A}" dt="2020-02-12T01:00:02.226" v="3809" actId="1076"/>
          <ac:spMkLst>
            <pc:docMk/>
            <pc:sldMk cId="1583288183" sldId="288"/>
            <ac:spMk id="35" creationId="{5BD35CBD-D6AF-41A9-BEED-40FABA566DA3}"/>
          </ac:spMkLst>
        </pc:spChg>
        <pc:grpChg chg="add del mod">
          <ac:chgData name="野田　純平" userId="44253234-cae9-4259-a7e7-14fecf54bc2d" providerId="ADAL" clId="{3DE2B82D-728E-44EA-A7BE-C9C5CDACB41A}" dt="2020-01-31T22:42:58.668" v="3456" actId="165"/>
          <ac:grpSpMkLst>
            <pc:docMk/>
            <pc:sldMk cId="1583288183" sldId="288"/>
            <ac:grpSpMk id="14" creationId="{16C95D26-1006-44F6-B12B-E1F910700EA3}"/>
          </ac:grpSpMkLst>
        </pc:grpChg>
        <pc:picChg chg="add del mod ord">
          <ac:chgData name="野田　純平" userId="44253234-cae9-4259-a7e7-14fecf54bc2d" providerId="ADAL" clId="{3DE2B82D-728E-44EA-A7BE-C9C5CDACB41A}" dt="2020-01-31T22:45:41.768" v="3458" actId="692"/>
          <ac:picMkLst>
            <pc:docMk/>
            <pc:sldMk cId="1583288183" sldId="288"/>
            <ac:picMk id="3" creationId="{E753F40C-2EF6-4532-B3F3-11A351F1AA51}"/>
          </ac:picMkLst>
        </pc:picChg>
        <pc:picChg chg="add del mod">
          <ac:chgData name="野田　純平" userId="44253234-cae9-4259-a7e7-14fecf54bc2d" providerId="ADAL" clId="{3DE2B82D-728E-44EA-A7BE-C9C5CDACB41A}" dt="2020-02-12T00:45:17.510" v="3732" actId="478"/>
          <ac:picMkLst>
            <pc:docMk/>
            <pc:sldMk cId="1583288183" sldId="288"/>
            <ac:picMk id="4" creationId="{9DB4BA8B-9075-4831-993B-A3A447E0DADE}"/>
          </ac:picMkLst>
        </pc:picChg>
        <pc:picChg chg="add del mod topLvl">
          <ac:chgData name="野田　純平" userId="44253234-cae9-4259-a7e7-14fecf54bc2d" providerId="ADAL" clId="{3DE2B82D-728E-44EA-A7BE-C9C5CDACB41A}" dt="2020-01-31T22:43:01.039" v="3457" actId="478"/>
          <ac:picMkLst>
            <pc:docMk/>
            <pc:sldMk cId="1583288183" sldId="288"/>
            <ac:picMk id="5" creationId="{871162BE-0C46-411B-8DF4-FCE4DA9A3DCA}"/>
          </ac:picMkLst>
        </pc:picChg>
        <pc:picChg chg="add mod">
          <ac:chgData name="野田　純平" userId="44253234-cae9-4259-a7e7-14fecf54bc2d" providerId="ADAL" clId="{3DE2B82D-728E-44EA-A7BE-C9C5CDACB41A}" dt="2020-02-12T00:45:20.864" v="3733" actId="1076"/>
          <ac:picMkLst>
            <pc:docMk/>
            <pc:sldMk cId="1583288183" sldId="288"/>
            <ac:picMk id="9" creationId="{C53AB5AA-DD00-453D-9C02-54FD5C6C7FFA}"/>
          </ac:picMkLst>
        </pc:picChg>
        <pc:cxnChg chg="add mod topLvl">
          <ac:chgData name="野田　純平" userId="44253234-cae9-4259-a7e7-14fecf54bc2d" providerId="ADAL" clId="{3DE2B82D-728E-44EA-A7BE-C9C5CDACB41A}" dt="2020-01-31T22:43:01.039" v="3457" actId="478"/>
          <ac:cxnSpMkLst>
            <pc:docMk/>
            <pc:sldMk cId="1583288183" sldId="288"/>
            <ac:cxnSpMk id="7" creationId="{CCD0791F-8F37-4EC4-8B4C-8D4CD1CCDA27}"/>
          </ac:cxnSpMkLst>
        </pc:cxnChg>
        <pc:cxnChg chg="add del">
          <ac:chgData name="野田　純平" userId="44253234-cae9-4259-a7e7-14fecf54bc2d" providerId="ADAL" clId="{3DE2B82D-728E-44EA-A7BE-C9C5CDACB41A}" dt="2020-02-12T00:56:23.773" v="3735"/>
          <ac:cxnSpMkLst>
            <pc:docMk/>
            <pc:sldMk cId="1583288183" sldId="288"/>
            <ac:cxnSpMk id="16" creationId="{305FEB4C-E25C-4461-95E0-787DEF7A0E4E}"/>
          </ac:cxnSpMkLst>
        </pc:cxnChg>
        <pc:cxnChg chg="add del">
          <ac:chgData name="野田　純平" userId="44253234-cae9-4259-a7e7-14fecf54bc2d" providerId="ADAL" clId="{3DE2B82D-728E-44EA-A7BE-C9C5CDACB41A}" dt="2020-02-12T00:56:23.773" v="3735"/>
          <ac:cxnSpMkLst>
            <pc:docMk/>
            <pc:sldMk cId="1583288183" sldId="288"/>
            <ac:cxnSpMk id="17" creationId="{DC8BCF43-1D12-413D-A5E2-A839129AF4BF}"/>
          </ac:cxnSpMkLst>
        </pc:cxnChg>
        <pc:cxnChg chg="add del">
          <ac:chgData name="野田　純平" userId="44253234-cae9-4259-a7e7-14fecf54bc2d" providerId="ADAL" clId="{3DE2B82D-728E-44EA-A7BE-C9C5CDACB41A}" dt="2020-02-12T00:56:23.773" v="3735"/>
          <ac:cxnSpMkLst>
            <pc:docMk/>
            <pc:sldMk cId="1583288183" sldId="288"/>
            <ac:cxnSpMk id="18" creationId="{033C1229-88F2-4398-AE80-023D1B4F3557}"/>
          </ac:cxnSpMkLst>
        </pc:cxnChg>
        <pc:cxnChg chg="add del">
          <ac:chgData name="野田　純平" userId="44253234-cae9-4259-a7e7-14fecf54bc2d" providerId="ADAL" clId="{3DE2B82D-728E-44EA-A7BE-C9C5CDACB41A}" dt="2020-02-12T00:56:23.773" v="3735"/>
          <ac:cxnSpMkLst>
            <pc:docMk/>
            <pc:sldMk cId="1583288183" sldId="288"/>
            <ac:cxnSpMk id="20" creationId="{F978353B-56F4-4CC8-9DDA-09D58F575D33}"/>
          </ac:cxnSpMkLst>
        </pc:cxnChg>
        <pc:cxnChg chg="add del">
          <ac:chgData name="野田　純平" userId="44253234-cae9-4259-a7e7-14fecf54bc2d" providerId="ADAL" clId="{3DE2B82D-728E-44EA-A7BE-C9C5CDACB41A}" dt="2020-02-12T00:56:23.773" v="3735"/>
          <ac:cxnSpMkLst>
            <pc:docMk/>
            <pc:sldMk cId="1583288183" sldId="288"/>
            <ac:cxnSpMk id="21" creationId="{88BA6E1D-0D3A-4E81-8BC0-280561530B5B}"/>
          </ac:cxnSpMkLst>
        </pc:cxnChg>
        <pc:cxnChg chg="add del">
          <ac:chgData name="野田　純平" userId="44253234-cae9-4259-a7e7-14fecf54bc2d" providerId="ADAL" clId="{3DE2B82D-728E-44EA-A7BE-C9C5CDACB41A}" dt="2020-02-12T00:56:23.773" v="3735"/>
          <ac:cxnSpMkLst>
            <pc:docMk/>
            <pc:sldMk cId="1583288183" sldId="288"/>
            <ac:cxnSpMk id="22" creationId="{434EE714-A4F9-4B8B-AC70-630388409605}"/>
          </ac:cxnSpMkLst>
        </pc:cxnChg>
        <pc:cxnChg chg="add mod">
          <ac:chgData name="野田　純平" userId="44253234-cae9-4259-a7e7-14fecf54bc2d" providerId="ADAL" clId="{3DE2B82D-728E-44EA-A7BE-C9C5CDACB41A}" dt="2020-02-12T01:00:02.226" v="3809" actId="1076"/>
          <ac:cxnSpMkLst>
            <pc:docMk/>
            <pc:sldMk cId="1583288183" sldId="288"/>
            <ac:cxnSpMk id="32" creationId="{AA85FD51-206F-46CD-B941-5420D2FBFFDB}"/>
          </ac:cxnSpMkLst>
        </pc:cxnChg>
        <pc:cxnChg chg="add mod">
          <ac:chgData name="野田　純平" userId="44253234-cae9-4259-a7e7-14fecf54bc2d" providerId="ADAL" clId="{3DE2B82D-728E-44EA-A7BE-C9C5CDACB41A}" dt="2020-02-12T01:00:02.226" v="3809" actId="1076"/>
          <ac:cxnSpMkLst>
            <pc:docMk/>
            <pc:sldMk cId="1583288183" sldId="288"/>
            <ac:cxnSpMk id="33" creationId="{871A4640-3483-42F8-B5F8-2AD48CE6ED67}"/>
          </ac:cxnSpMkLst>
        </pc:cxnChg>
      </pc:sldChg>
      <pc:sldChg chg="addSp delSp modSp add">
        <pc:chgData name="野田　純平" userId="44253234-cae9-4259-a7e7-14fecf54bc2d" providerId="ADAL" clId="{3DE2B82D-728E-44EA-A7BE-C9C5CDACB41A}" dt="2020-02-12T00:45:11.566" v="3730" actId="21"/>
        <pc:sldMkLst>
          <pc:docMk/>
          <pc:sldMk cId="2429789104" sldId="289"/>
        </pc:sldMkLst>
        <pc:spChg chg="add del mod">
          <ac:chgData name="野田　純平" userId="44253234-cae9-4259-a7e7-14fecf54bc2d" providerId="ADAL" clId="{3DE2B82D-728E-44EA-A7BE-C9C5CDACB41A}" dt="2020-01-20T01:14:16.988" v="627" actId="11529"/>
          <ac:spMkLst>
            <pc:docMk/>
            <pc:sldMk cId="2429789104" sldId="289"/>
            <ac:spMk id="2" creationId="{23263F1D-BA2C-45AB-90F8-F6DCE2221233}"/>
          </ac:spMkLst>
        </pc:spChg>
        <pc:spChg chg="del mod">
          <ac:chgData name="野田　純平" userId="44253234-cae9-4259-a7e7-14fecf54bc2d" providerId="ADAL" clId="{3DE2B82D-728E-44EA-A7BE-C9C5CDACB41A}" dt="2020-01-31T22:42:07.849" v="3444" actId="478"/>
          <ac:spMkLst>
            <pc:docMk/>
            <pc:sldMk cId="2429789104" sldId="289"/>
            <ac:spMk id="6" creationId="{4DBA67EC-65DE-4B66-AB53-601A420BE574}"/>
          </ac:spMkLst>
        </pc:spChg>
        <pc:spChg chg="del mod">
          <ac:chgData name="野田　純平" userId="44253234-cae9-4259-a7e7-14fecf54bc2d" providerId="ADAL" clId="{3DE2B82D-728E-44EA-A7BE-C9C5CDACB41A}" dt="2020-01-31T22:42:07.849" v="3444" actId="478"/>
          <ac:spMkLst>
            <pc:docMk/>
            <pc:sldMk cId="2429789104" sldId="289"/>
            <ac:spMk id="7" creationId="{27C33810-39A6-4CBA-B98E-9624C1FAA812}"/>
          </ac:spMkLst>
        </pc:spChg>
        <pc:spChg chg="del mod">
          <ac:chgData name="野田　純平" userId="44253234-cae9-4259-a7e7-14fecf54bc2d" providerId="ADAL" clId="{3DE2B82D-728E-44EA-A7BE-C9C5CDACB41A}" dt="2020-01-31T22:42:07.849" v="3444" actId="478"/>
          <ac:spMkLst>
            <pc:docMk/>
            <pc:sldMk cId="2429789104" sldId="289"/>
            <ac:spMk id="8" creationId="{FE1CB90F-129F-4198-8CA3-D07BFD2AAAD8}"/>
          </ac:spMkLst>
        </pc:spChg>
        <pc:spChg chg="del mod">
          <ac:chgData name="野田　純平" userId="44253234-cae9-4259-a7e7-14fecf54bc2d" providerId="ADAL" clId="{3DE2B82D-728E-44EA-A7BE-C9C5CDACB41A}" dt="2020-01-31T22:42:07.849" v="3444" actId="478"/>
          <ac:spMkLst>
            <pc:docMk/>
            <pc:sldMk cId="2429789104" sldId="289"/>
            <ac:spMk id="9" creationId="{5F994BA2-3F91-4631-8129-078C743C167F}"/>
          </ac:spMkLst>
        </pc:spChg>
        <pc:spChg chg="add mod">
          <ac:chgData name="野田　純平" userId="44253234-cae9-4259-a7e7-14fecf54bc2d" providerId="ADAL" clId="{3DE2B82D-728E-44EA-A7BE-C9C5CDACB41A}" dt="2020-01-20T01:16:14.239" v="670" actId="1076"/>
          <ac:spMkLst>
            <pc:docMk/>
            <pc:sldMk cId="2429789104" sldId="289"/>
            <ac:spMk id="10" creationId="{C45F08FC-E1DB-4A3E-B9A9-5EA4CEEC334A}"/>
          </ac:spMkLst>
        </pc:spChg>
        <pc:spChg chg="add mod">
          <ac:chgData name="野田　純平" userId="44253234-cae9-4259-a7e7-14fecf54bc2d" providerId="ADAL" clId="{3DE2B82D-728E-44EA-A7BE-C9C5CDACB41A}" dt="2020-01-20T01:20:55.578" v="738" actId="1076"/>
          <ac:spMkLst>
            <pc:docMk/>
            <pc:sldMk cId="2429789104" sldId="289"/>
            <ac:spMk id="16" creationId="{F3E90D44-7714-4012-AF77-EDC18807A330}"/>
          </ac:spMkLst>
        </pc:spChg>
        <pc:spChg chg="del mod">
          <ac:chgData name="野田　純平" userId="44253234-cae9-4259-a7e7-14fecf54bc2d" providerId="ADAL" clId="{3DE2B82D-728E-44EA-A7BE-C9C5CDACB41A}" dt="2020-01-31T22:42:07.849" v="3444" actId="478"/>
          <ac:spMkLst>
            <pc:docMk/>
            <pc:sldMk cId="2429789104" sldId="289"/>
            <ac:spMk id="17" creationId="{96FCA799-5EC8-4571-BEF8-1C71876BC16B}"/>
          </ac:spMkLst>
        </pc:spChg>
        <pc:spChg chg="del mod">
          <ac:chgData name="野田　純平" userId="44253234-cae9-4259-a7e7-14fecf54bc2d" providerId="ADAL" clId="{3DE2B82D-728E-44EA-A7BE-C9C5CDACB41A}" dt="2020-01-31T22:42:07.849" v="3444" actId="478"/>
          <ac:spMkLst>
            <pc:docMk/>
            <pc:sldMk cId="2429789104" sldId="289"/>
            <ac:spMk id="18" creationId="{CFD2CBE2-C7C0-4E79-A335-19D933D50379}"/>
          </ac:spMkLst>
        </pc:spChg>
        <pc:spChg chg="del mod">
          <ac:chgData name="野田　純平" userId="44253234-cae9-4259-a7e7-14fecf54bc2d" providerId="ADAL" clId="{3DE2B82D-728E-44EA-A7BE-C9C5CDACB41A}" dt="2020-01-31T22:42:07.849" v="3444" actId="478"/>
          <ac:spMkLst>
            <pc:docMk/>
            <pc:sldMk cId="2429789104" sldId="289"/>
            <ac:spMk id="19" creationId="{5469EC92-B9D7-42CA-BB93-A2A8C11F3FD7}"/>
          </ac:spMkLst>
        </pc:spChg>
        <pc:spChg chg="del mod">
          <ac:chgData name="野田　純平" userId="44253234-cae9-4259-a7e7-14fecf54bc2d" providerId="ADAL" clId="{3DE2B82D-728E-44EA-A7BE-C9C5CDACB41A}" dt="2020-01-31T22:42:07.849" v="3444" actId="478"/>
          <ac:spMkLst>
            <pc:docMk/>
            <pc:sldMk cId="2429789104" sldId="289"/>
            <ac:spMk id="20" creationId="{A39607B4-01C4-4C70-8F90-19449F1354F0}"/>
          </ac:spMkLst>
        </pc:spChg>
        <pc:spChg chg="add mod">
          <ac:chgData name="野田　純平" userId="44253234-cae9-4259-a7e7-14fecf54bc2d" providerId="ADAL" clId="{3DE2B82D-728E-44EA-A7BE-C9C5CDACB41A}" dt="2020-01-20T01:20:49.426" v="737" actId="1076"/>
          <ac:spMkLst>
            <pc:docMk/>
            <pc:sldMk cId="2429789104" sldId="289"/>
            <ac:spMk id="21" creationId="{7C41498E-94F0-45D1-9148-5629925BF23B}"/>
          </ac:spMkLst>
        </pc:spChg>
        <pc:spChg chg="add mod">
          <ac:chgData name="野田　純平" userId="44253234-cae9-4259-a7e7-14fecf54bc2d" providerId="ADAL" clId="{3DE2B82D-728E-44EA-A7BE-C9C5CDACB41A}" dt="2020-01-20T01:19:51.777" v="733" actId="1076"/>
          <ac:spMkLst>
            <pc:docMk/>
            <pc:sldMk cId="2429789104" sldId="289"/>
            <ac:spMk id="22" creationId="{842A47FD-F882-4422-9E78-4DCBBE663477}"/>
          </ac:spMkLst>
        </pc:spChg>
        <pc:spChg chg="add mod">
          <ac:chgData name="野田　純平" userId="44253234-cae9-4259-a7e7-14fecf54bc2d" providerId="ADAL" clId="{3DE2B82D-728E-44EA-A7BE-C9C5CDACB41A}" dt="2020-01-20T01:19:59.693" v="734" actId="1076"/>
          <ac:spMkLst>
            <pc:docMk/>
            <pc:sldMk cId="2429789104" sldId="289"/>
            <ac:spMk id="23" creationId="{EF825645-5ECD-41CE-95DF-A7F9C7E90FFC}"/>
          </ac:spMkLst>
        </pc:spChg>
        <pc:spChg chg="add mod">
          <ac:chgData name="野田　純平" userId="44253234-cae9-4259-a7e7-14fecf54bc2d" providerId="ADAL" clId="{3DE2B82D-728E-44EA-A7BE-C9C5CDACB41A}" dt="2020-01-20T01:18:36.641" v="712" actId="1038"/>
          <ac:spMkLst>
            <pc:docMk/>
            <pc:sldMk cId="2429789104" sldId="289"/>
            <ac:spMk id="24" creationId="{6780A500-D381-469A-A854-7A25780D5C52}"/>
          </ac:spMkLst>
        </pc:spChg>
        <pc:spChg chg="add mod">
          <ac:chgData name="野田　純平" userId="44253234-cae9-4259-a7e7-14fecf54bc2d" providerId="ADAL" clId="{3DE2B82D-728E-44EA-A7BE-C9C5CDACB41A}" dt="2020-01-20T01:20:39.924" v="736" actId="1076"/>
          <ac:spMkLst>
            <pc:docMk/>
            <pc:sldMk cId="2429789104" sldId="289"/>
            <ac:spMk id="25" creationId="{260AFF94-3DDF-4F63-984A-DCD368A23DFB}"/>
          </ac:spMkLst>
        </pc:spChg>
        <pc:spChg chg="add mod">
          <ac:chgData name="野田　純平" userId="44253234-cae9-4259-a7e7-14fecf54bc2d" providerId="ADAL" clId="{3DE2B82D-728E-44EA-A7BE-C9C5CDACB41A}" dt="2020-01-20T01:21:05.181" v="739" actId="1076"/>
          <ac:spMkLst>
            <pc:docMk/>
            <pc:sldMk cId="2429789104" sldId="289"/>
            <ac:spMk id="26" creationId="{047A0BA5-7CCE-419B-A0B6-A32D26AB4AA9}"/>
          </ac:spMkLst>
        </pc:spChg>
        <pc:spChg chg="add mod">
          <ac:chgData name="野田　純平" userId="44253234-cae9-4259-a7e7-14fecf54bc2d" providerId="ADAL" clId="{3DE2B82D-728E-44EA-A7BE-C9C5CDACB41A}" dt="2020-01-20T01:19:45.136" v="732" actId="1076"/>
          <ac:spMkLst>
            <pc:docMk/>
            <pc:sldMk cId="2429789104" sldId="289"/>
            <ac:spMk id="27" creationId="{6C2051C1-8CE0-43B4-9A52-C564C2485A4E}"/>
          </ac:spMkLst>
        </pc:spChg>
        <pc:spChg chg="add del mod">
          <ac:chgData name="野田　純平" userId="44253234-cae9-4259-a7e7-14fecf54bc2d" providerId="ADAL" clId="{3DE2B82D-728E-44EA-A7BE-C9C5CDACB41A}" dt="2020-01-20T01:18:09.739" v="702" actId="478"/>
          <ac:spMkLst>
            <pc:docMk/>
            <pc:sldMk cId="2429789104" sldId="289"/>
            <ac:spMk id="28" creationId="{5F59F90B-592B-4676-AAB0-FF6BE9997B46}"/>
          </ac:spMkLst>
        </pc:spChg>
        <pc:spChg chg="add mod">
          <ac:chgData name="野田　純平" userId="44253234-cae9-4259-a7e7-14fecf54bc2d" providerId="ADAL" clId="{3DE2B82D-728E-44EA-A7BE-C9C5CDACB41A}" dt="2020-01-31T22:42:22.188" v="3446" actId="1076"/>
          <ac:spMkLst>
            <pc:docMk/>
            <pc:sldMk cId="2429789104" sldId="289"/>
            <ac:spMk id="32" creationId="{AA370444-CBA3-49B3-9BDD-7DE2C916947A}"/>
          </ac:spMkLst>
        </pc:spChg>
        <pc:spChg chg="add mod">
          <ac:chgData name="野田　純平" userId="44253234-cae9-4259-a7e7-14fecf54bc2d" providerId="ADAL" clId="{3DE2B82D-728E-44EA-A7BE-C9C5CDACB41A}" dt="2020-01-31T22:42:22.188" v="3446" actId="1076"/>
          <ac:spMkLst>
            <pc:docMk/>
            <pc:sldMk cId="2429789104" sldId="289"/>
            <ac:spMk id="33" creationId="{0503514A-2479-4CC7-9CDB-0D897A3034F8}"/>
          </ac:spMkLst>
        </pc:spChg>
        <pc:spChg chg="add mod">
          <ac:chgData name="野田　純平" userId="44253234-cae9-4259-a7e7-14fecf54bc2d" providerId="ADAL" clId="{3DE2B82D-728E-44EA-A7BE-C9C5CDACB41A}" dt="2020-01-31T22:42:22.188" v="3446" actId="1076"/>
          <ac:spMkLst>
            <pc:docMk/>
            <pc:sldMk cId="2429789104" sldId="289"/>
            <ac:spMk id="34" creationId="{03103F52-A659-4EEC-8868-681FB3D1D9C0}"/>
          </ac:spMkLst>
        </pc:spChg>
        <pc:spChg chg="add mod">
          <ac:chgData name="野田　純平" userId="44253234-cae9-4259-a7e7-14fecf54bc2d" providerId="ADAL" clId="{3DE2B82D-728E-44EA-A7BE-C9C5CDACB41A}" dt="2020-01-31T22:42:22.188" v="3446" actId="1076"/>
          <ac:spMkLst>
            <pc:docMk/>
            <pc:sldMk cId="2429789104" sldId="289"/>
            <ac:spMk id="35" creationId="{FA7EE55D-1D67-46BF-A08A-215FFBB49379}"/>
          </ac:spMkLst>
        </pc:spChg>
        <pc:spChg chg="add mod">
          <ac:chgData name="野田　純平" userId="44253234-cae9-4259-a7e7-14fecf54bc2d" providerId="ADAL" clId="{3DE2B82D-728E-44EA-A7BE-C9C5CDACB41A}" dt="2020-01-31T22:42:22.188" v="3446" actId="1076"/>
          <ac:spMkLst>
            <pc:docMk/>
            <pc:sldMk cId="2429789104" sldId="289"/>
            <ac:spMk id="36" creationId="{273F9501-73FD-4E10-9048-49EEA5D71B16}"/>
          </ac:spMkLst>
        </pc:spChg>
        <pc:spChg chg="add mod">
          <ac:chgData name="野田　純平" userId="44253234-cae9-4259-a7e7-14fecf54bc2d" providerId="ADAL" clId="{3DE2B82D-728E-44EA-A7BE-C9C5CDACB41A}" dt="2020-01-20T01:21:54.814" v="751" actId="1076"/>
          <ac:spMkLst>
            <pc:docMk/>
            <pc:sldMk cId="2429789104" sldId="289"/>
            <ac:spMk id="37" creationId="{F2B4C5E1-FECD-4BBE-AD22-29C66422BFC2}"/>
          </ac:spMkLst>
        </pc:spChg>
        <pc:spChg chg="add mod">
          <ac:chgData name="野田　純平" userId="44253234-cae9-4259-a7e7-14fecf54bc2d" providerId="ADAL" clId="{3DE2B82D-728E-44EA-A7BE-C9C5CDACB41A}" dt="2020-01-20T01:22:07.796" v="756" actId="1076"/>
          <ac:spMkLst>
            <pc:docMk/>
            <pc:sldMk cId="2429789104" sldId="289"/>
            <ac:spMk id="38" creationId="{8A21E48D-BF93-45BD-A595-24CFF813FE4A}"/>
          </ac:spMkLst>
        </pc:spChg>
        <pc:spChg chg="add mod">
          <ac:chgData name="野田　純平" userId="44253234-cae9-4259-a7e7-14fecf54bc2d" providerId="ADAL" clId="{3DE2B82D-728E-44EA-A7BE-C9C5CDACB41A}" dt="2020-01-20T01:24:05.370" v="766" actId="1076"/>
          <ac:spMkLst>
            <pc:docMk/>
            <pc:sldMk cId="2429789104" sldId="289"/>
            <ac:spMk id="39" creationId="{890A853A-2D43-4818-82E7-C8B3EF2B4A77}"/>
          </ac:spMkLst>
        </pc:spChg>
        <pc:spChg chg="add mod">
          <ac:chgData name="野田　純平" userId="44253234-cae9-4259-a7e7-14fecf54bc2d" providerId="ADAL" clId="{3DE2B82D-728E-44EA-A7BE-C9C5CDACB41A}" dt="2020-01-20T01:33:18.780" v="778" actId="1076"/>
          <ac:spMkLst>
            <pc:docMk/>
            <pc:sldMk cId="2429789104" sldId="289"/>
            <ac:spMk id="42" creationId="{2319CB24-7365-4D0E-ACEB-8C584C89B86E}"/>
          </ac:spMkLst>
        </pc:spChg>
        <pc:spChg chg="add mod">
          <ac:chgData name="野田　純平" userId="44253234-cae9-4259-a7e7-14fecf54bc2d" providerId="ADAL" clId="{3DE2B82D-728E-44EA-A7BE-C9C5CDACB41A}" dt="2020-01-20T01:33:18.780" v="778" actId="1076"/>
          <ac:spMkLst>
            <pc:docMk/>
            <pc:sldMk cId="2429789104" sldId="289"/>
            <ac:spMk id="43" creationId="{B6723087-2888-40F6-9D2A-2B9F1442BA18}"/>
          </ac:spMkLst>
        </pc:spChg>
        <pc:spChg chg="add mod">
          <ac:chgData name="野田　純平" userId="44253234-cae9-4259-a7e7-14fecf54bc2d" providerId="ADAL" clId="{3DE2B82D-728E-44EA-A7BE-C9C5CDACB41A}" dt="2020-01-31T22:42:22.188" v="3446" actId="1076"/>
          <ac:spMkLst>
            <pc:docMk/>
            <pc:sldMk cId="2429789104" sldId="289"/>
            <ac:spMk id="44" creationId="{6AB12675-EEE9-402F-A9B1-855F9BB391B5}"/>
          </ac:spMkLst>
        </pc:spChg>
        <pc:spChg chg="add mod">
          <ac:chgData name="野田　純平" userId="44253234-cae9-4259-a7e7-14fecf54bc2d" providerId="ADAL" clId="{3DE2B82D-728E-44EA-A7BE-C9C5CDACB41A}" dt="2020-01-31T22:42:22.188" v="3446" actId="1076"/>
          <ac:spMkLst>
            <pc:docMk/>
            <pc:sldMk cId="2429789104" sldId="289"/>
            <ac:spMk id="45" creationId="{23549014-3ECE-42FC-8BCA-AFC1649EFE6E}"/>
          </ac:spMkLst>
        </pc:spChg>
        <pc:spChg chg="add mod">
          <ac:chgData name="野田　純平" userId="44253234-cae9-4259-a7e7-14fecf54bc2d" providerId="ADAL" clId="{3DE2B82D-728E-44EA-A7BE-C9C5CDACB41A}" dt="2020-01-31T22:42:22.188" v="3446" actId="1076"/>
          <ac:spMkLst>
            <pc:docMk/>
            <pc:sldMk cId="2429789104" sldId="289"/>
            <ac:spMk id="46" creationId="{FAF960BE-CA13-4BDA-A9D0-CDC510E03FE4}"/>
          </ac:spMkLst>
        </pc:spChg>
        <pc:picChg chg="del">
          <ac:chgData name="野田　純平" userId="44253234-cae9-4259-a7e7-14fecf54bc2d" providerId="ADAL" clId="{3DE2B82D-728E-44EA-A7BE-C9C5CDACB41A}" dt="2020-01-20T01:14:02.768" v="565" actId="478"/>
          <ac:picMkLst>
            <pc:docMk/>
            <pc:sldMk cId="2429789104" sldId="289"/>
            <ac:picMk id="3" creationId="{7D82EB80-91A6-4838-9E14-B05542DAEDAC}"/>
          </ac:picMkLst>
        </pc:picChg>
        <pc:picChg chg="add del mod">
          <ac:chgData name="野田　純平" userId="44253234-cae9-4259-a7e7-14fecf54bc2d" providerId="ADAL" clId="{3DE2B82D-728E-44EA-A7BE-C9C5CDACB41A}" dt="2020-02-12T00:45:11.566" v="3730" actId="21"/>
          <ac:picMkLst>
            <pc:docMk/>
            <pc:sldMk cId="2429789104" sldId="289"/>
            <ac:picMk id="3" creationId="{F50DDE51-23C0-49A4-B361-DAC6AE04E970}"/>
          </ac:picMkLst>
        </pc:picChg>
        <pc:picChg chg="del mod">
          <ac:chgData name="野田　純平" userId="44253234-cae9-4259-a7e7-14fecf54bc2d" providerId="ADAL" clId="{3DE2B82D-728E-44EA-A7BE-C9C5CDACB41A}" dt="2020-01-31T22:42:07.849" v="3444" actId="478"/>
          <ac:picMkLst>
            <pc:docMk/>
            <pc:sldMk cId="2429789104" sldId="289"/>
            <ac:picMk id="4" creationId="{919AD747-4B43-490C-8687-AD96BF43E673}"/>
          </ac:picMkLst>
        </pc:picChg>
        <pc:picChg chg="add mod">
          <ac:chgData name="野田　純平" userId="44253234-cae9-4259-a7e7-14fecf54bc2d" providerId="ADAL" clId="{3DE2B82D-728E-44EA-A7BE-C9C5CDACB41A}" dt="2020-01-31T22:42:22.188" v="3446" actId="1076"/>
          <ac:picMkLst>
            <pc:docMk/>
            <pc:sldMk cId="2429789104" sldId="289"/>
            <ac:picMk id="30" creationId="{3DB94781-9230-45AC-8416-E617FCBD485B}"/>
          </ac:picMkLst>
        </pc:picChg>
        <pc:cxnChg chg="del mod">
          <ac:chgData name="野田　純平" userId="44253234-cae9-4259-a7e7-14fecf54bc2d" providerId="ADAL" clId="{3DE2B82D-728E-44EA-A7BE-C9C5CDACB41A}" dt="2020-01-31T22:42:07.849" v="3444" actId="478"/>
          <ac:cxnSpMkLst>
            <pc:docMk/>
            <pc:sldMk cId="2429789104" sldId="289"/>
            <ac:cxnSpMk id="5" creationId="{68113597-6FD6-4B4A-B6C2-7C5C17CE5709}"/>
          </ac:cxnSpMkLst>
        </pc:cxnChg>
        <pc:cxnChg chg="add mod">
          <ac:chgData name="野田　純平" userId="44253234-cae9-4259-a7e7-14fecf54bc2d" providerId="ADAL" clId="{3DE2B82D-728E-44EA-A7BE-C9C5CDACB41A}" dt="2020-01-20T01:18:57.877" v="715" actId="14100"/>
          <ac:cxnSpMkLst>
            <pc:docMk/>
            <pc:sldMk cId="2429789104" sldId="289"/>
            <ac:cxnSpMk id="13" creationId="{ABBC4A44-A784-425B-9A8C-8FC2C867AC35}"/>
          </ac:cxnSpMkLst>
        </pc:cxnChg>
        <pc:cxnChg chg="add mod">
          <ac:chgData name="野田　純平" userId="44253234-cae9-4259-a7e7-14fecf54bc2d" providerId="ADAL" clId="{3DE2B82D-728E-44EA-A7BE-C9C5CDACB41A}" dt="2020-01-20T01:19:11.731" v="717" actId="14100"/>
          <ac:cxnSpMkLst>
            <pc:docMk/>
            <pc:sldMk cId="2429789104" sldId="289"/>
            <ac:cxnSpMk id="29" creationId="{5B459D48-0773-4A95-A77E-19C4B21A9B38}"/>
          </ac:cxnSpMkLst>
        </pc:cxnChg>
        <pc:cxnChg chg="add mod">
          <ac:chgData name="野田　純平" userId="44253234-cae9-4259-a7e7-14fecf54bc2d" providerId="ADAL" clId="{3DE2B82D-728E-44EA-A7BE-C9C5CDACB41A}" dt="2020-01-31T22:42:22.188" v="3446" actId="1076"/>
          <ac:cxnSpMkLst>
            <pc:docMk/>
            <pc:sldMk cId="2429789104" sldId="289"/>
            <ac:cxnSpMk id="31" creationId="{E7B10081-BA9F-4E8A-8B97-BC6A52A0680C}"/>
          </ac:cxnSpMkLst>
        </pc:cxnChg>
        <pc:cxnChg chg="add mod">
          <ac:chgData name="野田　純平" userId="44253234-cae9-4259-a7e7-14fecf54bc2d" providerId="ADAL" clId="{3DE2B82D-728E-44EA-A7BE-C9C5CDACB41A}" dt="2020-01-20T01:33:18.780" v="778" actId="1076"/>
          <ac:cxnSpMkLst>
            <pc:docMk/>
            <pc:sldMk cId="2429789104" sldId="289"/>
            <ac:cxnSpMk id="40" creationId="{88EC2C14-E256-492D-A4A3-73201DECC1A6}"/>
          </ac:cxnSpMkLst>
        </pc:cxnChg>
        <pc:cxnChg chg="add mod">
          <ac:chgData name="野田　純平" userId="44253234-cae9-4259-a7e7-14fecf54bc2d" providerId="ADAL" clId="{3DE2B82D-728E-44EA-A7BE-C9C5CDACB41A}" dt="2020-01-20T01:33:18.780" v="778" actId="1076"/>
          <ac:cxnSpMkLst>
            <pc:docMk/>
            <pc:sldMk cId="2429789104" sldId="289"/>
            <ac:cxnSpMk id="41" creationId="{2E44AF26-922A-44EB-B67F-8AC5ADA9D1ED}"/>
          </ac:cxnSpMkLst>
        </pc:cxnChg>
      </pc:sldChg>
      <pc:sldChg chg="addSp delSp modSp add ord">
        <pc:chgData name="野田　純平" userId="44253234-cae9-4259-a7e7-14fecf54bc2d" providerId="ADAL" clId="{3DE2B82D-728E-44EA-A7BE-C9C5CDACB41A}" dt="2020-01-27T21:02:55.841" v="1684"/>
        <pc:sldMkLst>
          <pc:docMk/>
          <pc:sldMk cId="4023905206" sldId="487"/>
        </pc:sldMkLst>
        <pc:spChg chg="del">
          <ac:chgData name="野田　純平" userId="44253234-cae9-4259-a7e7-14fecf54bc2d" providerId="ADAL" clId="{3DE2B82D-728E-44EA-A7BE-C9C5CDACB41A}" dt="2020-01-27T19:18:09.468" v="822" actId="478"/>
          <ac:spMkLst>
            <pc:docMk/>
            <pc:sldMk cId="4023905206" sldId="487"/>
            <ac:spMk id="26" creationId="{00000000-0000-0000-0000-000000000000}"/>
          </ac:spMkLst>
        </pc:spChg>
        <pc:spChg chg="del mod">
          <ac:chgData name="野田　純平" userId="44253234-cae9-4259-a7e7-14fecf54bc2d" providerId="ADAL" clId="{3DE2B82D-728E-44EA-A7BE-C9C5CDACB41A}" dt="2020-01-27T19:31:41.172" v="950" actId="478"/>
          <ac:spMkLst>
            <pc:docMk/>
            <pc:sldMk cId="4023905206" sldId="487"/>
            <ac:spMk id="28" creationId="{00000000-0000-0000-0000-000000000000}"/>
          </ac:spMkLst>
        </pc:spChg>
        <pc:spChg chg="del mod">
          <ac:chgData name="野田　純平" userId="44253234-cae9-4259-a7e7-14fecf54bc2d" providerId="ADAL" clId="{3DE2B82D-728E-44EA-A7BE-C9C5CDACB41A}" dt="2020-01-27T19:25:09.134" v="869" actId="478"/>
          <ac:spMkLst>
            <pc:docMk/>
            <pc:sldMk cId="4023905206" sldId="487"/>
            <ac:spMk id="30" creationId="{00000000-0000-0000-0000-000000000000}"/>
          </ac:spMkLst>
        </pc:spChg>
        <pc:spChg chg="mod">
          <ac:chgData name="野田　純平" userId="44253234-cae9-4259-a7e7-14fecf54bc2d" providerId="ADAL" clId="{3DE2B82D-728E-44EA-A7BE-C9C5CDACB41A}" dt="2020-01-27T19:18:22.639" v="823" actId="692"/>
          <ac:spMkLst>
            <pc:docMk/>
            <pc:sldMk cId="4023905206" sldId="487"/>
            <ac:spMk id="35" creationId="{00000000-0000-0000-0000-000000000000}"/>
          </ac:spMkLst>
        </pc:spChg>
        <pc:spChg chg="del mod">
          <ac:chgData name="野田　純平" userId="44253234-cae9-4259-a7e7-14fecf54bc2d" providerId="ADAL" clId="{3DE2B82D-728E-44EA-A7BE-C9C5CDACB41A}" dt="2020-01-27T19:25:59.196" v="881" actId="478"/>
          <ac:spMkLst>
            <pc:docMk/>
            <pc:sldMk cId="4023905206" sldId="487"/>
            <ac:spMk id="41" creationId="{00000000-0000-0000-0000-000000000000}"/>
          </ac:spMkLst>
        </pc:spChg>
        <pc:spChg chg="add mod">
          <ac:chgData name="野田　純平" userId="44253234-cae9-4259-a7e7-14fecf54bc2d" providerId="ADAL" clId="{3DE2B82D-728E-44EA-A7BE-C9C5CDACB41A}" dt="2020-01-27T19:52:55.138" v="1230" actId="1076"/>
          <ac:spMkLst>
            <pc:docMk/>
            <pc:sldMk cId="4023905206" sldId="487"/>
            <ac:spMk id="42" creationId="{7CBA8E12-CAE5-4994-BB38-ABC7083E2EE8}"/>
          </ac:spMkLst>
        </pc:spChg>
        <pc:spChg chg="del mod">
          <ac:chgData name="野田　純平" userId="44253234-cae9-4259-a7e7-14fecf54bc2d" providerId="ADAL" clId="{3DE2B82D-728E-44EA-A7BE-C9C5CDACB41A}" dt="2020-01-27T19:25:33.965" v="875" actId="478"/>
          <ac:spMkLst>
            <pc:docMk/>
            <pc:sldMk cId="4023905206" sldId="487"/>
            <ac:spMk id="43" creationId="{00000000-0000-0000-0000-000000000000}"/>
          </ac:spMkLst>
        </pc:spChg>
        <pc:spChg chg="del mod">
          <ac:chgData name="野田　純平" userId="44253234-cae9-4259-a7e7-14fecf54bc2d" providerId="ADAL" clId="{3DE2B82D-728E-44EA-A7BE-C9C5CDACB41A}" dt="2020-01-27T19:25:04.390" v="868" actId="478"/>
          <ac:spMkLst>
            <pc:docMk/>
            <pc:sldMk cId="4023905206" sldId="487"/>
            <ac:spMk id="44" creationId="{00000000-0000-0000-0000-000000000000}"/>
          </ac:spMkLst>
        </pc:spChg>
        <pc:spChg chg="mod topLvl">
          <ac:chgData name="野田　純平" userId="44253234-cae9-4259-a7e7-14fecf54bc2d" providerId="ADAL" clId="{3DE2B82D-728E-44EA-A7BE-C9C5CDACB41A}" dt="2020-01-27T19:58:21.082" v="1301" actId="1076"/>
          <ac:spMkLst>
            <pc:docMk/>
            <pc:sldMk cId="4023905206" sldId="487"/>
            <ac:spMk id="46" creationId="{00000000-0000-0000-0000-000000000000}"/>
          </ac:spMkLst>
        </pc:spChg>
        <pc:spChg chg="del">
          <ac:chgData name="野田　純平" userId="44253234-cae9-4259-a7e7-14fecf54bc2d" providerId="ADAL" clId="{3DE2B82D-728E-44EA-A7BE-C9C5CDACB41A}" dt="2020-01-27T19:16:08.333" v="789" actId="478"/>
          <ac:spMkLst>
            <pc:docMk/>
            <pc:sldMk cId="4023905206" sldId="487"/>
            <ac:spMk id="53" creationId="{00000000-0000-0000-0000-000000000000}"/>
          </ac:spMkLst>
        </pc:spChg>
        <pc:spChg chg="mod topLvl">
          <ac:chgData name="野田　純平" userId="44253234-cae9-4259-a7e7-14fecf54bc2d" providerId="ADAL" clId="{3DE2B82D-728E-44EA-A7BE-C9C5CDACB41A}" dt="2020-01-27T19:40:28.650" v="1084" actId="164"/>
          <ac:spMkLst>
            <pc:docMk/>
            <pc:sldMk cId="4023905206" sldId="487"/>
            <ac:spMk id="56" creationId="{00000000-0000-0000-0000-000000000000}"/>
          </ac:spMkLst>
        </pc:spChg>
        <pc:spChg chg="del">
          <ac:chgData name="野田　純平" userId="44253234-cae9-4259-a7e7-14fecf54bc2d" providerId="ADAL" clId="{3DE2B82D-728E-44EA-A7BE-C9C5CDACB41A}" dt="2020-01-27T19:16:18.537" v="791" actId="478"/>
          <ac:spMkLst>
            <pc:docMk/>
            <pc:sldMk cId="4023905206" sldId="487"/>
            <ac:spMk id="63" creationId="{00000000-0000-0000-0000-000000000000}"/>
          </ac:spMkLst>
        </pc:spChg>
        <pc:spChg chg="del mod">
          <ac:chgData name="野田　純平" userId="44253234-cae9-4259-a7e7-14fecf54bc2d" providerId="ADAL" clId="{3DE2B82D-728E-44EA-A7BE-C9C5CDACB41A}" dt="2020-01-27T19:33:51.993" v="972" actId="478"/>
          <ac:spMkLst>
            <pc:docMk/>
            <pc:sldMk cId="4023905206" sldId="487"/>
            <ac:spMk id="64" creationId="{00000000-0000-0000-0000-000000000000}"/>
          </ac:spMkLst>
        </pc:spChg>
        <pc:spChg chg="del mod topLvl">
          <ac:chgData name="野田　純平" userId="44253234-cae9-4259-a7e7-14fecf54bc2d" providerId="ADAL" clId="{3DE2B82D-728E-44EA-A7BE-C9C5CDACB41A}" dt="2020-01-27T21:02:45.476" v="1673" actId="478"/>
          <ac:spMkLst>
            <pc:docMk/>
            <pc:sldMk cId="4023905206" sldId="487"/>
            <ac:spMk id="66" creationId="{00000000-0000-0000-0000-000000000000}"/>
          </ac:spMkLst>
        </pc:spChg>
        <pc:spChg chg="del mod topLvl">
          <ac:chgData name="野田　純平" userId="44253234-cae9-4259-a7e7-14fecf54bc2d" providerId="ADAL" clId="{3DE2B82D-728E-44EA-A7BE-C9C5CDACB41A}" dt="2020-01-27T21:02:43.049" v="1672" actId="478"/>
          <ac:spMkLst>
            <pc:docMk/>
            <pc:sldMk cId="4023905206" sldId="487"/>
            <ac:spMk id="67" creationId="{00000000-0000-0000-0000-000000000000}"/>
          </ac:spMkLst>
        </pc:spChg>
        <pc:spChg chg="del mod topLvl">
          <ac:chgData name="野田　純平" userId="44253234-cae9-4259-a7e7-14fecf54bc2d" providerId="ADAL" clId="{3DE2B82D-728E-44EA-A7BE-C9C5CDACB41A}" dt="2020-01-27T21:02:39.213" v="1671" actId="478"/>
          <ac:spMkLst>
            <pc:docMk/>
            <pc:sldMk cId="4023905206" sldId="487"/>
            <ac:spMk id="68" creationId="{00000000-0000-0000-0000-000000000000}"/>
          </ac:spMkLst>
        </pc:spChg>
        <pc:spChg chg="add del mod">
          <ac:chgData name="野田　純平" userId="44253234-cae9-4259-a7e7-14fecf54bc2d" providerId="ADAL" clId="{3DE2B82D-728E-44EA-A7BE-C9C5CDACB41A}" dt="2020-01-27T19:36:05.285" v="1029" actId="478"/>
          <ac:spMkLst>
            <pc:docMk/>
            <pc:sldMk cId="4023905206" sldId="487"/>
            <ac:spMk id="69" creationId="{0B531213-0960-4EA0-8EDC-B877FFB4F4AC}"/>
          </ac:spMkLst>
        </pc:spChg>
        <pc:spChg chg="add del mod">
          <ac:chgData name="野田　純平" userId="44253234-cae9-4259-a7e7-14fecf54bc2d" providerId="ADAL" clId="{3DE2B82D-728E-44EA-A7BE-C9C5CDACB41A}" dt="2020-01-27T20:18:59.556" v="1386" actId="478"/>
          <ac:spMkLst>
            <pc:docMk/>
            <pc:sldMk cId="4023905206" sldId="487"/>
            <ac:spMk id="70" creationId="{99AD79E1-3B52-4FAF-9389-63B31ECF684F}"/>
          </ac:spMkLst>
        </pc:spChg>
        <pc:spChg chg="add mod">
          <ac:chgData name="野田　純平" userId="44253234-cae9-4259-a7e7-14fecf54bc2d" providerId="ADAL" clId="{3DE2B82D-728E-44EA-A7BE-C9C5CDACB41A}" dt="2020-01-27T21:02:53.156" v="1683" actId="5793"/>
          <ac:spMkLst>
            <pc:docMk/>
            <pc:sldMk cId="4023905206" sldId="487"/>
            <ac:spMk id="71" creationId="{2BAEC3BF-D907-4430-B3AF-7E3C5E814CC2}"/>
          </ac:spMkLst>
        </pc:spChg>
        <pc:spChg chg="add mod">
          <ac:chgData name="野田　純平" userId="44253234-cae9-4259-a7e7-14fecf54bc2d" providerId="ADAL" clId="{3DE2B82D-728E-44EA-A7BE-C9C5CDACB41A}" dt="2020-01-27T21:02:49.134" v="1678" actId="5793"/>
          <ac:spMkLst>
            <pc:docMk/>
            <pc:sldMk cId="4023905206" sldId="487"/>
            <ac:spMk id="72" creationId="{1A5C5309-6B2A-482F-A2FB-0ABAF5AE8A76}"/>
          </ac:spMkLst>
        </pc:spChg>
        <pc:spChg chg="add del mod">
          <ac:chgData name="野田　純平" userId="44253234-cae9-4259-a7e7-14fecf54bc2d" providerId="ADAL" clId="{3DE2B82D-728E-44EA-A7BE-C9C5CDACB41A}" dt="2020-01-27T20:19:02.665" v="1387" actId="478"/>
          <ac:spMkLst>
            <pc:docMk/>
            <pc:sldMk cId="4023905206" sldId="487"/>
            <ac:spMk id="73" creationId="{7325866F-7E5C-4EC7-9131-42FBE0487929}"/>
          </ac:spMkLst>
        </pc:spChg>
        <pc:spChg chg="add mod">
          <ac:chgData name="野田　純平" userId="44253234-cae9-4259-a7e7-14fecf54bc2d" providerId="ADAL" clId="{3DE2B82D-728E-44EA-A7BE-C9C5CDACB41A}" dt="2020-01-27T19:40:28.650" v="1084" actId="164"/>
          <ac:spMkLst>
            <pc:docMk/>
            <pc:sldMk cId="4023905206" sldId="487"/>
            <ac:spMk id="80" creationId="{FE73288E-916C-4586-A9F8-B5FF1F4F59F1}"/>
          </ac:spMkLst>
        </pc:spChg>
        <pc:spChg chg="mod topLvl">
          <ac:chgData name="野田　純平" userId="44253234-cae9-4259-a7e7-14fecf54bc2d" providerId="ADAL" clId="{3DE2B82D-728E-44EA-A7BE-C9C5CDACB41A}" dt="2020-01-27T19:40:28.650" v="1084" actId="164"/>
          <ac:spMkLst>
            <pc:docMk/>
            <pc:sldMk cId="4023905206" sldId="487"/>
            <ac:spMk id="82" creationId="{00000000-0000-0000-0000-000000000000}"/>
          </ac:spMkLst>
        </pc:spChg>
        <pc:spChg chg="del mod">
          <ac:chgData name="野田　純平" userId="44253234-cae9-4259-a7e7-14fecf54bc2d" providerId="ADAL" clId="{3DE2B82D-728E-44EA-A7BE-C9C5CDACB41A}" dt="2020-01-27T19:25:11.570" v="870" actId="478"/>
          <ac:spMkLst>
            <pc:docMk/>
            <pc:sldMk cId="4023905206" sldId="487"/>
            <ac:spMk id="87" creationId="{00000000-0000-0000-0000-000000000000}"/>
          </ac:spMkLst>
        </pc:spChg>
        <pc:spChg chg="add mod">
          <ac:chgData name="野田　純平" userId="44253234-cae9-4259-a7e7-14fecf54bc2d" providerId="ADAL" clId="{3DE2B82D-728E-44EA-A7BE-C9C5CDACB41A}" dt="2020-01-27T19:55:03.055" v="1251" actId="1076"/>
          <ac:spMkLst>
            <pc:docMk/>
            <pc:sldMk cId="4023905206" sldId="487"/>
            <ac:spMk id="88" creationId="{752E5D13-4CA6-4845-B30A-ADDED3AB7FDD}"/>
          </ac:spMkLst>
        </pc:spChg>
        <pc:spChg chg="add del mod topLvl">
          <ac:chgData name="野田　純平" userId="44253234-cae9-4259-a7e7-14fecf54bc2d" providerId="ADAL" clId="{3DE2B82D-728E-44EA-A7BE-C9C5CDACB41A}" dt="2020-01-27T19:40:18.850" v="1083" actId="164"/>
          <ac:spMkLst>
            <pc:docMk/>
            <pc:sldMk cId="4023905206" sldId="487"/>
            <ac:spMk id="89" creationId="{00000000-0000-0000-0000-000000000000}"/>
          </ac:spMkLst>
        </pc:spChg>
        <pc:spChg chg="del mod">
          <ac:chgData name="野田　純平" userId="44253234-cae9-4259-a7e7-14fecf54bc2d" providerId="ADAL" clId="{3DE2B82D-728E-44EA-A7BE-C9C5CDACB41A}" dt="2020-01-27T19:25:56.992" v="880" actId="478"/>
          <ac:spMkLst>
            <pc:docMk/>
            <pc:sldMk cId="4023905206" sldId="487"/>
            <ac:spMk id="90" creationId="{00000000-0000-0000-0000-000000000000}"/>
          </ac:spMkLst>
        </pc:spChg>
        <pc:spChg chg="del mod">
          <ac:chgData name="野田　純平" userId="44253234-cae9-4259-a7e7-14fecf54bc2d" providerId="ADAL" clId="{3DE2B82D-728E-44EA-A7BE-C9C5CDACB41A}" dt="2020-01-27T19:25:54.935" v="879" actId="478"/>
          <ac:spMkLst>
            <pc:docMk/>
            <pc:sldMk cId="4023905206" sldId="487"/>
            <ac:spMk id="91" creationId="{00000000-0000-0000-0000-000000000000}"/>
          </ac:spMkLst>
        </pc:spChg>
        <pc:spChg chg="add mod">
          <ac:chgData name="野田　純平" userId="44253234-cae9-4259-a7e7-14fecf54bc2d" providerId="ADAL" clId="{3DE2B82D-728E-44EA-A7BE-C9C5CDACB41A}" dt="2020-01-27T19:40:18.850" v="1083" actId="164"/>
          <ac:spMkLst>
            <pc:docMk/>
            <pc:sldMk cId="4023905206" sldId="487"/>
            <ac:spMk id="92" creationId="{0882CF88-FF82-4C43-8CA3-48F3F2BB2241}"/>
          </ac:spMkLst>
        </pc:spChg>
        <pc:spChg chg="del mod">
          <ac:chgData name="野田　純平" userId="44253234-cae9-4259-a7e7-14fecf54bc2d" providerId="ADAL" clId="{3DE2B82D-728E-44EA-A7BE-C9C5CDACB41A}" dt="2020-01-27T19:22:14.720" v="850" actId="478"/>
          <ac:spMkLst>
            <pc:docMk/>
            <pc:sldMk cId="4023905206" sldId="487"/>
            <ac:spMk id="97" creationId="{00000000-0000-0000-0000-000000000000}"/>
          </ac:spMkLst>
        </pc:spChg>
        <pc:spChg chg="add del mod">
          <ac:chgData name="野田　純平" userId="44253234-cae9-4259-a7e7-14fecf54bc2d" providerId="ADAL" clId="{3DE2B82D-728E-44EA-A7BE-C9C5CDACB41A}" dt="2020-01-27T19:33:37.283" v="967" actId="478"/>
          <ac:spMkLst>
            <pc:docMk/>
            <pc:sldMk cId="4023905206" sldId="487"/>
            <ac:spMk id="108" creationId="{91CC709A-5CFE-4D00-A549-B3ED0D8EF1B0}"/>
          </ac:spMkLst>
        </pc:spChg>
        <pc:spChg chg="add del mod">
          <ac:chgData name="野田　純平" userId="44253234-cae9-4259-a7e7-14fecf54bc2d" providerId="ADAL" clId="{3DE2B82D-728E-44EA-A7BE-C9C5CDACB41A}" dt="2020-01-27T19:33:40.707" v="969" actId="478"/>
          <ac:spMkLst>
            <pc:docMk/>
            <pc:sldMk cId="4023905206" sldId="487"/>
            <ac:spMk id="109" creationId="{E2F78B98-5A16-48B1-8DBB-D7A5BEDAE2F9}"/>
          </ac:spMkLst>
        </pc:spChg>
        <pc:spChg chg="add mod">
          <ac:chgData name="野田　純平" userId="44253234-cae9-4259-a7e7-14fecf54bc2d" providerId="ADAL" clId="{3DE2B82D-728E-44EA-A7BE-C9C5CDACB41A}" dt="2020-01-27T19:58:15.131" v="1297" actId="1076"/>
          <ac:spMkLst>
            <pc:docMk/>
            <pc:sldMk cId="4023905206" sldId="487"/>
            <ac:spMk id="111" creationId="{20C5BC6F-FA6B-4475-9F6F-A9AB928E727D}"/>
          </ac:spMkLst>
        </pc:spChg>
        <pc:spChg chg="add del mod">
          <ac:chgData name="野田　純平" userId="44253234-cae9-4259-a7e7-14fecf54bc2d" providerId="ADAL" clId="{3DE2B82D-728E-44EA-A7BE-C9C5CDACB41A}" dt="2020-01-27T19:39:05.427" v="1077" actId="478"/>
          <ac:spMkLst>
            <pc:docMk/>
            <pc:sldMk cId="4023905206" sldId="487"/>
            <ac:spMk id="112" creationId="{53B6287F-8426-41D2-AC56-564E5EDF29DB}"/>
          </ac:spMkLst>
        </pc:spChg>
        <pc:spChg chg="add mod">
          <ac:chgData name="野田　純平" userId="44253234-cae9-4259-a7e7-14fecf54bc2d" providerId="ADAL" clId="{3DE2B82D-728E-44EA-A7BE-C9C5CDACB41A}" dt="2020-01-27T19:51:31.236" v="1209" actId="1076"/>
          <ac:spMkLst>
            <pc:docMk/>
            <pc:sldMk cId="4023905206" sldId="487"/>
            <ac:spMk id="114" creationId="{E47373FA-2D09-4879-97AD-F16857F20AE2}"/>
          </ac:spMkLst>
        </pc:spChg>
        <pc:spChg chg="add mod">
          <ac:chgData name="野田　純平" userId="44253234-cae9-4259-a7e7-14fecf54bc2d" providerId="ADAL" clId="{3DE2B82D-728E-44EA-A7BE-C9C5CDACB41A}" dt="2020-01-27T19:51:26.844" v="1208" actId="1076"/>
          <ac:spMkLst>
            <pc:docMk/>
            <pc:sldMk cId="4023905206" sldId="487"/>
            <ac:spMk id="118" creationId="{34F6A998-80A3-44A0-A107-99184F4E4F66}"/>
          </ac:spMkLst>
        </pc:spChg>
        <pc:spChg chg="add mod">
          <ac:chgData name="野田　純平" userId="44253234-cae9-4259-a7e7-14fecf54bc2d" providerId="ADAL" clId="{3DE2B82D-728E-44EA-A7BE-C9C5CDACB41A}" dt="2020-01-27T19:51:23.368" v="1207" actId="1076"/>
          <ac:spMkLst>
            <pc:docMk/>
            <pc:sldMk cId="4023905206" sldId="487"/>
            <ac:spMk id="119" creationId="{53C50F69-AC1F-49B7-8261-50AC170EED44}"/>
          </ac:spMkLst>
        </pc:spChg>
        <pc:spChg chg="add mod">
          <ac:chgData name="野田　純平" userId="44253234-cae9-4259-a7e7-14fecf54bc2d" providerId="ADAL" clId="{3DE2B82D-728E-44EA-A7BE-C9C5CDACB41A}" dt="2020-01-27T19:51:34.365" v="1211" actId="1076"/>
          <ac:spMkLst>
            <pc:docMk/>
            <pc:sldMk cId="4023905206" sldId="487"/>
            <ac:spMk id="120" creationId="{51EF56F1-94DB-4307-882C-429B0E799C20}"/>
          </ac:spMkLst>
        </pc:spChg>
        <pc:spChg chg="add mod">
          <ac:chgData name="野田　純平" userId="44253234-cae9-4259-a7e7-14fecf54bc2d" providerId="ADAL" clId="{3DE2B82D-728E-44EA-A7BE-C9C5CDACB41A}" dt="2020-01-27T19:51:47.876" v="1213" actId="1076"/>
          <ac:spMkLst>
            <pc:docMk/>
            <pc:sldMk cId="4023905206" sldId="487"/>
            <ac:spMk id="136" creationId="{A7943CA0-45A6-4AF5-AEFB-D777858CD248}"/>
          </ac:spMkLst>
        </pc:spChg>
        <pc:spChg chg="add">
          <ac:chgData name="野田　純平" userId="44253234-cae9-4259-a7e7-14fecf54bc2d" providerId="ADAL" clId="{3DE2B82D-728E-44EA-A7BE-C9C5CDACB41A}" dt="2020-01-27T21:02:55.841" v="1684"/>
          <ac:spMkLst>
            <pc:docMk/>
            <pc:sldMk cId="4023905206" sldId="487"/>
            <ac:spMk id="137" creationId="{B1EAED94-F5E0-4CB8-8D3B-8A4BF0B666CE}"/>
          </ac:spMkLst>
        </pc:spChg>
        <pc:spChg chg="add">
          <ac:chgData name="野田　純平" userId="44253234-cae9-4259-a7e7-14fecf54bc2d" providerId="ADAL" clId="{3DE2B82D-728E-44EA-A7BE-C9C5CDACB41A}" dt="2020-01-27T21:02:55.841" v="1684"/>
          <ac:spMkLst>
            <pc:docMk/>
            <pc:sldMk cId="4023905206" sldId="487"/>
            <ac:spMk id="138" creationId="{AB09E9E3-D9FF-48FD-B01B-B64F2B08D084}"/>
          </ac:spMkLst>
        </pc:spChg>
        <pc:spChg chg="add">
          <ac:chgData name="野田　純平" userId="44253234-cae9-4259-a7e7-14fecf54bc2d" providerId="ADAL" clId="{3DE2B82D-728E-44EA-A7BE-C9C5CDACB41A}" dt="2020-01-27T21:02:55.841" v="1684"/>
          <ac:spMkLst>
            <pc:docMk/>
            <pc:sldMk cId="4023905206" sldId="487"/>
            <ac:spMk id="139" creationId="{5E56E578-06D5-4593-9243-FA88BE7BAD89}"/>
          </ac:spMkLst>
        </pc:spChg>
        <pc:grpChg chg="del">
          <ac:chgData name="野田　純平" userId="44253234-cae9-4259-a7e7-14fecf54bc2d" providerId="ADAL" clId="{3DE2B82D-728E-44EA-A7BE-C9C5CDACB41A}" dt="2020-01-27T19:25:09.134" v="869" actId="478"/>
          <ac:grpSpMkLst>
            <pc:docMk/>
            <pc:sldMk cId="4023905206" sldId="487"/>
            <ac:grpSpMk id="25" creationId="{00000000-0000-0000-0000-000000000000}"/>
          </ac:grpSpMkLst>
        </pc:grpChg>
        <pc:grpChg chg="mod topLvl">
          <ac:chgData name="野田　純平" userId="44253234-cae9-4259-a7e7-14fecf54bc2d" providerId="ADAL" clId="{3DE2B82D-728E-44EA-A7BE-C9C5CDACB41A}" dt="2020-01-27T19:40:18.850" v="1083" actId="164"/>
          <ac:grpSpMkLst>
            <pc:docMk/>
            <pc:sldMk cId="4023905206" sldId="487"/>
            <ac:grpSpMk id="29" creationId="{00000000-0000-0000-0000-000000000000}"/>
          </ac:grpSpMkLst>
        </pc:grpChg>
        <pc:grpChg chg="add mod">
          <ac:chgData name="野田　純平" userId="44253234-cae9-4259-a7e7-14fecf54bc2d" providerId="ADAL" clId="{3DE2B82D-728E-44EA-A7BE-C9C5CDACB41A}" dt="2020-01-27T19:40:49.420" v="1157" actId="1038"/>
          <ac:grpSpMkLst>
            <pc:docMk/>
            <pc:sldMk cId="4023905206" sldId="487"/>
            <ac:grpSpMk id="36" creationId="{A4AA5A05-9632-462D-BB08-70F450232174}"/>
          </ac:grpSpMkLst>
        </pc:grpChg>
        <pc:grpChg chg="add mod">
          <ac:chgData name="野田　純平" userId="44253234-cae9-4259-a7e7-14fecf54bc2d" providerId="ADAL" clId="{3DE2B82D-728E-44EA-A7BE-C9C5CDACB41A}" dt="2020-01-27T19:54:24.212" v="1242" actId="1076"/>
          <ac:grpSpMkLst>
            <pc:docMk/>
            <pc:sldMk cId="4023905206" sldId="487"/>
            <ac:grpSpMk id="40" creationId="{0595927C-3C7E-4E04-911D-3EB7E9B65BEE}"/>
          </ac:grpSpMkLst>
        </pc:grpChg>
        <pc:grpChg chg="add del mod">
          <ac:chgData name="野田　純平" userId="44253234-cae9-4259-a7e7-14fecf54bc2d" providerId="ADAL" clId="{3DE2B82D-728E-44EA-A7BE-C9C5CDACB41A}" dt="2020-01-27T19:40:09.307" v="1082" actId="165"/>
          <ac:grpSpMkLst>
            <pc:docMk/>
            <pc:sldMk cId="4023905206" sldId="487"/>
            <ac:grpSpMk id="99" creationId="{00000000-0000-0000-0000-000000000000}"/>
          </ac:grpSpMkLst>
        </pc:grpChg>
        <pc:grpChg chg="del mod">
          <ac:chgData name="野田　純平" userId="44253234-cae9-4259-a7e7-14fecf54bc2d" providerId="ADAL" clId="{3DE2B82D-728E-44EA-A7BE-C9C5CDACB41A}" dt="2020-01-27T19:35:00.977" v="978" actId="478"/>
          <ac:grpSpMkLst>
            <pc:docMk/>
            <pc:sldMk cId="4023905206" sldId="487"/>
            <ac:grpSpMk id="135" creationId="{00000000-0000-0000-0000-000000000000}"/>
          </ac:grpSpMkLst>
        </pc:grpChg>
        <pc:cxnChg chg="mod">
          <ac:chgData name="野田　純平" userId="44253234-cae9-4259-a7e7-14fecf54bc2d" providerId="ADAL" clId="{3DE2B82D-728E-44EA-A7BE-C9C5CDACB41A}" dt="2020-01-27T20:18:49.253" v="1385" actId="692"/>
          <ac:cxnSpMkLst>
            <pc:docMk/>
            <pc:sldMk cId="4023905206" sldId="487"/>
            <ac:cxnSpMk id="37" creationId="{00000000-0000-0000-0000-000000000000}"/>
          </ac:cxnSpMkLst>
        </pc:cxnChg>
        <pc:cxnChg chg="del">
          <ac:chgData name="野田　純平" userId="44253234-cae9-4259-a7e7-14fecf54bc2d" providerId="ADAL" clId="{3DE2B82D-728E-44EA-A7BE-C9C5CDACB41A}" dt="2020-01-27T19:24:52.434" v="865" actId="478"/>
          <ac:cxnSpMkLst>
            <pc:docMk/>
            <pc:sldMk cId="4023905206" sldId="487"/>
            <ac:cxnSpMk id="38" creationId="{00000000-0000-0000-0000-000000000000}"/>
          </ac:cxnSpMkLst>
        </pc:cxnChg>
        <pc:cxnChg chg="mod">
          <ac:chgData name="野田　純平" userId="44253234-cae9-4259-a7e7-14fecf54bc2d" providerId="ADAL" clId="{3DE2B82D-728E-44EA-A7BE-C9C5CDACB41A}" dt="2020-01-27T20:18:49.253" v="1385" actId="692"/>
          <ac:cxnSpMkLst>
            <pc:docMk/>
            <pc:sldMk cId="4023905206" sldId="487"/>
            <ac:cxnSpMk id="39" creationId="{00000000-0000-0000-0000-000000000000}"/>
          </ac:cxnSpMkLst>
        </pc:cxnChg>
        <pc:cxnChg chg="del mod">
          <ac:chgData name="野田　純平" userId="44253234-cae9-4259-a7e7-14fecf54bc2d" providerId="ADAL" clId="{3DE2B82D-728E-44EA-A7BE-C9C5CDACB41A}" dt="2020-01-27T19:36:09.168" v="1032" actId="478"/>
          <ac:cxnSpMkLst>
            <pc:docMk/>
            <pc:sldMk cId="4023905206" sldId="487"/>
            <ac:cxnSpMk id="57" creationId="{00000000-0000-0000-0000-000000000000}"/>
          </ac:cxnSpMkLst>
        </pc:cxnChg>
        <pc:cxnChg chg="mod topLvl">
          <ac:chgData name="野田　純平" userId="44253234-cae9-4259-a7e7-14fecf54bc2d" providerId="ADAL" clId="{3DE2B82D-728E-44EA-A7BE-C9C5CDACB41A}" dt="2020-01-27T20:19:12.356" v="1391" actId="692"/>
          <ac:cxnSpMkLst>
            <pc:docMk/>
            <pc:sldMk cId="4023905206" sldId="487"/>
            <ac:cxnSpMk id="58" creationId="{00000000-0000-0000-0000-000000000000}"/>
          </ac:cxnSpMkLst>
        </pc:cxnChg>
        <pc:cxnChg chg="mod topLvl">
          <ac:chgData name="野田　純平" userId="44253234-cae9-4259-a7e7-14fecf54bc2d" providerId="ADAL" clId="{3DE2B82D-728E-44EA-A7BE-C9C5CDACB41A}" dt="2020-01-27T20:19:12.356" v="1391" actId="692"/>
          <ac:cxnSpMkLst>
            <pc:docMk/>
            <pc:sldMk cId="4023905206" sldId="487"/>
            <ac:cxnSpMk id="59" creationId="{00000000-0000-0000-0000-000000000000}"/>
          </ac:cxnSpMkLst>
        </pc:cxnChg>
        <pc:cxnChg chg="mod topLvl">
          <ac:chgData name="野田　純平" userId="44253234-cae9-4259-a7e7-14fecf54bc2d" providerId="ADAL" clId="{3DE2B82D-728E-44EA-A7BE-C9C5CDACB41A}" dt="2020-01-27T20:19:12.356" v="1391" actId="692"/>
          <ac:cxnSpMkLst>
            <pc:docMk/>
            <pc:sldMk cId="4023905206" sldId="487"/>
            <ac:cxnSpMk id="60" creationId="{00000000-0000-0000-0000-000000000000}"/>
          </ac:cxnSpMkLst>
        </pc:cxnChg>
        <pc:cxnChg chg="del mod">
          <ac:chgData name="野田　純平" userId="44253234-cae9-4259-a7e7-14fecf54bc2d" providerId="ADAL" clId="{3DE2B82D-728E-44EA-A7BE-C9C5CDACB41A}" dt="2020-01-27T19:33:55.466" v="973" actId="478"/>
          <ac:cxnSpMkLst>
            <pc:docMk/>
            <pc:sldMk cId="4023905206" sldId="487"/>
            <ac:cxnSpMk id="61" creationId="{00000000-0000-0000-0000-000000000000}"/>
          </ac:cxnSpMkLst>
        </pc:cxnChg>
        <pc:cxnChg chg="del">
          <ac:chgData name="野田　純平" userId="44253234-cae9-4259-a7e7-14fecf54bc2d" providerId="ADAL" clId="{3DE2B82D-728E-44EA-A7BE-C9C5CDACB41A}" dt="2020-01-27T19:33:47.515" v="971" actId="478"/>
          <ac:cxnSpMkLst>
            <pc:docMk/>
            <pc:sldMk cId="4023905206" sldId="487"/>
            <ac:cxnSpMk id="62" creationId="{00000000-0000-0000-0000-000000000000}"/>
          </ac:cxnSpMkLst>
        </pc:cxnChg>
        <pc:cxnChg chg="del">
          <ac:chgData name="野田　純平" userId="44253234-cae9-4259-a7e7-14fecf54bc2d" providerId="ADAL" clId="{3DE2B82D-728E-44EA-A7BE-C9C5CDACB41A}" dt="2020-01-27T19:16:11.565" v="790" actId="478"/>
          <ac:cxnSpMkLst>
            <pc:docMk/>
            <pc:sldMk cId="4023905206" sldId="487"/>
            <ac:cxnSpMk id="65" creationId="{00000000-0000-0000-0000-000000000000}"/>
          </ac:cxnSpMkLst>
        </pc:cxnChg>
        <pc:cxnChg chg="add mod">
          <ac:chgData name="野田　純平" userId="44253234-cae9-4259-a7e7-14fecf54bc2d" providerId="ADAL" clId="{3DE2B82D-728E-44EA-A7BE-C9C5CDACB41A}" dt="2020-01-27T19:40:28.650" v="1084" actId="164"/>
          <ac:cxnSpMkLst>
            <pc:docMk/>
            <pc:sldMk cId="4023905206" sldId="487"/>
            <ac:cxnSpMk id="75" creationId="{C26C979B-4939-4B3F-9769-0D8DA1DA324C}"/>
          </ac:cxnSpMkLst>
        </pc:cxnChg>
        <pc:cxnChg chg="add del mod">
          <ac:chgData name="野田　純平" userId="44253234-cae9-4259-a7e7-14fecf54bc2d" providerId="ADAL" clId="{3DE2B82D-728E-44EA-A7BE-C9C5CDACB41A}" dt="2020-01-27T19:31:44.057" v="951" actId="478"/>
          <ac:cxnSpMkLst>
            <pc:docMk/>
            <pc:sldMk cId="4023905206" sldId="487"/>
            <ac:cxnSpMk id="77" creationId="{382C1148-4D61-4657-9164-CBCB00BEF5DB}"/>
          </ac:cxnSpMkLst>
        </pc:cxnChg>
        <pc:cxnChg chg="add mod">
          <ac:chgData name="野田　純平" userId="44253234-cae9-4259-a7e7-14fecf54bc2d" providerId="ADAL" clId="{3DE2B82D-728E-44EA-A7BE-C9C5CDACB41A}" dt="2020-01-27T19:54:50.120" v="1248" actId="14100"/>
          <ac:cxnSpMkLst>
            <pc:docMk/>
            <pc:sldMk cId="4023905206" sldId="487"/>
            <ac:cxnSpMk id="78" creationId="{71D3E35B-4454-41CD-9B4D-D15EBC469E19}"/>
          </ac:cxnSpMkLst>
        </pc:cxnChg>
        <pc:cxnChg chg="add mod">
          <ac:chgData name="野田　純平" userId="44253234-cae9-4259-a7e7-14fecf54bc2d" providerId="ADAL" clId="{3DE2B82D-728E-44EA-A7BE-C9C5CDACB41A}" dt="2020-01-27T19:54:59.040" v="1250" actId="14100"/>
          <ac:cxnSpMkLst>
            <pc:docMk/>
            <pc:sldMk cId="4023905206" sldId="487"/>
            <ac:cxnSpMk id="79" creationId="{6F534E52-16D0-49C2-9848-548B887D2C21}"/>
          </ac:cxnSpMkLst>
        </pc:cxnChg>
        <pc:cxnChg chg="del mod">
          <ac:chgData name="野田　純平" userId="44253234-cae9-4259-a7e7-14fecf54bc2d" providerId="ADAL" clId="{3DE2B82D-728E-44EA-A7BE-C9C5CDACB41A}" dt="2020-01-27T19:24:07.936" v="858" actId="478"/>
          <ac:cxnSpMkLst>
            <pc:docMk/>
            <pc:sldMk cId="4023905206" sldId="487"/>
            <ac:cxnSpMk id="93" creationId="{00000000-0000-0000-0000-000000000000}"/>
          </ac:cxnSpMkLst>
        </pc:cxnChg>
        <pc:cxnChg chg="del mod">
          <ac:chgData name="野田　純平" userId="44253234-cae9-4259-a7e7-14fecf54bc2d" providerId="ADAL" clId="{3DE2B82D-728E-44EA-A7BE-C9C5CDACB41A}" dt="2020-01-27T19:24:14.828" v="861" actId="478"/>
          <ac:cxnSpMkLst>
            <pc:docMk/>
            <pc:sldMk cId="4023905206" sldId="487"/>
            <ac:cxnSpMk id="94" creationId="{00000000-0000-0000-0000-000000000000}"/>
          </ac:cxnSpMkLst>
        </pc:cxnChg>
        <pc:cxnChg chg="add del mod">
          <ac:chgData name="野田　純平" userId="44253234-cae9-4259-a7e7-14fecf54bc2d" providerId="ADAL" clId="{3DE2B82D-728E-44EA-A7BE-C9C5CDACB41A}" dt="2020-01-27T19:36:10.909" v="1033" actId="478"/>
          <ac:cxnSpMkLst>
            <pc:docMk/>
            <pc:sldMk cId="4023905206" sldId="487"/>
            <ac:cxnSpMk id="95" creationId="{CC092B11-98E9-4A18-B371-9F2DF8CEE957}"/>
          </ac:cxnSpMkLst>
        </pc:cxnChg>
        <pc:cxnChg chg="add del mod">
          <ac:chgData name="野田　純平" userId="44253234-cae9-4259-a7e7-14fecf54bc2d" providerId="ADAL" clId="{3DE2B82D-728E-44EA-A7BE-C9C5CDACB41A}" dt="2020-01-27T19:33:42.303" v="970" actId="478"/>
          <ac:cxnSpMkLst>
            <pc:docMk/>
            <pc:sldMk cId="4023905206" sldId="487"/>
            <ac:cxnSpMk id="96" creationId="{471C3D92-44D5-4ABC-A000-02E764616A86}"/>
          </ac:cxnSpMkLst>
        </pc:cxnChg>
        <pc:cxnChg chg="add del mod">
          <ac:chgData name="野田　純平" userId="44253234-cae9-4259-a7e7-14fecf54bc2d" providerId="ADAL" clId="{3DE2B82D-728E-44EA-A7BE-C9C5CDACB41A}" dt="2020-01-27T19:33:39.113" v="968" actId="478"/>
          <ac:cxnSpMkLst>
            <pc:docMk/>
            <pc:sldMk cId="4023905206" sldId="487"/>
            <ac:cxnSpMk id="98" creationId="{19DFBEBC-0B99-45FF-962E-193DCEDB572C}"/>
          </ac:cxnSpMkLst>
        </pc:cxnChg>
        <pc:cxnChg chg="mod">
          <ac:chgData name="野田　純平" userId="44253234-cae9-4259-a7e7-14fecf54bc2d" providerId="ADAL" clId="{3DE2B82D-728E-44EA-A7BE-C9C5CDACB41A}" dt="2020-01-27T19:35:00.977" v="978" actId="478"/>
          <ac:cxnSpMkLst>
            <pc:docMk/>
            <pc:sldMk cId="4023905206" sldId="487"/>
            <ac:cxnSpMk id="101" creationId="{00000000-0000-0000-0000-000000000000}"/>
          </ac:cxnSpMkLst>
        </pc:cxnChg>
        <pc:cxnChg chg="mod">
          <ac:chgData name="野田　純平" userId="44253234-cae9-4259-a7e7-14fecf54bc2d" providerId="ADAL" clId="{3DE2B82D-728E-44EA-A7BE-C9C5CDACB41A}" dt="2020-01-27T19:35:00.977" v="978" actId="478"/>
          <ac:cxnSpMkLst>
            <pc:docMk/>
            <pc:sldMk cId="4023905206" sldId="487"/>
            <ac:cxnSpMk id="102" creationId="{00000000-0000-0000-0000-000000000000}"/>
          </ac:cxnSpMkLst>
        </pc:cxnChg>
        <pc:cxnChg chg="mod">
          <ac:chgData name="野田　純平" userId="44253234-cae9-4259-a7e7-14fecf54bc2d" providerId="ADAL" clId="{3DE2B82D-728E-44EA-A7BE-C9C5CDACB41A}" dt="2020-01-27T19:35:00.977" v="978" actId="478"/>
          <ac:cxnSpMkLst>
            <pc:docMk/>
            <pc:sldMk cId="4023905206" sldId="487"/>
            <ac:cxnSpMk id="103" creationId="{00000000-0000-0000-0000-000000000000}"/>
          </ac:cxnSpMkLst>
        </pc:cxnChg>
        <pc:cxnChg chg="add mod ord">
          <ac:chgData name="野田　純平" userId="44253234-cae9-4259-a7e7-14fecf54bc2d" providerId="ADAL" clId="{3DE2B82D-728E-44EA-A7BE-C9C5CDACB41A}" dt="2020-01-27T20:16:11.470" v="1376" actId="692"/>
          <ac:cxnSpMkLst>
            <pc:docMk/>
            <pc:sldMk cId="4023905206" sldId="487"/>
            <ac:cxnSpMk id="110" creationId="{DAEDDB3E-F7BA-412C-AC0F-99815C282A09}"/>
          </ac:cxnSpMkLst>
        </pc:cxnChg>
        <pc:cxnChg chg="mod">
          <ac:chgData name="野田　純平" userId="44253234-cae9-4259-a7e7-14fecf54bc2d" providerId="ADAL" clId="{3DE2B82D-728E-44EA-A7BE-C9C5CDACB41A}" dt="2020-01-27T19:35:00.977" v="978" actId="478"/>
          <ac:cxnSpMkLst>
            <pc:docMk/>
            <pc:sldMk cId="4023905206" sldId="487"/>
            <ac:cxnSpMk id="127" creationId="{00000000-0000-0000-0000-000000000000}"/>
          </ac:cxnSpMkLst>
        </pc:cxnChg>
        <pc:cxnChg chg="mod">
          <ac:chgData name="野田　純平" userId="44253234-cae9-4259-a7e7-14fecf54bc2d" providerId="ADAL" clId="{3DE2B82D-728E-44EA-A7BE-C9C5CDACB41A}" dt="2020-01-27T19:35:00.977" v="978" actId="478"/>
          <ac:cxnSpMkLst>
            <pc:docMk/>
            <pc:sldMk cId="4023905206" sldId="487"/>
            <ac:cxnSpMk id="128" creationId="{00000000-0000-0000-0000-000000000000}"/>
          </ac:cxnSpMkLst>
        </pc:cxnChg>
        <pc:cxnChg chg="mod">
          <ac:chgData name="野田　純平" userId="44253234-cae9-4259-a7e7-14fecf54bc2d" providerId="ADAL" clId="{3DE2B82D-728E-44EA-A7BE-C9C5CDACB41A}" dt="2020-01-27T19:35:00.977" v="978" actId="478"/>
          <ac:cxnSpMkLst>
            <pc:docMk/>
            <pc:sldMk cId="4023905206" sldId="487"/>
            <ac:cxnSpMk id="129" creationId="{00000000-0000-0000-0000-000000000000}"/>
          </ac:cxnSpMkLst>
        </pc:cxnChg>
      </pc:sldChg>
      <pc:sldChg chg="addSp delSp modSp add del">
        <pc:chgData name="野田　純平" userId="44253234-cae9-4259-a7e7-14fecf54bc2d" providerId="ADAL" clId="{3DE2B82D-728E-44EA-A7BE-C9C5CDACB41A}" dt="2020-01-27T22:46:05.077" v="1894" actId="47"/>
        <pc:sldMkLst>
          <pc:docMk/>
          <pc:sldMk cId="190785385" sldId="488"/>
        </pc:sldMkLst>
        <pc:spChg chg="add del mod">
          <ac:chgData name="野田　純平" userId="44253234-cae9-4259-a7e7-14fecf54bc2d" providerId="ADAL" clId="{3DE2B82D-728E-44EA-A7BE-C9C5CDACB41A}" dt="2020-01-27T19:43:11.364" v="1185"/>
          <ac:spMkLst>
            <pc:docMk/>
            <pc:sldMk cId="190785385" sldId="488"/>
            <ac:spMk id="31" creationId="{8C5BB496-2340-419C-9989-436DB1B0BE7C}"/>
          </ac:spMkLst>
        </pc:spChg>
        <pc:spChg chg="add del mod">
          <ac:chgData name="野田　純平" userId="44253234-cae9-4259-a7e7-14fecf54bc2d" providerId="ADAL" clId="{3DE2B82D-728E-44EA-A7BE-C9C5CDACB41A}" dt="2020-01-27T19:43:11.364" v="1185"/>
          <ac:spMkLst>
            <pc:docMk/>
            <pc:sldMk cId="190785385" sldId="488"/>
            <ac:spMk id="32" creationId="{B9F56A26-17D2-4369-B6A9-286189DD525A}"/>
          </ac:spMkLst>
        </pc:spChg>
        <pc:spChg chg="add del mod">
          <ac:chgData name="野田　純平" userId="44253234-cae9-4259-a7e7-14fecf54bc2d" providerId="ADAL" clId="{3DE2B82D-728E-44EA-A7BE-C9C5CDACB41A}" dt="2020-01-27T19:43:11.364" v="1185"/>
          <ac:spMkLst>
            <pc:docMk/>
            <pc:sldMk cId="190785385" sldId="488"/>
            <ac:spMk id="33" creationId="{9CCDAF08-71CC-48BC-AA38-54C2C9FF7FC9}"/>
          </ac:spMkLst>
        </pc:spChg>
        <pc:spChg chg="add del">
          <ac:chgData name="野田　純平" userId="44253234-cae9-4259-a7e7-14fecf54bc2d" providerId="ADAL" clId="{3DE2B82D-728E-44EA-A7BE-C9C5CDACB41A}" dt="2020-01-27T19:42:51.551" v="1171"/>
          <ac:spMkLst>
            <pc:docMk/>
            <pc:sldMk cId="190785385" sldId="488"/>
            <ac:spMk id="41" creationId="{366612FF-EE64-4EC3-8F8D-3A23062899FD}"/>
          </ac:spMkLst>
        </pc:spChg>
        <pc:spChg chg="add del">
          <ac:chgData name="野田　純平" userId="44253234-cae9-4259-a7e7-14fecf54bc2d" providerId="ADAL" clId="{3DE2B82D-728E-44EA-A7BE-C9C5CDACB41A}" dt="2020-01-27T19:42:51.551" v="1171"/>
          <ac:spMkLst>
            <pc:docMk/>
            <pc:sldMk cId="190785385" sldId="488"/>
            <ac:spMk id="42" creationId="{7F0BD9B3-F86B-416E-BBD9-A48FC7D0B29D}"/>
          </ac:spMkLst>
        </pc:spChg>
        <pc:spChg chg="add del">
          <ac:chgData name="野田　純平" userId="44253234-cae9-4259-a7e7-14fecf54bc2d" providerId="ADAL" clId="{3DE2B82D-728E-44EA-A7BE-C9C5CDACB41A}" dt="2020-01-27T19:42:51.551" v="1171"/>
          <ac:spMkLst>
            <pc:docMk/>
            <pc:sldMk cId="190785385" sldId="488"/>
            <ac:spMk id="43" creationId="{39742D6E-B921-415D-B7B9-821A869D722E}"/>
          </ac:spMkLst>
        </pc:spChg>
        <pc:spChg chg="add mod">
          <ac:chgData name="野田　純平" userId="44253234-cae9-4259-a7e7-14fecf54bc2d" providerId="ADAL" clId="{3DE2B82D-728E-44EA-A7BE-C9C5CDACB41A}" dt="2020-01-27T19:43:31.828" v="1196" actId="1076"/>
          <ac:spMkLst>
            <pc:docMk/>
            <pc:sldMk cId="190785385" sldId="488"/>
            <ac:spMk id="49" creationId="{B5A128D2-FB4D-4778-AA95-07294EA8DD8E}"/>
          </ac:spMkLst>
        </pc:spChg>
        <pc:spChg chg="add mod">
          <ac:chgData name="野田　純平" userId="44253234-cae9-4259-a7e7-14fecf54bc2d" providerId="ADAL" clId="{3DE2B82D-728E-44EA-A7BE-C9C5CDACB41A}" dt="2020-01-27T19:43:36.114" v="1197" actId="1076"/>
          <ac:spMkLst>
            <pc:docMk/>
            <pc:sldMk cId="190785385" sldId="488"/>
            <ac:spMk id="50" creationId="{98990867-CC1E-47FE-A3C7-3EC0B9F552F0}"/>
          </ac:spMkLst>
        </pc:spChg>
        <pc:spChg chg="add mod">
          <ac:chgData name="野田　純平" userId="44253234-cae9-4259-a7e7-14fecf54bc2d" providerId="ADAL" clId="{3DE2B82D-728E-44EA-A7BE-C9C5CDACB41A}" dt="2020-01-27T19:43:44.694" v="1198" actId="1076"/>
          <ac:spMkLst>
            <pc:docMk/>
            <pc:sldMk cId="190785385" sldId="488"/>
            <ac:spMk id="51" creationId="{98409CF5-C7AB-4778-A96A-70C18E7282B6}"/>
          </ac:spMkLst>
        </pc:spChg>
        <pc:spChg chg="add mod">
          <ac:chgData name="野田　純平" userId="44253234-cae9-4259-a7e7-14fecf54bc2d" providerId="ADAL" clId="{3DE2B82D-728E-44EA-A7BE-C9C5CDACB41A}" dt="2020-01-27T19:43:24.638" v="1195" actId="1037"/>
          <ac:spMkLst>
            <pc:docMk/>
            <pc:sldMk cId="190785385" sldId="488"/>
            <ac:spMk id="52" creationId="{3155FE69-6C42-4E7B-91EF-2AD4F4BA836B}"/>
          </ac:spMkLst>
        </pc:spChg>
        <pc:spChg chg="add mod">
          <ac:chgData name="野田　純平" userId="44253234-cae9-4259-a7e7-14fecf54bc2d" providerId="ADAL" clId="{3DE2B82D-728E-44EA-A7BE-C9C5CDACB41A}" dt="2020-01-27T19:43:19.754" v="1193" actId="1076"/>
          <ac:spMkLst>
            <pc:docMk/>
            <pc:sldMk cId="190785385" sldId="488"/>
            <ac:spMk id="53" creationId="{6499975B-0EF4-4F16-B08B-82C6C1AF014F}"/>
          </ac:spMkLst>
        </pc:spChg>
        <pc:spChg chg="del">
          <ac:chgData name="野田　純平" userId="44253234-cae9-4259-a7e7-14fecf54bc2d" providerId="ADAL" clId="{3DE2B82D-728E-44EA-A7BE-C9C5CDACB41A}" dt="2020-01-27T19:43:52.042" v="1202" actId="478"/>
          <ac:spMkLst>
            <pc:docMk/>
            <pc:sldMk cId="190785385" sldId="488"/>
            <ac:spMk id="89" creationId="{00000000-0000-0000-0000-000000000000}"/>
          </ac:spMkLst>
        </pc:spChg>
        <pc:spChg chg="del">
          <ac:chgData name="野田　純平" userId="44253234-cae9-4259-a7e7-14fecf54bc2d" providerId="ADAL" clId="{3DE2B82D-728E-44EA-A7BE-C9C5CDACB41A}" dt="2020-01-27T19:43:55.941" v="1203" actId="478"/>
          <ac:spMkLst>
            <pc:docMk/>
            <pc:sldMk cId="190785385" sldId="488"/>
            <ac:spMk id="111" creationId="{20C5BC6F-FA6B-4475-9F6F-A9AB928E727D}"/>
          </ac:spMkLst>
        </pc:spChg>
        <pc:grpChg chg="add mod">
          <ac:chgData name="野田　純平" userId="44253234-cae9-4259-a7e7-14fecf54bc2d" providerId="ADAL" clId="{3DE2B82D-728E-44EA-A7BE-C9C5CDACB41A}" dt="2020-01-27T19:43:09.847" v="1182" actId="164"/>
          <ac:grpSpMkLst>
            <pc:docMk/>
            <pc:sldMk cId="190785385" sldId="488"/>
            <ac:grpSpMk id="2" creationId="{C3CBC196-8EB6-47AA-AE6A-80A21987A51E}"/>
          </ac:grpSpMkLst>
        </pc:grpChg>
        <pc:grpChg chg="add del mod">
          <ac:chgData name="野田　純平" userId="44253234-cae9-4259-a7e7-14fecf54bc2d" providerId="ADAL" clId="{3DE2B82D-728E-44EA-A7BE-C9C5CDACB41A}" dt="2020-01-27T19:43:50.292" v="1201" actId="478"/>
          <ac:grpSpMkLst>
            <pc:docMk/>
            <pc:sldMk cId="190785385" sldId="488"/>
            <ac:grpSpMk id="36" creationId="{A4AA5A05-9632-462D-BB08-70F450232174}"/>
          </ac:grpSpMkLst>
        </pc:grpChg>
        <pc:grpChg chg="del">
          <ac:chgData name="野田　純平" userId="44253234-cae9-4259-a7e7-14fecf54bc2d" providerId="ADAL" clId="{3DE2B82D-728E-44EA-A7BE-C9C5CDACB41A}" dt="2020-01-27T19:42:01.349" v="1162" actId="478"/>
          <ac:grpSpMkLst>
            <pc:docMk/>
            <pc:sldMk cId="190785385" sldId="488"/>
            <ac:grpSpMk id="40" creationId="{0595927C-3C7E-4E04-911D-3EB7E9B65BEE}"/>
          </ac:grpSpMkLst>
        </pc:grpChg>
        <pc:grpChg chg="add del mod">
          <ac:chgData name="野田　純平" userId="44253234-cae9-4259-a7e7-14fecf54bc2d" providerId="ADAL" clId="{3DE2B82D-728E-44EA-A7BE-C9C5CDACB41A}" dt="2020-01-27T19:43:08.592" v="1179"/>
          <ac:grpSpMkLst>
            <pc:docMk/>
            <pc:sldMk cId="190785385" sldId="488"/>
            <ac:grpSpMk id="44" creationId="{1DF22BCC-35BF-4F8D-B694-EDAD07CA5D7D}"/>
          </ac:grpSpMkLst>
        </pc:grpChg>
        <pc:cxnChg chg="add del mod">
          <ac:chgData name="野田　純平" userId="44253234-cae9-4259-a7e7-14fecf54bc2d" providerId="ADAL" clId="{3DE2B82D-728E-44EA-A7BE-C9C5CDACB41A}" dt="2020-01-27T19:43:11.364" v="1185"/>
          <ac:cxnSpMkLst>
            <pc:docMk/>
            <pc:sldMk cId="190785385" sldId="488"/>
            <ac:cxnSpMk id="30" creationId="{62E3CCEF-3873-4D93-AB59-2E96978C938D}"/>
          </ac:cxnSpMkLst>
        </pc:cxnChg>
        <pc:cxnChg chg="add del">
          <ac:chgData name="野田　純平" userId="44253234-cae9-4259-a7e7-14fecf54bc2d" providerId="ADAL" clId="{3DE2B82D-728E-44EA-A7BE-C9C5CDACB41A}" dt="2020-01-27T19:42:51.551" v="1171"/>
          <ac:cxnSpMkLst>
            <pc:docMk/>
            <pc:sldMk cId="190785385" sldId="488"/>
            <ac:cxnSpMk id="38" creationId="{D8901747-BE33-42F1-AA85-D23CAE8B5DA9}"/>
          </ac:cxnSpMkLst>
        </pc:cxnChg>
        <pc:cxnChg chg="mod">
          <ac:chgData name="野田　純平" userId="44253234-cae9-4259-a7e7-14fecf54bc2d" providerId="ADAL" clId="{3DE2B82D-728E-44EA-A7BE-C9C5CDACB41A}" dt="2020-01-27T19:42:01.349" v="1162" actId="478"/>
          <ac:cxnSpMkLst>
            <pc:docMk/>
            <pc:sldMk cId="190785385" sldId="488"/>
            <ac:cxnSpMk id="78" creationId="{71D3E35B-4454-41CD-9B4D-D15EBC469E19}"/>
          </ac:cxnSpMkLst>
        </pc:cxnChg>
        <pc:cxnChg chg="del mod">
          <ac:chgData name="野田　純平" userId="44253234-cae9-4259-a7e7-14fecf54bc2d" providerId="ADAL" clId="{3DE2B82D-728E-44EA-A7BE-C9C5CDACB41A}" dt="2020-01-27T19:43:47.918" v="1199" actId="478"/>
          <ac:cxnSpMkLst>
            <pc:docMk/>
            <pc:sldMk cId="190785385" sldId="488"/>
            <ac:cxnSpMk id="110" creationId="{DAEDDB3E-F7BA-412C-AC0F-99815C282A09}"/>
          </ac:cxnSpMkLst>
        </pc:cxnChg>
      </pc:sldChg>
      <pc:sldChg chg="add del">
        <pc:chgData name="野田　純平" userId="44253234-cae9-4259-a7e7-14fecf54bc2d" providerId="ADAL" clId="{3DE2B82D-728E-44EA-A7BE-C9C5CDACB41A}" dt="2020-01-27T19:41:54.777" v="1160" actId="47"/>
        <pc:sldMkLst>
          <pc:docMk/>
          <pc:sldMk cId="3771055666" sldId="488"/>
        </pc:sldMkLst>
      </pc:sldChg>
      <pc:sldChg chg="addSp delSp modSp add">
        <pc:chgData name="野田　純平" userId="44253234-cae9-4259-a7e7-14fecf54bc2d" providerId="ADAL" clId="{3DE2B82D-728E-44EA-A7BE-C9C5CDACB41A}" dt="2020-01-27T21:02:10.064" v="1656" actId="5793"/>
        <pc:sldMkLst>
          <pc:docMk/>
          <pc:sldMk cId="1766567194" sldId="489"/>
        </pc:sldMkLst>
        <pc:spChg chg="add del">
          <ac:chgData name="野田　純平" userId="44253234-cae9-4259-a7e7-14fecf54bc2d" providerId="ADAL" clId="{3DE2B82D-728E-44EA-A7BE-C9C5CDACB41A}" dt="2020-01-27T20:20:13.039" v="1404" actId="478"/>
          <ac:spMkLst>
            <pc:docMk/>
            <pc:sldMk cId="1766567194" sldId="489"/>
            <ac:spMk id="41" creationId="{ECF66FE6-4455-438D-AB17-9729798A4F05}"/>
          </ac:spMkLst>
        </pc:spChg>
        <pc:spChg chg="add mod">
          <ac:chgData name="野田　純平" userId="44253234-cae9-4259-a7e7-14fecf54bc2d" providerId="ADAL" clId="{3DE2B82D-728E-44EA-A7BE-C9C5CDACB41A}" dt="2020-01-27T19:57:25.167" v="1283" actId="14100"/>
          <ac:spMkLst>
            <pc:docMk/>
            <pc:sldMk cId="1766567194" sldId="489"/>
            <ac:spMk id="43" creationId="{E3F54922-D5B2-4B03-BA89-6D9EDDAD0D31}"/>
          </ac:spMkLst>
        </pc:spChg>
        <pc:spChg chg="mod topLvl">
          <ac:chgData name="野田　純平" userId="44253234-cae9-4259-a7e7-14fecf54bc2d" providerId="ADAL" clId="{3DE2B82D-728E-44EA-A7BE-C9C5CDACB41A}" dt="2020-01-27T19:57:57.162" v="1289" actId="1076"/>
          <ac:spMkLst>
            <pc:docMk/>
            <pc:sldMk cId="1766567194" sldId="489"/>
            <ac:spMk id="46" creationId="{00000000-0000-0000-0000-000000000000}"/>
          </ac:spMkLst>
        </pc:spChg>
        <pc:spChg chg="mod topLvl">
          <ac:chgData name="野田　純平" userId="44253234-cae9-4259-a7e7-14fecf54bc2d" providerId="ADAL" clId="{3DE2B82D-728E-44EA-A7BE-C9C5CDACB41A}" dt="2020-01-27T19:53:51.016" v="1232" actId="165"/>
          <ac:spMkLst>
            <pc:docMk/>
            <pc:sldMk cId="1766567194" sldId="489"/>
            <ac:spMk id="56" creationId="{00000000-0000-0000-0000-000000000000}"/>
          </ac:spMkLst>
        </pc:spChg>
        <pc:spChg chg="mod topLvl">
          <ac:chgData name="野田　純平" userId="44253234-cae9-4259-a7e7-14fecf54bc2d" providerId="ADAL" clId="{3DE2B82D-728E-44EA-A7BE-C9C5CDACB41A}" dt="2020-01-27T21:01:52.757" v="1644" actId="5793"/>
          <ac:spMkLst>
            <pc:docMk/>
            <pc:sldMk cId="1766567194" sldId="489"/>
            <ac:spMk id="66" creationId="{00000000-0000-0000-0000-000000000000}"/>
          </ac:spMkLst>
        </pc:spChg>
        <pc:spChg chg="mod topLvl">
          <ac:chgData name="野田　純平" userId="44253234-cae9-4259-a7e7-14fecf54bc2d" providerId="ADAL" clId="{3DE2B82D-728E-44EA-A7BE-C9C5CDACB41A}" dt="2020-01-27T21:01:58.203" v="1645" actId="1076"/>
          <ac:spMkLst>
            <pc:docMk/>
            <pc:sldMk cId="1766567194" sldId="489"/>
            <ac:spMk id="67" creationId="{00000000-0000-0000-0000-000000000000}"/>
          </ac:spMkLst>
        </pc:spChg>
        <pc:spChg chg="mod topLvl">
          <ac:chgData name="野田　純平" userId="44253234-cae9-4259-a7e7-14fecf54bc2d" providerId="ADAL" clId="{3DE2B82D-728E-44EA-A7BE-C9C5CDACB41A}" dt="2020-01-27T21:02:00.863" v="1646" actId="1076"/>
          <ac:spMkLst>
            <pc:docMk/>
            <pc:sldMk cId="1766567194" sldId="489"/>
            <ac:spMk id="68" creationId="{00000000-0000-0000-0000-000000000000}"/>
          </ac:spMkLst>
        </pc:spChg>
        <pc:spChg chg="del mod topLvl">
          <ac:chgData name="野田　純平" userId="44253234-cae9-4259-a7e7-14fecf54bc2d" providerId="ADAL" clId="{3DE2B82D-728E-44EA-A7BE-C9C5CDACB41A}" dt="2020-01-27T20:16:34.755" v="1380" actId="478"/>
          <ac:spMkLst>
            <pc:docMk/>
            <pc:sldMk cId="1766567194" sldId="489"/>
            <ac:spMk id="70" creationId="{99AD79E1-3B52-4FAF-9389-63B31ECF684F}"/>
          </ac:spMkLst>
        </pc:spChg>
        <pc:spChg chg="mod">
          <ac:chgData name="野田　純平" userId="44253234-cae9-4259-a7e7-14fecf54bc2d" providerId="ADAL" clId="{3DE2B82D-728E-44EA-A7BE-C9C5CDACB41A}" dt="2020-01-27T21:02:10.064" v="1656" actId="5793"/>
          <ac:spMkLst>
            <pc:docMk/>
            <pc:sldMk cId="1766567194" sldId="489"/>
            <ac:spMk id="71" creationId="{2BAEC3BF-D907-4430-B3AF-7E3C5E814CC2}"/>
          </ac:spMkLst>
        </pc:spChg>
        <pc:spChg chg="mod">
          <ac:chgData name="野田　純平" userId="44253234-cae9-4259-a7e7-14fecf54bc2d" providerId="ADAL" clId="{3DE2B82D-728E-44EA-A7BE-C9C5CDACB41A}" dt="2020-01-27T21:02:04.917" v="1651" actId="5793"/>
          <ac:spMkLst>
            <pc:docMk/>
            <pc:sldMk cId="1766567194" sldId="489"/>
            <ac:spMk id="72" creationId="{1A5C5309-6B2A-482F-A2FB-0ABAF5AE8A76}"/>
          </ac:spMkLst>
        </pc:spChg>
        <pc:spChg chg="del">
          <ac:chgData name="野田　純平" userId="44253234-cae9-4259-a7e7-14fecf54bc2d" providerId="ADAL" clId="{3DE2B82D-728E-44EA-A7BE-C9C5CDACB41A}" dt="2020-01-27T19:55:41.175" v="1256" actId="478"/>
          <ac:spMkLst>
            <pc:docMk/>
            <pc:sldMk cId="1766567194" sldId="489"/>
            <ac:spMk id="73" creationId="{7325866F-7E5C-4EC7-9131-42FBE0487929}"/>
          </ac:spMkLst>
        </pc:spChg>
        <pc:spChg chg="mod topLvl">
          <ac:chgData name="野田　純平" userId="44253234-cae9-4259-a7e7-14fecf54bc2d" providerId="ADAL" clId="{3DE2B82D-728E-44EA-A7BE-C9C5CDACB41A}" dt="2020-01-27T19:56:23.507" v="1270" actId="14100"/>
          <ac:spMkLst>
            <pc:docMk/>
            <pc:sldMk cId="1766567194" sldId="489"/>
            <ac:spMk id="80" creationId="{FE73288E-916C-4586-A9F8-B5FF1F4F59F1}"/>
          </ac:spMkLst>
        </pc:spChg>
        <pc:spChg chg="mod topLvl">
          <ac:chgData name="野田　純平" userId="44253234-cae9-4259-a7e7-14fecf54bc2d" providerId="ADAL" clId="{3DE2B82D-728E-44EA-A7BE-C9C5CDACB41A}" dt="2020-01-27T19:53:51.016" v="1232" actId="165"/>
          <ac:spMkLst>
            <pc:docMk/>
            <pc:sldMk cId="1766567194" sldId="489"/>
            <ac:spMk id="82" creationId="{00000000-0000-0000-0000-000000000000}"/>
          </ac:spMkLst>
        </pc:spChg>
        <pc:spChg chg="mod topLvl">
          <ac:chgData name="野田　純平" userId="44253234-cae9-4259-a7e7-14fecf54bc2d" providerId="ADAL" clId="{3DE2B82D-728E-44EA-A7BE-C9C5CDACB41A}" dt="2020-01-27T19:57:38.156" v="1284" actId="1076"/>
          <ac:spMkLst>
            <pc:docMk/>
            <pc:sldMk cId="1766567194" sldId="489"/>
            <ac:spMk id="88" creationId="{752E5D13-4CA6-4845-B30A-ADDED3AB7FDD}"/>
          </ac:spMkLst>
        </pc:spChg>
        <pc:spChg chg="mod">
          <ac:chgData name="野田　純平" userId="44253234-cae9-4259-a7e7-14fecf54bc2d" providerId="ADAL" clId="{3DE2B82D-728E-44EA-A7BE-C9C5CDACB41A}" dt="2020-01-27T19:58:07.013" v="1293" actId="1076"/>
          <ac:spMkLst>
            <pc:docMk/>
            <pc:sldMk cId="1766567194" sldId="489"/>
            <ac:spMk id="111" creationId="{20C5BC6F-FA6B-4475-9F6F-A9AB928E727D}"/>
          </ac:spMkLst>
        </pc:spChg>
        <pc:spChg chg="mod">
          <ac:chgData name="野田　純平" userId="44253234-cae9-4259-a7e7-14fecf54bc2d" providerId="ADAL" clId="{3DE2B82D-728E-44EA-A7BE-C9C5CDACB41A}" dt="2020-01-27T19:58:38.390" v="1303" actId="1076"/>
          <ac:spMkLst>
            <pc:docMk/>
            <pc:sldMk cId="1766567194" sldId="489"/>
            <ac:spMk id="114" creationId="{E47373FA-2D09-4879-97AD-F16857F20AE2}"/>
          </ac:spMkLst>
        </pc:spChg>
        <pc:spChg chg="del">
          <ac:chgData name="野田　純平" userId="44253234-cae9-4259-a7e7-14fecf54bc2d" providerId="ADAL" clId="{3DE2B82D-728E-44EA-A7BE-C9C5CDACB41A}" dt="2020-01-27T19:58:39.877" v="1304" actId="478"/>
          <ac:spMkLst>
            <pc:docMk/>
            <pc:sldMk cId="1766567194" sldId="489"/>
            <ac:spMk id="119" creationId="{53C50F69-AC1F-49B7-8261-50AC170EED44}"/>
          </ac:spMkLst>
        </pc:spChg>
        <pc:spChg chg="mod">
          <ac:chgData name="野田　純平" userId="44253234-cae9-4259-a7e7-14fecf54bc2d" providerId="ADAL" clId="{3DE2B82D-728E-44EA-A7BE-C9C5CDACB41A}" dt="2020-01-27T19:58:34.604" v="1302" actId="1076"/>
          <ac:spMkLst>
            <pc:docMk/>
            <pc:sldMk cId="1766567194" sldId="489"/>
            <ac:spMk id="120" creationId="{51EF56F1-94DB-4307-882C-429B0E799C20}"/>
          </ac:spMkLst>
        </pc:spChg>
        <pc:spChg chg="mod">
          <ac:chgData name="野田　純平" userId="44253234-cae9-4259-a7e7-14fecf54bc2d" providerId="ADAL" clId="{3DE2B82D-728E-44EA-A7BE-C9C5CDACB41A}" dt="2020-01-27T19:58:42.735" v="1305" actId="1076"/>
          <ac:spMkLst>
            <pc:docMk/>
            <pc:sldMk cId="1766567194" sldId="489"/>
            <ac:spMk id="136" creationId="{A7943CA0-45A6-4AF5-AEFB-D777858CD248}"/>
          </ac:spMkLst>
        </pc:spChg>
        <pc:grpChg chg="del">
          <ac:chgData name="野田　純平" userId="44253234-cae9-4259-a7e7-14fecf54bc2d" providerId="ADAL" clId="{3DE2B82D-728E-44EA-A7BE-C9C5CDACB41A}" dt="2020-01-27T19:53:51.016" v="1232" actId="165"/>
          <ac:grpSpMkLst>
            <pc:docMk/>
            <pc:sldMk cId="1766567194" sldId="489"/>
            <ac:grpSpMk id="40" creationId="{0595927C-3C7E-4E04-911D-3EB7E9B65BEE}"/>
          </ac:grpSpMkLst>
        </pc:grpChg>
        <pc:cxnChg chg="mod">
          <ac:chgData name="野田　純平" userId="44253234-cae9-4259-a7e7-14fecf54bc2d" providerId="ADAL" clId="{3DE2B82D-728E-44EA-A7BE-C9C5CDACB41A}" dt="2020-01-27T20:20:10.309" v="1403" actId="692"/>
          <ac:cxnSpMkLst>
            <pc:docMk/>
            <pc:sldMk cId="1766567194" sldId="489"/>
            <ac:cxnSpMk id="37" creationId="{00000000-0000-0000-0000-000000000000}"/>
          </ac:cxnSpMkLst>
        </pc:cxnChg>
        <pc:cxnChg chg="mod">
          <ac:chgData name="野田　純平" userId="44253234-cae9-4259-a7e7-14fecf54bc2d" providerId="ADAL" clId="{3DE2B82D-728E-44EA-A7BE-C9C5CDACB41A}" dt="2020-01-27T20:20:10.309" v="1403" actId="692"/>
          <ac:cxnSpMkLst>
            <pc:docMk/>
            <pc:sldMk cId="1766567194" sldId="489"/>
            <ac:cxnSpMk id="39" creationId="{00000000-0000-0000-0000-000000000000}"/>
          </ac:cxnSpMkLst>
        </pc:cxnChg>
        <pc:cxnChg chg="mod topLvl">
          <ac:chgData name="野田　純平" userId="44253234-cae9-4259-a7e7-14fecf54bc2d" providerId="ADAL" clId="{3DE2B82D-728E-44EA-A7BE-C9C5CDACB41A}" dt="2020-01-27T20:20:23.372" v="1408" actId="692"/>
          <ac:cxnSpMkLst>
            <pc:docMk/>
            <pc:sldMk cId="1766567194" sldId="489"/>
            <ac:cxnSpMk id="58" creationId="{00000000-0000-0000-0000-000000000000}"/>
          </ac:cxnSpMkLst>
        </pc:cxnChg>
        <pc:cxnChg chg="mod topLvl">
          <ac:chgData name="野田　純平" userId="44253234-cae9-4259-a7e7-14fecf54bc2d" providerId="ADAL" clId="{3DE2B82D-728E-44EA-A7BE-C9C5CDACB41A}" dt="2020-01-27T20:20:23.372" v="1408" actId="692"/>
          <ac:cxnSpMkLst>
            <pc:docMk/>
            <pc:sldMk cId="1766567194" sldId="489"/>
            <ac:cxnSpMk id="59" creationId="{00000000-0000-0000-0000-000000000000}"/>
          </ac:cxnSpMkLst>
        </pc:cxnChg>
        <pc:cxnChg chg="mod topLvl">
          <ac:chgData name="野田　純平" userId="44253234-cae9-4259-a7e7-14fecf54bc2d" providerId="ADAL" clId="{3DE2B82D-728E-44EA-A7BE-C9C5CDACB41A}" dt="2020-01-27T20:20:23.372" v="1408" actId="692"/>
          <ac:cxnSpMkLst>
            <pc:docMk/>
            <pc:sldMk cId="1766567194" sldId="489"/>
            <ac:cxnSpMk id="60" creationId="{00000000-0000-0000-0000-000000000000}"/>
          </ac:cxnSpMkLst>
        </pc:cxnChg>
        <pc:cxnChg chg="mod topLvl">
          <ac:chgData name="野田　純平" userId="44253234-cae9-4259-a7e7-14fecf54bc2d" providerId="ADAL" clId="{3DE2B82D-728E-44EA-A7BE-C9C5CDACB41A}" dt="2020-01-27T19:53:59.090" v="1234" actId="1076"/>
          <ac:cxnSpMkLst>
            <pc:docMk/>
            <pc:sldMk cId="1766567194" sldId="489"/>
            <ac:cxnSpMk id="75" creationId="{C26C979B-4939-4B3F-9769-0D8DA1DA324C}"/>
          </ac:cxnSpMkLst>
        </pc:cxnChg>
        <pc:cxnChg chg="mod topLvl">
          <ac:chgData name="野田　純平" userId="44253234-cae9-4259-a7e7-14fecf54bc2d" providerId="ADAL" clId="{3DE2B82D-728E-44EA-A7BE-C9C5CDACB41A}" dt="2020-01-27T19:54:10.880" v="1238" actId="1076"/>
          <ac:cxnSpMkLst>
            <pc:docMk/>
            <pc:sldMk cId="1766567194" sldId="489"/>
            <ac:cxnSpMk id="78" creationId="{71D3E35B-4454-41CD-9B4D-D15EBC469E19}"/>
          </ac:cxnSpMkLst>
        </pc:cxnChg>
        <pc:cxnChg chg="mod topLvl">
          <ac:chgData name="野田　純平" userId="44253234-cae9-4259-a7e7-14fecf54bc2d" providerId="ADAL" clId="{3DE2B82D-728E-44EA-A7BE-C9C5CDACB41A}" dt="2020-01-27T19:54:18.631" v="1240" actId="14100"/>
          <ac:cxnSpMkLst>
            <pc:docMk/>
            <pc:sldMk cId="1766567194" sldId="489"/>
            <ac:cxnSpMk id="79" creationId="{6F534E52-16D0-49C2-9848-548B887D2C21}"/>
          </ac:cxnSpMkLst>
        </pc:cxnChg>
        <pc:cxnChg chg="mod">
          <ac:chgData name="野田　純平" userId="44253234-cae9-4259-a7e7-14fecf54bc2d" providerId="ADAL" clId="{3DE2B82D-728E-44EA-A7BE-C9C5CDACB41A}" dt="2020-01-27T20:16:42.132" v="1381" actId="692"/>
          <ac:cxnSpMkLst>
            <pc:docMk/>
            <pc:sldMk cId="1766567194" sldId="489"/>
            <ac:cxnSpMk id="110" creationId="{DAEDDB3E-F7BA-412C-AC0F-99815C282A09}"/>
          </ac:cxnSpMkLst>
        </pc:cxnChg>
      </pc:sldChg>
      <pc:sldChg chg="addSp delSp modSp add">
        <pc:chgData name="野田　純平" userId="44253234-cae9-4259-a7e7-14fecf54bc2d" providerId="ADAL" clId="{3DE2B82D-728E-44EA-A7BE-C9C5CDACB41A}" dt="2020-01-27T21:02:34.887" v="1670" actId="5793"/>
        <pc:sldMkLst>
          <pc:docMk/>
          <pc:sldMk cId="3618998362" sldId="490"/>
        </pc:sldMkLst>
        <pc:spChg chg="del">
          <ac:chgData name="野田　純平" userId="44253234-cae9-4259-a7e7-14fecf54bc2d" providerId="ADAL" clId="{3DE2B82D-728E-44EA-A7BE-C9C5CDACB41A}" dt="2020-01-27T20:16:24.199" v="1378" actId="478"/>
          <ac:spMkLst>
            <pc:docMk/>
            <pc:sldMk cId="3618998362" sldId="490"/>
            <ac:spMk id="41" creationId="{ECF66FE6-4455-438D-AB17-9729798A4F05}"/>
          </ac:spMkLst>
        </pc:spChg>
        <pc:spChg chg="del">
          <ac:chgData name="野田　純平" userId="44253234-cae9-4259-a7e7-14fecf54bc2d" providerId="ADAL" clId="{3DE2B82D-728E-44EA-A7BE-C9C5CDACB41A}" dt="2020-01-27T20:01:08.869" v="1324" actId="478"/>
          <ac:spMkLst>
            <pc:docMk/>
            <pc:sldMk cId="3618998362" sldId="490"/>
            <ac:spMk id="43" creationId="{E3F54922-D5B2-4B03-BA89-6D9EDDAD0D31}"/>
          </ac:spMkLst>
        </pc:spChg>
        <pc:spChg chg="mod">
          <ac:chgData name="野田　純平" userId="44253234-cae9-4259-a7e7-14fecf54bc2d" providerId="ADAL" clId="{3DE2B82D-728E-44EA-A7BE-C9C5CDACB41A}" dt="2020-01-27T20:06:08.427" v="1366" actId="1076"/>
          <ac:spMkLst>
            <pc:docMk/>
            <pc:sldMk cId="3618998362" sldId="490"/>
            <ac:spMk id="46" creationId="{00000000-0000-0000-0000-000000000000}"/>
          </ac:spMkLst>
        </pc:spChg>
        <pc:spChg chg="add">
          <ac:chgData name="野田　純平" userId="44253234-cae9-4259-a7e7-14fecf54bc2d" providerId="ADAL" clId="{3DE2B82D-728E-44EA-A7BE-C9C5CDACB41A}" dt="2020-01-27T21:02:26.152" v="1660"/>
          <ac:spMkLst>
            <pc:docMk/>
            <pc:sldMk cId="3618998362" sldId="490"/>
            <ac:spMk id="49" creationId="{FACC8557-03D5-4F67-9E4D-8866BE0D6934}"/>
          </ac:spMkLst>
        </pc:spChg>
        <pc:spChg chg="add">
          <ac:chgData name="野田　純平" userId="44253234-cae9-4259-a7e7-14fecf54bc2d" providerId="ADAL" clId="{3DE2B82D-728E-44EA-A7BE-C9C5CDACB41A}" dt="2020-01-27T21:02:26.152" v="1660"/>
          <ac:spMkLst>
            <pc:docMk/>
            <pc:sldMk cId="3618998362" sldId="490"/>
            <ac:spMk id="50" creationId="{D416A0CB-987C-4FB9-8718-F41F2BCBF841}"/>
          </ac:spMkLst>
        </pc:spChg>
        <pc:spChg chg="add">
          <ac:chgData name="野田　純平" userId="44253234-cae9-4259-a7e7-14fecf54bc2d" providerId="ADAL" clId="{3DE2B82D-728E-44EA-A7BE-C9C5CDACB41A}" dt="2020-01-27T21:02:26.152" v="1660"/>
          <ac:spMkLst>
            <pc:docMk/>
            <pc:sldMk cId="3618998362" sldId="490"/>
            <ac:spMk id="51" creationId="{371A4D3A-5B11-425B-B240-2E1BA6B43487}"/>
          </ac:spMkLst>
        </pc:spChg>
        <pc:spChg chg="del">
          <ac:chgData name="野田　純平" userId="44253234-cae9-4259-a7e7-14fecf54bc2d" providerId="ADAL" clId="{3DE2B82D-728E-44EA-A7BE-C9C5CDACB41A}" dt="2020-01-27T21:02:25.876" v="1659" actId="478"/>
          <ac:spMkLst>
            <pc:docMk/>
            <pc:sldMk cId="3618998362" sldId="490"/>
            <ac:spMk id="66" creationId="{00000000-0000-0000-0000-000000000000}"/>
          </ac:spMkLst>
        </pc:spChg>
        <pc:spChg chg="del">
          <ac:chgData name="野田　純平" userId="44253234-cae9-4259-a7e7-14fecf54bc2d" providerId="ADAL" clId="{3DE2B82D-728E-44EA-A7BE-C9C5CDACB41A}" dt="2020-01-27T21:02:23.195" v="1658" actId="478"/>
          <ac:spMkLst>
            <pc:docMk/>
            <pc:sldMk cId="3618998362" sldId="490"/>
            <ac:spMk id="67" creationId="{00000000-0000-0000-0000-000000000000}"/>
          </ac:spMkLst>
        </pc:spChg>
        <pc:spChg chg="del">
          <ac:chgData name="野田　純平" userId="44253234-cae9-4259-a7e7-14fecf54bc2d" providerId="ADAL" clId="{3DE2B82D-728E-44EA-A7BE-C9C5CDACB41A}" dt="2020-01-27T21:02:20.986" v="1657" actId="478"/>
          <ac:spMkLst>
            <pc:docMk/>
            <pc:sldMk cId="3618998362" sldId="490"/>
            <ac:spMk id="68" creationId="{00000000-0000-0000-0000-000000000000}"/>
          </ac:spMkLst>
        </pc:spChg>
        <pc:spChg chg="del">
          <ac:chgData name="野田　純平" userId="44253234-cae9-4259-a7e7-14fecf54bc2d" providerId="ADAL" clId="{3DE2B82D-728E-44EA-A7BE-C9C5CDACB41A}" dt="2020-01-27T20:16:26.858" v="1379" actId="478"/>
          <ac:spMkLst>
            <pc:docMk/>
            <pc:sldMk cId="3618998362" sldId="490"/>
            <ac:spMk id="70" creationId="{99AD79E1-3B52-4FAF-9389-63B31ECF684F}"/>
          </ac:spMkLst>
        </pc:spChg>
        <pc:spChg chg="mod">
          <ac:chgData name="野田　純平" userId="44253234-cae9-4259-a7e7-14fecf54bc2d" providerId="ADAL" clId="{3DE2B82D-728E-44EA-A7BE-C9C5CDACB41A}" dt="2020-01-27T21:02:34.887" v="1670" actId="5793"/>
          <ac:spMkLst>
            <pc:docMk/>
            <pc:sldMk cId="3618998362" sldId="490"/>
            <ac:spMk id="71" creationId="{2BAEC3BF-D907-4430-B3AF-7E3C5E814CC2}"/>
          </ac:spMkLst>
        </pc:spChg>
        <pc:spChg chg="mod">
          <ac:chgData name="野田　純平" userId="44253234-cae9-4259-a7e7-14fecf54bc2d" providerId="ADAL" clId="{3DE2B82D-728E-44EA-A7BE-C9C5CDACB41A}" dt="2020-01-27T21:02:31.042" v="1665" actId="5793"/>
          <ac:spMkLst>
            <pc:docMk/>
            <pc:sldMk cId="3618998362" sldId="490"/>
            <ac:spMk id="72" creationId="{1A5C5309-6B2A-482F-A2FB-0ABAF5AE8A76}"/>
          </ac:spMkLst>
        </pc:spChg>
        <pc:spChg chg="mod">
          <ac:chgData name="野田　純平" userId="44253234-cae9-4259-a7e7-14fecf54bc2d" providerId="ADAL" clId="{3DE2B82D-728E-44EA-A7BE-C9C5CDACB41A}" dt="2020-01-27T20:07:07.842" v="1372" actId="688"/>
          <ac:spMkLst>
            <pc:docMk/>
            <pc:sldMk cId="3618998362" sldId="490"/>
            <ac:spMk id="80" creationId="{FE73288E-916C-4586-A9F8-B5FF1F4F59F1}"/>
          </ac:spMkLst>
        </pc:spChg>
        <pc:spChg chg="mod">
          <ac:chgData name="野田　純平" userId="44253234-cae9-4259-a7e7-14fecf54bc2d" providerId="ADAL" clId="{3DE2B82D-728E-44EA-A7BE-C9C5CDACB41A}" dt="2020-01-27T20:05:18.995" v="1360" actId="1076"/>
          <ac:spMkLst>
            <pc:docMk/>
            <pc:sldMk cId="3618998362" sldId="490"/>
            <ac:spMk id="88" creationId="{752E5D13-4CA6-4845-B30A-ADDED3AB7FDD}"/>
          </ac:spMkLst>
        </pc:spChg>
        <pc:spChg chg="del">
          <ac:chgData name="野田　純平" userId="44253234-cae9-4259-a7e7-14fecf54bc2d" providerId="ADAL" clId="{3DE2B82D-728E-44EA-A7BE-C9C5CDACB41A}" dt="2020-01-27T20:07:35.309" v="1373" actId="478"/>
          <ac:spMkLst>
            <pc:docMk/>
            <pc:sldMk cId="3618998362" sldId="490"/>
            <ac:spMk id="114" creationId="{E47373FA-2D09-4879-97AD-F16857F20AE2}"/>
          </ac:spMkLst>
        </pc:spChg>
        <pc:spChg chg="mod">
          <ac:chgData name="野田　純平" userId="44253234-cae9-4259-a7e7-14fecf54bc2d" providerId="ADAL" clId="{3DE2B82D-728E-44EA-A7BE-C9C5CDACB41A}" dt="2020-01-27T20:07:43.289" v="1375" actId="1076"/>
          <ac:spMkLst>
            <pc:docMk/>
            <pc:sldMk cId="3618998362" sldId="490"/>
            <ac:spMk id="118" creationId="{34F6A998-80A3-44A0-A107-99184F4E4F66}"/>
          </ac:spMkLst>
        </pc:spChg>
        <pc:spChg chg="mod">
          <ac:chgData name="野田　純平" userId="44253234-cae9-4259-a7e7-14fecf54bc2d" providerId="ADAL" clId="{3DE2B82D-728E-44EA-A7BE-C9C5CDACB41A}" dt="2020-01-27T20:07:38.067" v="1374" actId="1076"/>
          <ac:spMkLst>
            <pc:docMk/>
            <pc:sldMk cId="3618998362" sldId="490"/>
            <ac:spMk id="120" creationId="{51EF56F1-94DB-4307-882C-429B0E799C20}"/>
          </ac:spMkLst>
        </pc:spChg>
        <pc:cxnChg chg="mod">
          <ac:chgData name="野田　純平" userId="44253234-cae9-4259-a7e7-14fecf54bc2d" providerId="ADAL" clId="{3DE2B82D-728E-44EA-A7BE-C9C5CDACB41A}" dt="2020-01-27T20:19:39.897" v="1395" actId="692"/>
          <ac:cxnSpMkLst>
            <pc:docMk/>
            <pc:sldMk cId="3618998362" sldId="490"/>
            <ac:cxnSpMk id="37" creationId="{00000000-0000-0000-0000-000000000000}"/>
          </ac:cxnSpMkLst>
        </pc:cxnChg>
        <pc:cxnChg chg="mod">
          <ac:chgData name="野田　純平" userId="44253234-cae9-4259-a7e7-14fecf54bc2d" providerId="ADAL" clId="{3DE2B82D-728E-44EA-A7BE-C9C5CDACB41A}" dt="2020-01-27T20:19:39.897" v="1395" actId="692"/>
          <ac:cxnSpMkLst>
            <pc:docMk/>
            <pc:sldMk cId="3618998362" sldId="490"/>
            <ac:cxnSpMk id="39" creationId="{00000000-0000-0000-0000-000000000000}"/>
          </ac:cxnSpMkLst>
        </pc:cxnChg>
        <pc:cxnChg chg="mod">
          <ac:chgData name="野田　純平" userId="44253234-cae9-4259-a7e7-14fecf54bc2d" providerId="ADAL" clId="{3DE2B82D-728E-44EA-A7BE-C9C5CDACB41A}" dt="2020-01-27T20:19:46.049" v="1399" actId="692"/>
          <ac:cxnSpMkLst>
            <pc:docMk/>
            <pc:sldMk cId="3618998362" sldId="490"/>
            <ac:cxnSpMk id="58" creationId="{00000000-0000-0000-0000-000000000000}"/>
          </ac:cxnSpMkLst>
        </pc:cxnChg>
        <pc:cxnChg chg="mod">
          <ac:chgData name="野田　純平" userId="44253234-cae9-4259-a7e7-14fecf54bc2d" providerId="ADAL" clId="{3DE2B82D-728E-44EA-A7BE-C9C5CDACB41A}" dt="2020-01-27T20:19:46.049" v="1399" actId="692"/>
          <ac:cxnSpMkLst>
            <pc:docMk/>
            <pc:sldMk cId="3618998362" sldId="490"/>
            <ac:cxnSpMk id="59" creationId="{00000000-0000-0000-0000-000000000000}"/>
          </ac:cxnSpMkLst>
        </pc:cxnChg>
        <pc:cxnChg chg="mod">
          <ac:chgData name="野田　純平" userId="44253234-cae9-4259-a7e7-14fecf54bc2d" providerId="ADAL" clId="{3DE2B82D-728E-44EA-A7BE-C9C5CDACB41A}" dt="2020-01-27T20:19:46.049" v="1399" actId="692"/>
          <ac:cxnSpMkLst>
            <pc:docMk/>
            <pc:sldMk cId="3618998362" sldId="490"/>
            <ac:cxnSpMk id="60" creationId="{00000000-0000-0000-0000-000000000000}"/>
          </ac:cxnSpMkLst>
        </pc:cxnChg>
        <pc:cxnChg chg="mod">
          <ac:chgData name="野田　純平" userId="44253234-cae9-4259-a7e7-14fecf54bc2d" providerId="ADAL" clId="{3DE2B82D-728E-44EA-A7BE-C9C5CDACB41A}" dt="2020-01-27T20:03:13.998" v="1343" actId="1076"/>
          <ac:cxnSpMkLst>
            <pc:docMk/>
            <pc:sldMk cId="3618998362" sldId="490"/>
            <ac:cxnSpMk id="75" creationId="{C26C979B-4939-4B3F-9769-0D8DA1DA324C}"/>
          </ac:cxnSpMkLst>
        </pc:cxnChg>
        <pc:cxnChg chg="mod">
          <ac:chgData name="野田　純平" userId="44253234-cae9-4259-a7e7-14fecf54bc2d" providerId="ADAL" clId="{3DE2B82D-728E-44EA-A7BE-C9C5CDACB41A}" dt="2020-01-27T20:03:39.161" v="1348" actId="14100"/>
          <ac:cxnSpMkLst>
            <pc:docMk/>
            <pc:sldMk cId="3618998362" sldId="490"/>
            <ac:cxnSpMk id="78" creationId="{71D3E35B-4454-41CD-9B4D-D15EBC469E19}"/>
          </ac:cxnSpMkLst>
        </pc:cxnChg>
        <pc:cxnChg chg="mod">
          <ac:chgData name="野田　純平" userId="44253234-cae9-4259-a7e7-14fecf54bc2d" providerId="ADAL" clId="{3DE2B82D-728E-44EA-A7BE-C9C5CDACB41A}" dt="2020-01-27T20:03:27.371" v="1346" actId="14100"/>
          <ac:cxnSpMkLst>
            <pc:docMk/>
            <pc:sldMk cId="3618998362" sldId="490"/>
            <ac:cxnSpMk id="79" creationId="{6F534E52-16D0-49C2-9848-548B887D2C21}"/>
          </ac:cxnSpMkLst>
        </pc:cxnChg>
        <pc:cxnChg chg="mod">
          <ac:chgData name="野田　純平" userId="44253234-cae9-4259-a7e7-14fecf54bc2d" providerId="ADAL" clId="{3DE2B82D-728E-44EA-A7BE-C9C5CDACB41A}" dt="2020-01-27T20:16:21.418" v="1377" actId="692"/>
          <ac:cxnSpMkLst>
            <pc:docMk/>
            <pc:sldMk cId="3618998362" sldId="490"/>
            <ac:cxnSpMk id="110" creationId="{DAEDDB3E-F7BA-412C-AC0F-99815C282A09}"/>
          </ac:cxnSpMkLst>
        </pc:cxnChg>
      </pc:sldChg>
      <pc:sldChg chg="addSp delSp modSp add ord">
        <pc:chgData name="野田　純平" userId="44253234-cae9-4259-a7e7-14fecf54bc2d" providerId="ADAL" clId="{3DE2B82D-728E-44EA-A7BE-C9C5CDACB41A}" dt="2020-01-28T03:44:46.859" v="3375" actId="113"/>
        <pc:sldMkLst>
          <pc:docMk/>
          <pc:sldMk cId="2538253301" sldId="491"/>
        </pc:sldMkLst>
        <pc:spChg chg="del">
          <ac:chgData name="野田　純平" userId="44253234-cae9-4259-a7e7-14fecf54bc2d" providerId="ADAL" clId="{3DE2B82D-728E-44EA-A7BE-C9C5CDACB41A}" dt="2020-01-27T20:28:19.363" v="1412" actId="478"/>
          <ac:spMkLst>
            <pc:docMk/>
            <pc:sldMk cId="2538253301" sldId="491"/>
            <ac:spMk id="2" creationId="{C13D7E76-E5B0-45C1-8D1E-5389B3C42E77}"/>
          </ac:spMkLst>
        </pc:spChg>
        <pc:spChg chg="del mod topLvl">
          <ac:chgData name="野田　純平" userId="44253234-cae9-4259-a7e7-14fecf54bc2d" providerId="ADAL" clId="{3DE2B82D-728E-44EA-A7BE-C9C5CDACB41A}" dt="2020-01-27T20:30:39.895" v="1441" actId="478"/>
          <ac:spMkLst>
            <pc:docMk/>
            <pc:sldMk cId="2538253301" sldId="491"/>
            <ac:spMk id="6" creationId="{4ADCF090-F1D4-42E3-A1E0-E8A58F2D1674}"/>
          </ac:spMkLst>
        </pc:spChg>
        <pc:spChg chg="mod">
          <ac:chgData name="野田　純平" userId="44253234-cae9-4259-a7e7-14fecf54bc2d" providerId="ADAL" clId="{3DE2B82D-728E-44EA-A7BE-C9C5CDACB41A}" dt="2020-01-27T20:29:39.563" v="1428" actId="692"/>
          <ac:spMkLst>
            <pc:docMk/>
            <pc:sldMk cId="2538253301" sldId="491"/>
            <ac:spMk id="7" creationId="{39FD6A08-09BB-4CA4-8F92-26AB8D15F605}"/>
          </ac:spMkLst>
        </pc:spChg>
        <pc:spChg chg="mod">
          <ac:chgData name="野田　純平" userId="44253234-cae9-4259-a7e7-14fecf54bc2d" providerId="ADAL" clId="{3DE2B82D-728E-44EA-A7BE-C9C5CDACB41A}" dt="2020-01-27T20:29:56.468" v="1434" actId="692"/>
          <ac:spMkLst>
            <pc:docMk/>
            <pc:sldMk cId="2538253301" sldId="491"/>
            <ac:spMk id="8" creationId="{BCA00A16-C81C-4996-B076-C5701E80FB2D}"/>
          </ac:spMkLst>
        </pc:spChg>
        <pc:spChg chg="mod">
          <ac:chgData name="野田　純平" userId="44253234-cae9-4259-a7e7-14fecf54bc2d" providerId="ADAL" clId="{3DE2B82D-728E-44EA-A7BE-C9C5CDACB41A}" dt="2020-01-27T20:29:48.107" v="1432" actId="692"/>
          <ac:spMkLst>
            <pc:docMk/>
            <pc:sldMk cId="2538253301" sldId="491"/>
            <ac:spMk id="9" creationId="{869585F4-B371-49F9-B2FE-D37852FFD5DB}"/>
          </ac:spMkLst>
        </pc:spChg>
        <pc:spChg chg="del mod ord">
          <ac:chgData name="野田　純平" userId="44253234-cae9-4259-a7e7-14fecf54bc2d" providerId="ADAL" clId="{3DE2B82D-728E-44EA-A7BE-C9C5CDACB41A}" dt="2020-01-27T20:43:57.638" v="1606" actId="478"/>
          <ac:spMkLst>
            <pc:docMk/>
            <pc:sldMk cId="2538253301" sldId="491"/>
            <ac:spMk id="14" creationId="{C2AE7453-4483-44C3-B671-B143115E9C9A}"/>
          </ac:spMkLst>
        </pc:spChg>
        <pc:spChg chg="del">
          <ac:chgData name="野田　純平" userId="44253234-cae9-4259-a7e7-14fecf54bc2d" providerId="ADAL" clId="{3DE2B82D-728E-44EA-A7BE-C9C5CDACB41A}" dt="2020-01-27T20:30:20.850" v="1438" actId="478"/>
          <ac:spMkLst>
            <pc:docMk/>
            <pc:sldMk cId="2538253301" sldId="491"/>
            <ac:spMk id="15" creationId="{16C07ADE-9128-4EFD-BE15-2115A660772F}"/>
          </ac:spMkLst>
        </pc:spChg>
        <pc:spChg chg="del">
          <ac:chgData name="野田　純平" userId="44253234-cae9-4259-a7e7-14fecf54bc2d" providerId="ADAL" clId="{3DE2B82D-728E-44EA-A7BE-C9C5CDACB41A}" dt="2020-01-27T20:30:24.722" v="1439" actId="478"/>
          <ac:spMkLst>
            <pc:docMk/>
            <pc:sldMk cId="2538253301" sldId="491"/>
            <ac:spMk id="16" creationId="{556F5936-D5D0-49BC-9769-E65CA9E9DA55}"/>
          </ac:spMkLst>
        </pc:spChg>
        <pc:spChg chg="del">
          <ac:chgData name="野田　純平" userId="44253234-cae9-4259-a7e7-14fecf54bc2d" providerId="ADAL" clId="{3DE2B82D-728E-44EA-A7BE-C9C5CDACB41A}" dt="2020-01-27T20:30:28.454" v="1440" actId="478"/>
          <ac:spMkLst>
            <pc:docMk/>
            <pc:sldMk cId="2538253301" sldId="491"/>
            <ac:spMk id="17" creationId="{4AD508CE-A054-428D-8075-62AC97AD9441}"/>
          </ac:spMkLst>
        </pc:spChg>
        <pc:spChg chg="mod">
          <ac:chgData name="野田　純平" userId="44253234-cae9-4259-a7e7-14fecf54bc2d" providerId="ADAL" clId="{3DE2B82D-728E-44EA-A7BE-C9C5CDACB41A}" dt="2020-01-27T20:31:18.748" v="1447" actId="692"/>
          <ac:spMkLst>
            <pc:docMk/>
            <pc:sldMk cId="2538253301" sldId="491"/>
            <ac:spMk id="18" creationId="{7972E7A5-DBF6-4A00-9A4D-B9C02724E07D}"/>
          </ac:spMkLst>
        </pc:spChg>
        <pc:spChg chg="mod">
          <ac:chgData name="野田　純平" userId="44253234-cae9-4259-a7e7-14fecf54bc2d" providerId="ADAL" clId="{3DE2B82D-728E-44EA-A7BE-C9C5CDACB41A}" dt="2020-01-27T20:31:18.748" v="1447" actId="692"/>
          <ac:spMkLst>
            <pc:docMk/>
            <pc:sldMk cId="2538253301" sldId="491"/>
            <ac:spMk id="19" creationId="{290C46B1-9860-4BBA-92F3-9C6CA3D80DA7}"/>
          </ac:spMkLst>
        </pc:spChg>
        <pc:spChg chg="mod">
          <ac:chgData name="野田　純平" userId="44253234-cae9-4259-a7e7-14fecf54bc2d" providerId="ADAL" clId="{3DE2B82D-728E-44EA-A7BE-C9C5CDACB41A}" dt="2020-01-27T20:31:18.748" v="1447" actId="692"/>
          <ac:spMkLst>
            <pc:docMk/>
            <pc:sldMk cId="2538253301" sldId="491"/>
            <ac:spMk id="20" creationId="{DC55E441-924C-4D7A-9D1E-7D257C97ED84}"/>
          </ac:spMkLst>
        </pc:spChg>
        <pc:spChg chg="del mod">
          <ac:chgData name="野田　純平" userId="44253234-cae9-4259-a7e7-14fecf54bc2d" providerId="ADAL" clId="{3DE2B82D-728E-44EA-A7BE-C9C5CDACB41A}" dt="2020-01-27T20:43:46.050" v="1602" actId="478"/>
          <ac:spMkLst>
            <pc:docMk/>
            <pc:sldMk cId="2538253301" sldId="491"/>
            <ac:spMk id="25" creationId="{36057C22-BBF0-4AF2-A8C6-EA7AE53DFE88}"/>
          </ac:spMkLst>
        </pc:spChg>
        <pc:spChg chg="del">
          <ac:chgData name="野田　純平" userId="44253234-cae9-4259-a7e7-14fecf54bc2d" providerId="ADAL" clId="{3DE2B82D-728E-44EA-A7BE-C9C5CDACB41A}" dt="2020-01-27T20:31:07.364" v="1444" actId="478"/>
          <ac:spMkLst>
            <pc:docMk/>
            <pc:sldMk cId="2538253301" sldId="491"/>
            <ac:spMk id="26" creationId="{C4E88AE8-1582-401E-8F7A-2C1F2A4F0704}"/>
          </ac:spMkLst>
        </pc:spChg>
        <pc:spChg chg="del">
          <ac:chgData name="野田　純平" userId="44253234-cae9-4259-a7e7-14fecf54bc2d" providerId="ADAL" clId="{3DE2B82D-728E-44EA-A7BE-C9C5CDACB41A}" dt="2020-01-27T20:31:04.974" v="1443" actId="478"/>
          <ac:spMkLst>
            <pc:docMk/>
            <pc:sldMk cId="2538253301" sldId="491"/>
            <ac:spMk id="27" creationId="{67147CBD-992E-4B4C-BD6E-99D050A617FB}"/>
          </ac:spMkLst>
        </pc:spChg>
        <pc:spChg chg="del">
          <ac:chgData name="野田　純平" userId="44253234-cae9-4259-a7e7-14fecf54bc2d" providerId="ADAL" clId="{3DE2B82D-728E-44EA-A7BE-C9C5CDACB41A}" dt="2020-01-27T20:29:27.174" v="1425" actId="478"/>
          <ac:spMkLst>
            <pc:docMk/>
            <pc:sldMk cId="2538253301" sldId="491"/>
            <ac:spMk id="28" creationId="{88885444-CF32-4FC2-B5C3-B5B2BCE49002}"/>
          </ac:spMkLst>
        </pc:spChg>
        <pc:spChg chg="add mod">
          <ac:chgData name="野田　純平" userId="44253234-cae9-4259-a7e7-14fecf54bc2d" providerId="ADAL" clId="{3DE2B82D-728E-44EA-A7BE-C9C5CDACB41A}" dt="2020-01-27T20:32:39.330" v="1483" actId="5793"/>
          <ac:spMkLst>
            <pc:docMk/>
            <pc:sldMk cId="2538253301" sldId="491"/>
            <ac:spMk id="30" creationId="{9C9F69DF-91D4-4C42-9C22-5BBE314C6FF7}"/>
          </ac:spMkLst>
        </pc:spChg>
        <pc:spChg chg="add mod">
          <ac:chgData name="野田　純平" userId="44253234-cae9-4259-a7e7-14fecf54bc2d" providerId="ADAL" clId="{3DE2B82D-728E-44EA-A7BE-C9C5CDACB41A}" dt="2020-01-27T20:32:32.452" v="1478" actId="5793"/>
          <ac:spMkLst>
            <pc:docMk/>
            <pc:sldMk cId="2538253301" sldId="491"/>
            <ac:spMk id="34" creationId="{0B95144E-8886-4E77-BFDF-4646AB72363E}"/>
          </ac:spMkLst>
        </pc:spChg>
        <pc:spChg chg="add mod">
          <ac:chgData name="野田　純平" userId="44253234-cae9-4259-a7e7-14fecf54bc2d" providerId="ADAL" clId="{3DE2B82D-728E-44EA-A7BE-C9C5CDACB41A}" dt="2020-01-27T20:32:51.731" v="1489" actId="1076"/>
          <ac:spMkLst>
            <pc:docMk/>
            <pc:sldMk cId="2538253301" sldId="491"/>
            <ac:spMk id="35" creationId="{5FBDA1C8-FB77-4434-BB3E-6211B730E619}"/>
          </ac:spMkLst>
        </pc:spChg>
        <pc:spChg chg="add mod">
          <ac:chgData name="野田　純平" userId="44253234-cae9-4259-a7e7-14fecf54bc2d" providerId="ADAL" clId="{3DE2B82D-728E-44EA-A7BE-C9C5CDACB41A}" dt="2020-01-27T20:33:25.230" v="1493" actId="1076"/>
          <ac:spMkLst>
            <pc:docMk/>
            <pc:sldMk cId="2538253301" sldId="491"/>
            <ac:spMk id="36" creationId="{D80DA30C-2C68-400B-9404-EB85EEB13233}"/>
          </ac:spMkLst>
        </pc:spChg>
        <pc:spChg chg="add mod">
          <ac:chgData name="野田　純平" userId="44253234-cae9-4259-a7e7-14fecf54bc2d" providerId="ADAL" clId="{3DE2B82D-728E-44EA-A7BE-C9C5CDACB41A}" dt="2020-01-27T20:33:25.230" v="1493" actId="1076"/>
          <ac:spMkLst>
            <pc:docMk/>
            <pc:sldMk cId="2538253301" sldId="491"/>
            <ac:spMk id="37" creationId="{F894EB60-4167-4AD3-A4FE-D9D828FA1ABD}"/>
          </ac:spMkLst>
        </pc:spChg>
        <pc:spChg chg="add mod">
          <ac:chgData name="野田　純平" userId="44253234-cae9-4259-a7e7-14fecf54bc2d" providerId="ADAL" clId="{3DE2B82D-728E-44EA-A7BE-C9C5CDACB41A}" dt="2020-01-27T20:33:25.230" v="1493" actId="1076"/>
          <ac:spMkLst>
            <pc:docMk/>
            <pc:sldMk cId="2538253301" sldId="491"/>
            <ac:spMk id="38" creationId="{9759BF37-1D8D-4750-85A5-E2857A8AF33D}"/>
          </ac:spMkLst>
        </pc:spChg>
        <pc:spChg chg="add mod">
          <ac:chgData name="野田　純平" userId="44253234-cae9-4259-a7e7-14fecf54bc2d" providerId="ADAL" clId="{3DE2B82D-728E-44EA-A7BE-C9C5CDACB41A}" dt="2020-01-27T20:33:16.352" v="1492" actId="1076"/>
          <ac:spMkLst>
            <pc:docMk/>
            <pc:sldMk cId="2538253301" sldId="491"/>
            <ac:spMk id="39" creationId="{968A79EC-2E24-4007-99F0-7B4B71F0C5AC}"/>
          </ac:spMkLst>
        </pc:spChg>
        <pc:spChg chg="add mod">
          <ac:chgData name="野田　純平" userId="44253234-cae9-4259-a7e7-14fecf54bc2d" providerId="ADAL" clId="{3DE2B82D-728E-44EA-A7BE-C9C5CDACB41A}" dt="2020-01-28T03:44:46.859" v="3375" actId="113"/>
          <ac:spMkLst>
            <pc:docMk/>
            <pc:sldMk cId="2538253301" sldId="491"/>
            <ac:spMk id="40" creationId="{3A11F494-65C0-4E0A-9A2D-ACFDD2065EF8}"/>
          </ac:spMkLst>
        </pc:spChg>
        <pc:spChg chg="add mod">
          <ac:chgData name="野田　純平" userId="44253234-cae9-4259-a7e7-14fecf54bc2d" providerId="ADAL" clId="{3DE2B82D-728E-44EA-A7BE-C9C5CDACB41A}" dt="2020-01-27T22:10:09.088" v="1893" actId="1076"/>
          <ac:spMkLst>
            <pc:docMk/>
            <pc:sldMk cId="2538253301" sldId="491"/>
            <ac:spMk id="56" creationId="{45BA0FB0-5771-47F1-8C55-50EFD8F2C122}"/>
          </ac:spMkLst>
        </pc:spChg>
        <pc:spChg chg="add mod">
          <ac:chgData name="野田　純平" userId="44253234-cae9-4259-a7e7-14fecf54bc2d" providerId="ADAL" clId="{3DE2B82D-728E-44EA-A7BE-C9C5CDACB41A}" dt="2020-01-27T22:10:09.088" v="1893" actId="1076"/>
          <ac:spMkLst>
            <pc:docMk/>
            <pc:sldMk cId="2538253301" sldId="491"/>
            <ac:spMk id="57" creationId="{A12D0FD8-995F-48C4-A79D-04B111EF2DAD}"/>
          </ac:spMkLst>
        </pc:spChg>
        <pc:spChg chg="add mod">
          <ac:chgData name="野田　純平" userId="44253234-cae9-4259-a7e7-14fecf54bc2d" providerId="ADAL" clId="{3DE2B82D-728E-44EA-A7BE-C9C5CDACB41A}" dt="2020-01-27T22:10:09.088" v="1893" actId="1076"/>
          <ac:spMkLst>
            <pc:docMk/>
            <pc:sldMk cId="2538253301" sldId="491"/>
            <ac:spMk id="58" creationId="{4DE0AF9C-3987-4BFC-A060-4B7C37ED2733}"/>
          </ac:spMkLst>
        </pc:spChg>
        <pc:spChg chg="add mod">
          <ac:chgData name="野田　純平" userId="44253234-cae9-4259-a7e7-14fecf54bc2d" providerId="ADAL" clId="{3DE2B82D-728E-44EA-A7BE-C9C5CDACB41A}" dt="2020-01-27T22:10:09.088" v="1893" actId="1076"/>
          <ac:spMkLst>
            <pc:docMk/>
            <pc:sldMk cId="2538253301" sldId="491"/>
            <ac:spMk id="59" creationId="{19DD37EC-EEEE-446F-B68E-B8BBBCE2BBCB}"/>
          </ac:spMkLst>
        </pc:spChg>
        <pc:grpChg chg="add del mod">
          <ac:chgData name="野田　純平" userId="44253234-cae9-4259-a7e7-14fecf54bc2d" providerId="ADAL" clId="{3DE2B82D-728E-44EA-A7BE-C9C5CDACB41A}" dt="2020-01-27T20:28:42.213" v="1418" actId="165"/>
          <ac:grpSpMkLst>
            <pc:docMk/>
            <pc:sldMk cId="2538253301" sldId="491"/>
            <ac:grpSpMk id="3" creationId="{23D4817D-B316-4E1B-8E19-92B161E49B32}"/>
          </ac:grpSpMkLst>
        </pc:grpChg>
        <pc:grpChg chg="mod topLvl">
          <ac:chgData name="野田　純平" userId="44253234-cae9-4259-a7e7-14fecf54bc2d" providerId="ADAL" clId="{3DE2B82D-728E-44EA-A7BE-C9C5CDACB41A}" dt="2020-01-27T20:44:58.349" v="1620" actId="1076"/>
          <ac:grpSpMkLst>
            <pc:docMk/>
            <pc:sldMk cId="2538253301" sldId="491"/>
            <ac:grpSpMk id="4" creationId="{F6C97526-2AF9-4315-A8FB-6C6DEAFAA5B8}"/>
          </ac:grpSpMkLst>
        </pc:grpChg>
        <pc:grpChg chg="mod topLvl">
          <ac:chgData name="野田　純平" userId="44253234-cae9-4259-a7e7-14fecf54bc2d" providerId="ADAL" clId="{3DE2B82D-728E-44EA-A7BE-C9C5CDACB41A}" dt="2020-01-27T20:54:03.692" v="1627" actId="1076"/>
          <ac:grpSpMkLst>
            <pc:docMk/>
            <pc:sldMk cId="2538253301" sldId="491"/>
            <ac:grpSpMk id="5" creationId="{0D799FBD-16ED-4D1A-A7E6-091EACCB7B38}"/>
          </ac:grpSpMkLst>
        </pc:grpChg>
        <pc:cxnChg chg="mod">
          <ac:chgData name="野田　純平" userId="44253234-cae9-4259-a7e7-14fecf54bc2d" providerId="ADAL" clId="{3DE2B82D-728E-44EA-A7BE-C9C5CDACB41A}" dt="2020-01-27T20:54:09.892" v="1629" actId="14100"/>
          <ac:cxnSpMkLst>
            <pc:docMk/>
            <pc:sldMk cId="2538253301" sldId="491"/>
            <ac:cxnSpMk id="11" creationId="{570667CE-6D16-4CBB-A8CF-0A1E539BAFBE}"/>
          </ac:cxnSpMkLst>
        </pc:cxnChg>
        <pc:cxnChg chg="mod">
          <ac:chgData name="野田　純平" userId="44253234-cae9-4259-a7e7-14fecf54bc2d" providerId="ADAL" clId="{3DE2B82D-728E-44EA-A7BE-C9C5CDACB41A}" dt="2020-01-27T20:44:23.839" v="1611" actId="14100"/>
          <ac:cxnSpMkLst>
            <pc:docMk/>
            <pc:sldMk cId="2538253301" sldId="491"/>
            <ac:cxnSpMk id="12" creationId="{5054FA23-CA6C-4B39-A5AE-412FAAF10BCE}"/>
          </ac:cxnSpMkLst>
        </pc:cxnChg>
        <pc:cxnChg chg="mod">
          <ac:chgData name="野田　純平" userId="44253234-cae9-4259-a7e7-14fecf54bc2d" providerId="ADAL" clId="{3DE2B82D-728E-44EA-A7BE-C9C5CDACB41A}" dt="2020-01-27T20:44:42.977" v="1615" actId="692"/>
          <ac:cxnSpMkLst>
            <pc:docMk/>
            <pc:sldMk cId="2538253301" sldId="491"/>
            <ac:cxnSpMk id="13" creationId="{4C5D1DD2-1076-4422-9FA5-63DF1F9D199B}"/>
          </ac:cxnSpMkLst>
        </pc:cxnChg>
        <pc:cxnChg chg="mod">
          <ac:chgData name="野田　純平" userId="44253234-cae9-4259-a7e7-14fecf54bc2d" providerId="ADAL" clId="{3DE2B82D-728E-44EA-A7BE-C9C5CDACB41A}" dt="2020-01-27T20:34:56.738" v="1515" actId="1076"/>
          <ac:cxnSpMkLst>
            <pc:docMk/>
            <pc:sldMk cId="2538253301" sldId="491"/>
            <ac:cxnSpMk id="22" creationId="{46C7B718-3526-40E6-AE31-74DD47E53CA2}"/>
          </ac:cxnSpMkLst>
        </pc:cxnChg>
        <pc:cxnChg chg="mod">
          <ac:chgData name="野田　純平" userId="44253234-cae9-4259-a7e7-14fecf54bc2d" providerId="ADAL" clId="{3DE2B82D-728E-44EA-A7BE-C9C5CDACB41A}" dt="2020-01-27T20:45:01.466" v="1621" actId="1076"/>
          <ac:cxnSpMkLst>
            <pc:docMk/>
            <pc:sldMk cId="2538253301" sldId="491"/>
            <ac:cxnSpMk id="23" creationId="{CB0AB651-FF37-45BB-8A17-98EA41F2E249}"/>
          </ac:cxnSpMkLst>
        </pc:cxnChg>
        <pc:cxnChg chg="mod">
          <ac:chgData name="野田　純平" userId="44253234-cae9-4259-a7e7-14fecf54bc2d" providerId="ADAL" clId="{3DE2B82D-728E-44EA-A7BE-C9C5CDACB41A}" dt="2020-01-27T20:43:50.783" v="1603" actId="14100"/>
          <ac:cxnSpMkLst>
            <pc:docMk/>
            <pc:sldMk cId="2538253301" sldId="491"/>
            <ac:cxnSpMk id="24" creationId="{97F90D12-2C84-44AB-A7F5-619336D9349C}"/>
          </ac:cxnSpMkLst>
        </pc:cxnChg>
        <pc:cxnChg chg="add mod">
          <ac:chgData name="野田　純平" userId="44253234-cae9-4259-a7e7-14fecf54bc2d" providerId="ADAL" clId="{3DE2B82D-728E-44EA-A7BE-C9C5CDACB41A}" dt="2020-01-27T22:10:09.088" v="1893" actId="1076"/>
          <ac:cxnSpMkLst>
            <pc:docMk/>
            <pc:sldMk cId="2538253301" sldId="491"/>
            <ac:cxnSpMk id="41" creationId="{EDCAB929-870B-4A50-908B-7943162E33F5}"/>
          </ac:cxnSpMkLst>
        </pc:cxnChg>
        <pc:cxnChg chg="add mod">
          <ac:chgData name="野田　純平" userId="44253234-cae9-4259-a7e7-14fecf54bc2d" providerId="ADAL" clId="{3DE2B82D-728E-44EA-A7BE-C9C5CDACB41A}" dt="2020-01-27T22:10:09.088" v="1893" actId="1076"/>
          <ac:cxnSpMkLst>
            <pc:docMk/>
            <pc:sldMk cId="2538253301" sldId="491"/>
            <ac:cxnSpMk id="42" creationId="{85A2540B-D147-4250-9554-FAA8C622FB3D}"/>
          </ac:cxnSpMkLst>
        </pc:cxnChg>
        <pc:cxnChg chg="add mod">
          <ac:chgData name="野田　純平" userId="44253234-cae9-4259-a7e7-14fecf54bc2d" providerId="ADAL" clId="{3DE2B82D-728E-44EA-A7BE-C9C5CDACB41A}" dt="2020-01-27T22:10:09.088" v="1893" actId="1076"/>
          <ac:cxnSpMkLst>
            <pc:docMk/>
            <pc:sldMk cId="2538253301" sldId="491"/>
            <ac:cxnSpMk id="43" creationId="{A3EF1D2D-8614-4A8A-A40D-857315A7D3FE}"/>
          </ac:cxnSpMkLst>
        </pc:cxnChg>
      </pc:sldChg>
      <pc:sldChg chg="addSp delSp modSp add">
        <pc:chgData name="野田　純平" userId="44253234-cae9-4259-a7e7-14fecf54bc2d" providerId="ADAL" clId="{3DE2B82D-728E-44EA-A7BE-C9C5CDACB41A}" dt="2020-01-30T09:35:59.087" v="3381" actId="478"/>
        <pc:sldMkLst>
          <pc:docMk/>
          <pc:sldMk cId="3641774985" sldId="492"/>
        </pc:sldMkLst>
        <pc:spChg chg="del">
          <ac:chgData name="野田　純平" userId="44253234-cae9-4259-a7e7-14fecf54bc2d" providerId="ADAL" clId="{3DE2B82D-728E-44EA-A7BE-C9C5CDACB41A}" dt="2020-01-30T09:35:56.478" v="3380" actId="478"/>
          <ac:spMkLst>
            <pc:docMk/>
            <pc:sldMk cId="3641774985" sldId="492"/>
            <ac:spMk id="42" creationId="{7CBA8E12-CAE5-4994-BB38-ABC7083E2EE8}"/>
          </ac:spMkLst>
        </pc:spChg>
        <pc:spChg chg="add del">
          <ac:chgData name="野田　純平" userId="44253234-cae9-4259-a7e7-14fecf54bc2d" providerId="ADAL" clId="{3DE2B82D-728E-44EA-A7BE-C9C5CDACB41A}" dt="2020-01-30T09:35:41.346" v="3378" actId="478"/>
          <ac:spMkLst>
            <pc:docMk/>
            <pc:sldMk cId="3641774985" sldId="492"/>
            <ac:spMk id="80" creationId="{FE73288E-916C-4586-A9F8-B5FF1F4F59F1}"/>
          </ac:spMkLst>
        </pc:spChg>
        <pc:spChg chg="mod">
          <ac:chgData name="野田　純平" userId="44253234-cae9-4259-a7e7-14fecf54bc2d" providerId="ADAL" clId="{3DE2B82D-728E-44EA-A7BE-C9C5CDACB41A}" dt="2020-01-30T09:35:53.132" v="3379" actId="207"/>
          <ac:spMkLst>
            <pc:docMk/>
            <pc:sldMk cId="3641774985" sldId="492"/>
            <ac:spMk id="88" creationId="{752E5D13-4CA6-4845-B30A-ADDED3AB7FDD}"/>
          </ac:spMkLst>
        </pc:spChg>
        <pc:spChg chg="del">
          <ac:chgData name="野田　純平" userId="44253234-cae9-4259-a7e7-14fecf54bc2d" providerId="ADAL" clId="{3DE2B82D-728E-44EA-A7BE-C9C5CDACB41A}" dt="2020-01-30T09:35:59.087" v="3381" actId="478"/>
          <ac:spMkLst>
            <pc:docMk/>
            <pc:sldMk cId="3641774985" sldId="492"/>
            <ac:spMk id="114" creationId="{E47373FA-2D09-4879-97AD-F16857F20AE2}"/>
          </ac:spMkLst>
        </pc:spChg>
        <pc:spChg chg="del">
          <ac:chgData name="野田　純平" userId="44253234-cae9-4259-a7e7-14fecf54bc2d" providerId="ADAL" clId="{3DE2B82D-728E-44EA-A7BE-C9C5CDACB41A}" dt="2020-01-30T09:35:59.087" v="3381" actId="478"/>
          <ac:spMkLst>
            <pc:docMk/>
            <pc:sldMk cId="3641774985" sldId="492"/>
            <ac:spMk id="118" creationId="{34F6A998-80A3-44A0-A107-99184F4E4F66}"/>
          </ac:spMkLst>
        </pc:spChg>
        <pc:spChg chg="del">
          <ac:chgData name="野田　純平" userId="44253234-cae9-4259-a7e7-14fecf54bc2d" providerId="ADAL" clId="{3DE2B82D-728E-44EA-A7BE-C9C5CDACB41A}" dt="2020-01-30T09:35:59.087" v="3381" actId="478"/>
          <ac:spMkLst>
            <pc:docMk/>
            <pc:sldMk cId="3641774985" sldId="492"/>
            <ac:spMk id="119" creationId="{53C50F69-AC1F-49B7-8261-50AC170EED44}"/>
          </ac:spMkLst>
        </pc:spChg>
        <pc:spChg chg="del">
          <ac:chgData name="野田　純平" userId="44253234-cae9-4259-a7e7-14fecf54bc2d" providerId="ADAL" clId="{3DE2B82D-728E-44EA-A7BE-C9C5CDACB41A}" dt="2020-01-30T09:35:59.087" v="3381" actId="478"/>
          <ac:spMkLst>
            <pc:docMk/>
            <pc:sldMk cId="3641774985" sldId="492"/>
            <ac:spMk id="120" creationId="{51EF56F1-94DB-4307-882C-429B0E799C20}"/>
          </ac:spMkLst>
        </pc:spChg>
        <pc:spChg chg="del">
          <ac:chgData name="野田　純平" userId="44253234-cae9-4259-a7e7-14fecf54bc2d" providerId="ADAL" clId="{3DE2B82D-728E-44EA-A7BE-C9C5CDACB41A}" dt="2020-01-30T09:35:59.087" v="3381" actId="478"/>
          <ac:spMkLst>
            <pc:docMk/>
            <pc:sldMk cId="3641774985" sldId="492"/>
            <ac:spMk id="136" creationId="{A7943CA0-45A6-4AF5-AEFB-D777858CD248}"/>
          </ac:spMkLst>
        </pc:spChg>
        <pc:grpChg chg="del">
          <ac:chgData name="野田　純平" userId="44253234-cae9-4259-a7e7-14fecf54bc2d" providerId="ADAL" clId="{3DE2B82D-728E-44EA-A7BE-C9C5CDACB41A}" dt="2020-01-30T09:35:59.087" v="3381" actId="478"/>
          <ac:grpSpMkLst>
            <pc:docMk/>
            <pc:sldMk cId="3641774985" sldId="492"/>
            <ac:grpSpMk id="36" creationId="{A4AA5A05-9632-462D-BB08-70F450232174}"/>
          </ac:grpSpMkLst>
        </pc:grpChg>
        <pc:cxnChg chg="mod">
          <ac:chgData name="野田　純平" userId="44253234-cae9-4259-a7e7-14fecf54bc2d" providerId="ADAL" clId="{3DE2B82D-728E-44EA-A7BE-C9C5CDACB41A}" dt="2020-01-30T09:35:59.087" v="3381" actId="478"/>
          <ac:cxnSpMkLst>
            <pc:docMk/>
            <pc:sldMk cId="3641774985" sldId="492"/>
            <ac:cxnSpMk id="110" creationId="{DAEDDB3E-F7BA-412C-AC0F-99815C282A09}"/>
          </ac:cxnSpMkLst>
        </pc:cxnChg>
      </pc:sldChg>
      <pc:sldChg chg="addSp delSp modSp add ord">
        <pc:chgData name="野田　純平" userId="44253234-cae9-4259-a7e7-14fecf54bc2d" providerId="ADAL" clId="{3DE2B82D-728E-44EA-A7BE-C9C5CDACB41A}" dt="2020-02-01T01:49:49.860" v="3699" actId="692"/>
        <pc:sldMkLst>
          <pc:docMk/>
          <pc:sldMk cId="792561867" sldId="493"/>
        </pc:sldMkLst>
        <pc:spChg chg="add mod">
          <ac:chgData name="野田　純平" userId="44253234-cae9-4259-a7e7-14fecf54bc2d" providerId="ADAL" clId="{3DE2B82D-728E-44EA-A7BE-C9C5CDACB41A}" dt="2020-01-31T23:20:00.044" v="3657" actId="1076"/>
          <ac:spMkLst>
            <pc:docMk/>
            <pc:sldMk cId="792561867" sldId="493"/>
            <ac:spMk id="20" creationId="{4E91846A-01AB-4F67-9408-140191CEE654}"/>
          </ac:spMkLst>
        </pc:spChg>
        <pc:spChg chg="add mod">
          <ac:chgData name="野田　純平" userId="44253234-cae9-4259-a7e7-14fecf54bc2d" providerId="ADAL" clId="{3DE2B82D-728E-44EA-A7BE-C9C5CDACB41A}" dt="2020-01-31T23:20:00.044" v="3657" actId="1076"/>
          <ac:spMkLst>
            <pc:docMk/>
            <pc:sldMk cId="792561867" sldId="493"/>
            <ac:spMk id="21" creationId="{C2B2FF60-6C8A-43C4-BAFB-6B9F88F42A8D}"/>
          </ac:spMkLst>
        </pc:spChg>
        <pc:spChg chg="add mod">
          <ac:chgData name="野田　純平" userId="44253234-cae9-4259-a7e7-14fecf54bc2d" providerId="ADAL" clId="{3DE2B82D-728E-44EA-A7BE-C9C5CDACB41A}" dt="2020-01-31T23:20:00.044" v="3657" actId="1076"/>
          <ac:spMkLst>
            <pc:docMk/>
            <pc:sldMk cId="792561867" sldId="493"/>
            <ac:spMk id="25" creationId="{CB983DB4-2C89-450D-8DF2-37E4C6819F75}"/>
          </ac:spMkLst>
        </pc:spChg>
        <pc:spChg chg="add mod">
          <ac:chgData name="野田　純平" userId="44253234-cae9-4259-a7e7-14fecf54bc2d" providerId="ADAL" clId="{3DE2B82D-728E-44EA-A7BE-C9C5CDACB41A}" dt="2020-02-01T01:49:49.860" v="3699" actId="692"/>
          <ac:spMkLst>
            <pc:docMk/>
            <pc:sldMk cId="792561867" sldId="493"/>
            <ac:spMk id="29" creationId="{A44351FE-E79F-49A7-91B3-33E9C74C98D1}"/>
          </ac:spMkLst>
        </pc:spChg>
        <pc:spChg chg="add mod">
          <ac:chgData name="野田　純平" userId="44253234-cae9-4259-a7e7-14fecf54bc2d" providerId="ADAL" clId="{3DE2B82D-728E-44EA-A7BE-C9C5CDACB41A}" dt="2020-01-31T23:20:18.532" v="3670" actId="207"/>
          <ac:spMkLst>
            <pc:docMk/>
            <pc:sldMk cId="792561867" sldId="493"/>
            <ac:spMk id="30" creationId="{78719E43-BAE9-4C02-B1F3-E774CE1B14F8}"/>
          </ac:spMkLst>
        </pc:spChg>
        <pc:spChg chg="add mod">
          <ac:chgData name="野田　純平" userId="44253234-cae9-4259-a7e7-14fecf54bc2d" providerId="ADAL" clId="{3DE2B82D-728E-44EA-A7BE-C9C5CDACB41A}" dt="2020-01-31T23:20:04.019" v="3661" actId="20577"/>
          <ac:spMkLst>
            <pc:docMk/>
            <pc:sldMk cId="792561867" sldId="493"/>
            <ac:spMk id="31" creationId="{BB703503-AB9C-4001-AAF7-F1C9BDA094E3}"/>
          </ac:spMkLst>
        </pc:spChg>
        <pc:spChg chg="add mod">
          <ac:chgData name="野田　純平" userId="44253234-cae9-4259-a7e7-14fecf54bc2d" providerId="ADAL" clId="{3DE2B82D-728E-44EA-A7BE-C9C5CDACB41A}" dt="2020-01-31T23:20:07.489" v="3665" actId="6549"/>
          <ac:spMkLst>
            <pc:docMk/>
            <pc:sldMk cId="792561867" sldId="493"/>
            <ac:spMk id="32" creationId="{205149D7-1BB3-4EB6-865A-AA20D8B39C8C}"/>
          </ac:spMkLst>
        </pc:spChg>
        <pc:spChg chg="add mod">
          <ac:chgData name="野田　純平" userId="44253234-cae9-4259-a7e7-14fecf54bc2d" providerId="ADAL" clId="{3DE2B82D-728E-44EA-A7BE-C9C5CDACB41A}" dt="2020-01-30T10:30:03.269" v="3428" actId="207"/>
          <ac:spMkLst>
            <pc:docMk/>
            <pc:sldMk cId="792561867" sldId="493"/>
            <ac:spMk id="33" creationId="{D6D8EE83-620E-42CD-BE26-655666FCE7D0}"/>
          </ac:spMkLst>
        </pc:spChg>
        <pc:spChg chg="add mod">
          <ac:chgData name="野田　純平" userId="44253234-cae9-4259-a7e7-14fecf54bc2d" providerId="ADAL" clId="{3DE2B82D-728E-44EA-A7BE-C9C5CDACB41A}" dt="2020-01-30T10:30:09.442" v="3430" actId="1076"/>
          <ac:spMkLst>
            <pc:docMk/>
            <pc:sldMk cId="792561867" sldId="493"/>
            <ac:spMk id="34" creationId="{81C27105-9B1D-4DF4-BE70-9FF0D4DE2C08}"/>
          </ac:spMkLst>
        </pc:spChg>
        <pc:spChg chg="add mod">
          <ac:chgData name="野田　純平" userId="44253234-cae9-4259-a7e7-14fecf54bc2d" providerId="ADAL" clId="{3DE2B82D-728E-44EA-A7BE-C9C5CDACB41A}" dt="2020-01-31T23:20:10.025" v="3669" actId="6549"/>
          <ac:spMkLst>
            <pc:docMk/>
            <pc:sldMk cId="792561867" sldId="493"/>
            <ac:spMk id="35" creationId="{FD46E7B3-A37F-44FE-B081-1ABB49893D60}"/>
          </ac:spMkLst>
        </pc:spChg>
        <pc:spChg chg="add mod">
          <ac:chgData name="野田　純平" userId="44253234-cae9-4259-a7e7-14fecf54bc2d" providerId="ADAL" clId="{3DE2B82D-728E-44EA-A7BE-C9C5CDACB41A}" dt="2020-01-31T23:20:27.765" v="3672" actId="1076"/>
          <ac:spMkLst>
            <pc:docMk/>
            <pc:sldMk cId="792561867" sldId="493"/>
            <ac:spMk id="36" creationId="{66B1373C-CF9A-4304-ACE5-74AD5F3769E6}"/>
          </ac:spMkLst>
        </pc:spChg>
        <pc:spChg chg="add mod">
          <ac:chgData name="野田　純平" userId="44253234-cae9-4259-a7e7-14fecf54bc2d" providerId="ADAL" clId="{3DE2B82D-728E-44EA-A7BE-C9C5CDACB41A}" dt="2020-01-31T23:20:31.745" v="3674" actId="1076"/>
          <ac:spMkLst>
            <pc:docMk/>
            <pc:sldMk cId="792561867" sldId="493"/>
            <ac:spMk id="37" creationId="{35A642F3-5450-4548-983B-18680BCB5BE4}"/>
          </ac:spMkLst>
        </pc:spChg>
        <pc:spChg chg="add mod">
          <ac:chgData name="野田　純平" userId="44253234-cae9-4259-a7e7-14fecf54bc2d" providerId="ADAL" clId="{3DE2B82D-728E-44EA-A7BE-C9C5CDACB41A}" dt="2020-01-30T10:30:13.142" v="3432" actId="1076"/>
          <ac:spMkLst>
            <pc:docMk/>
            <pc:sldMk cId="792561867" sldId="493"/>
            <ac:spMk id="38" creationId="{0D1DE2BF-23EB-45C7-948C-37825CCCE069}"/>
          </ac:spMkLst>
        </pc:spChg>
        <pc:spChg chg="add mod">
          <ac:chgData name="野田　純平" userId="44253234-cae9-4259-a7e7-14fecf54bc2d" providerId="ADAL" clId="{3DE2B82D-728E-44EA-A7BE-C9C5CDACB41A}" dt="2020-01-31T23:20:35.522" v="3676" actId="1076"/>
          <ac:spMkLst>
            <pc:docMk/>
            <pc:sldMk cId="792561867" sldId="493"/>
            <ac:spMk id="39" creationId="{76C32B9A-1160-45FF-92ED-2F7434675DAE}"/>
          </ac:spMkLst>
        </pc:spChg>
        <pc:spChg chg="del">
          <ac:chgData name="野田　純平" userId="44253234-cae9-4259-a7e7-14fecf54bc2d" providerId="ADAL" clId="{3DE2B82D-728E-44EA-A7BE-C9C5CDACB41A}" dt="2020-01-30T10:29:03.487" v="3408" actId="478"/>
          <ac:spMkLst>
            <pc:docMk/>
            <pc:sldMk cId="792561867" sldId="493"/>
            <ac:spMk id="42" creationId="{7CBA8E12-CAE5-4994-BB38-ABC7083E2EE8}"/>
          </ac:spMkLst>
        </pc:spChg>
        <pc:spChg chg="mod">
          <ac:chgData name="野田　純平" userId="44253234-cae9-4259-a7e7-14fecf54bc2d" providerId="ADAL" clId="{3DE2B82D-728E-44EA-A7BE-C9C5CDACB41A}" dt="2020-01-30T10:29:37.493" v="3422" actId="1076"/>
          <ac:spMkLst>
            <pc:docMk/>
            <pc:sldMk cId="792561867" sldId="493"/>
            <ac:spMk id="66" creationId="{00000000-0000-0000-0000-000000000000}"/>
          </ac:spMkLst>
        </pc:spChg>
        <pc:spChg chg="mod">
          <ac:chgData name="野田　純平" userId="44253234-cae9-4259-a7e7-14fecf54bc2d" providerId="ADAL" clId="{3DE2B82D-728E-44EA-A7BE-C9C5CDACB41A}" dt="2020-01-30T10:29:41.546" v="3423" actId="1076"/>
          <ac:spMkLst>
            <pc:docMk/>
            <pc:sldMk cId="792561867" sldId="493"/>
            <ac:spMk id="67" creationId="{00000000-0000-0000-0000-000000000000}"/>
          </ac:spMkLst>
        </pc:spChg>
        <pc:spChg chg="mod">
          <ac:chgData name="野田　純平" userId="44253234-cae9-4259-a7e7-14fecf54bc2d" providerId="ADAL" clId="{3DE2B82D-728E-44EA-A7BE-C9C5CDACB41A}" dt="2020-01-30T10:29:43.907" v="3424" actId="1076"/>
          <ac:spMkLst>
            <pc:docMk/>
            <pc:sldMk cId="792561867" sldId="493"/>
            <ac:spMk id="68" creationId="{00000000-0000-0000-0000-000000000000}"/>
          </ac:spMkLst>
        </pc:spChg>
        <pc:spChg chg="mod">
          <ac:chgData name="野田　純平" userId="44253234-cae9-4259-a7e7-14fecf54bc2d" providerId="ADAL" clId="{3DE2B82D-728E-44EA-A7BE-C9C5CDACB41A}" dt="2020-01-30T10:29:57.198" v="3427" actId="207"/>
          <ac:spMkLst>
            <pc:docMk/>
            <pc:sldMk cId="792561867" sldId="493"/>
            <ac:spMk id="88" creationId="{752E5D13-4CA6-4845-B30A-ADDED3AB7FDD}"/>
          </ac:spMkLst>
        </pc:spChg>
        <pc:spChg chg="del">
          <ac:chgData name="野田　純平" userId="44253234-cae9-4259-a7e7-14fecf54bc2d" providerId="ADAL" clId="{3DE2B82D-728E-44EA-A7BE-C9C5CDACB41A}" dt="2020-01-30T10:29:06.459" v="3409" actId="478"/>
          <ac:spMkLst>
            <pc:docMk/>
            <pc:sldMk cId="792561867" sldId="493"/>
            <ac:spMk id="114" creationId="{E47373FA-2D09-4879-97AD-F16857F20AE2}"/>
          </ac:spMkLst>
        </pc:spChg>
        <pc:spChg chg="del">
          <ac:chgData name="野田　純平" userId="44253234-cae9-4259-a7e7-14fecf54bc2d" providerId="ADAL" clId="{3DE2B82D-728E-44EA-A7BE-C9C5CDACB41A}" dt="2020-01-30T10:29:06.459" v="3409" actId="478"/>
          <ac:spMkLst>
            <pc:docMk/>
            <pc:sldMk cId="792561867" sldId="493"/>
            <ac:spMk id="118" creationId="{34F6A998-80A3-44A0-A107-99184F4E4F66}"/>
          </ac:spMkLst>
        </pc:spChg>
        <pc:spChg chg="del">
          <ac:chgData name="野田　純平" userId="44253234-cae9-4259-a7e7-14fecf54bc2d" providerId="ADAL" clId="{3DE2B82D-728E-44EA-A7BE-C9C5CDACB41A}" dt="2020-01-30T10:29:06.459" v="3409" actId="478"/>
          <ac:spMkLst>
            <pc:docMk/>
            <pc:sldMk cId="792561867" sldId="493"/>
            <ac:spMk id="120" creationId="{51EF56F1-94DB-4307-882C-429B0E799C20}"/>
          </ac:spMkLst>
        </pc:spChg>
        <pc:spChg chg="del">
          <ac:chgData name="野田　純平" userId="44253234-cae9-4259-a7e7-14fecf54bc2d" providerId="ADAL" clId="{3DE2B82D-728E-44EA-A7BE-C9C5CDACB41A}" dt="2020-01-30T10:29:06.459" v="3409" actId="478"/>
          <ac:spMkLst>
            <pc:docMk/>
            <pc:sldMk cId="792561867" sldId="493"/>
            <ac:spMk id="136" creationId="{A7943CA0-45A6-4AF5-AEFB-D777858CD248}"/>
          </ac:spMkLst>
        </pc:spChg>
        <pc:grpChg chg="del">
          <ac:chgData name="野田　純平" userId="44253234-cae9-4259-a7e7-14fecf54bc2d" providerId="ADAL" clId="{3DE2B82D-728E-44EA-A7BE-C9C5CDACB41A}" dt="2020-01-30T10:29:06.459" v="3409" actId="478"/>
          <ac:grpSpMkLst>
            <pc:docMk/>
            <pc:sldMk cId="792561867" sldId="493"/>
            <ac:grpSpMk id="36" creationId="{A4AA5A05-9632-462D-BB08-70F450232174}"/>
          </ac:grpSpMkLst>
        </pc:grpChg>
        <pc:cxnChg chg="add mod">
          <ac:chgData name="野田　純平" userId="44253234-cae9-4259-a7e7-14fecf54bc2d" providerId="ADAL" clId="{3DE2B82D-728E-44EA-A7BE-C9C5CDACB41A}" dt="2020-01-31T23:20:00.044" v="3657" actId="1076"/>
          <ac:cxnSpMkLst>
            <pc:docMk/>
            <pc:sldMk cId="792561867" sldId="493"/>
            <ac:cxnSpMk id="22" creationId="{4E21A704-DDB8-4BDF-9799-4F7A69C26DB8}"/>
          </ac:cxnSpMkLst>
        </pc:cxnChg>
        <pc:cxnChg chg="add mod">
          <ac:chgData name="野田　純平" userId="44253234-cae9-4259-a7e7-14fecf54bc2d" providerId="ADAL" clId="{3DE2B82D-728E-44EA-A7BE-C9C5CDACB41A}" dt="2020-01-31T23:20:00.044" v="3657" actId="1076"/>
          <ac:cxnSpMkLst>
            <pc:docMk/>
            <pc:sldMk cId="792561867" sldId="493"/>
            <ac:cxnSpMk id="23" creationId="{B5B18109-06BF-451D-BECC-A9E7ED933D64}"/>
          </ac:cxnSpMkLst>
        </pc:cxnChg>
        <pc:cxnChg chg="add mod">
          <ac:chgData name="野田　純平" userId="44253234-cae9-4259-a7e7-14fecf54bc2d" providerId="ADAL" clId="{3DE2B82D-728E-44EA-A7BE-C9C5CDACB41A}" dt="2020-01-31T23:20:00.044" v="3657" actId="1076"/>
          <ac:cxnSpMkLst>
            <pc:docMk/>
            <pc:sldMk cId="792561867" sldId="493"/>
            <ac:cxnSpMk id="24" creationId="{8AE67048-0A08-4B66-AFFF-749CB48025EC}"/>
          </ac:cxnSpMkLst>
        </pc:cxnChg>
        <pc:cxnChg chg="add mod">
          <ac:chgData name="野田　純平" userId="44253234-cae9-4259-a7e7-14fecf54bc2d" providerId="ADAL" clId="{3DE2B82D-728E-44EA-A7BE-C9C5CDACB41A}" dt="2020-02-01T01:49:45.263" v="3698" actId="692"/>
          <ac:cxnSpMkLst>
            <pc:docMk/>
            <pc:sldMk cId="792561867" sldId="493"/>
            <ac:cxnSpMk id="26" creationId="{4C3C4F71-2764-4231-BA3F-6CD05099EFAE}"/>
          </ac:cxnSpMkLst>
        </pc:cxnChg>
        <pc:cxnChg chg="add mod">
          <ac:chgData name="野田　純平" userId="44253234-cae9-4259-a7e7-14fecf54bc2d" providerId="ADAL" clId="{3DE2B82D-728E-44EA-A7BE-C9C5CDACB41A}" dt="2020-01-31T23:20:00.044" v="3657" actId="1076"/>
          <ac:cxnSpMkLst>
            <pc:docMk/>
            <pc:sldMk cId="792561867" sldId="493"/>
            <ac:cxnSpMk id="27" creationId="{3217C278-881A-4EC2-A1D9-C5310DC6BF14}"/>
          </ac:cxnSpMkLst>
        </pc:cxnChg>
        <pc:cxnChg chg="add mod">
          <ac:chgData name="野田　純平" userId="44253234-cae9-4259-a7e7-14fecf54bc2d" providerId="ADAL" clId="{3DE2B82D-728E-44EA-A7BE-C9C5CDACB41A}" dt="2020-01-31T23:20:00.044" v="3657" actId="1076"/>
          <ac:cxnSpMkLst>
            <pc:docMk/>
            <pc:sldMk cId="792561867" sldId="493"/>
            <ac:cxnSpMk id="28" creationId="{D8DF85F1-8E62-4A35-92E4-7E11F9BFFE19}"/>
          </ac:cxnSpMkLst>
        </pc:cxnChg>
        <pc:cxnChg chg="mod">
          <ac:chgData name="野田　純平" userId="44253234-cae9-4259-a7e7-14fecf54bc2d" providerId="ADAL" clId="{3DE2B82D-728E-44EA-A7BE-C9C5CDACB41A}" dt="2020-01-30T10:29:06.459" v="3409" actId="478"/>
          <ac:cxnSpMkLst>
            <pc:docMk/>
            <pc:sldMk cId="792561867" sldId="493"/>
            <ac:cxnSpMk id="110" creationId="{DAEDDB3E-F7BA-412C-AC0F-99815C282A09}"/>
          </ac:cxnSpMkLst>
        </pc:cxnChg>
      </pc:sldChg>
      <pc:sldChg chg="addSp delSp modSp add del ord">
        <pc:chgData name="野田　純平" userId="44253234-cae9-4259-a7e7-14fecf54bc2d" providerId="ADAL" clId="{3DE2B82D-728E-44EA-A7BE-C9C5CDACB41A}" dt="2020-01-30T10:28:47.211" v="3402" actId="47"/>
        <pc:sldMkLst>
          <pc:docMk/>
          <pc:sldMk cId="3636148393" sldId="493"/>
        </pc:sldMkLst>
        <pc:spChg chg="add del mod">
          <ac:chgData name="野田　純平" userId="44253234-cae9-4259-a7e7-14fecf54bc2d" providerId="ADAL" clId="{3DE2B82D-728E-44EA-A7BE-C9C5CDACB41A}" dt="2020-01-30T10:28:43.590" v="3398"/>
          <ac:spMkLst>
            <pc:docMk/>
            <pc:sldMk cId="3636148393" sldId="493"/>
            <ac:spMk id="31" creationId="{1C69C6A3-D6A9-40E2-872D-61F1102B712E}"/>
          </ac:spMkLst>
        </pc:spChg>
      </pc:sldChg>
      <pc:sldChg chg="addSp delSp modSp add">
        <pc:chgData name="野田　純平" userId="44253234-cae9-4259-a7e7-14fecf54bc2d" providerId="ADAL" clId="{3DE2B82D-728E-44EA-A7BE-C9C5CDACB41A}" dt="2020-02-12T00:25:47.104" v="3722" actId="1076"/>
        <pc:sldMkLst>
          <pc:docMk/>
          <pc:sldMk cId="1194967147" sldId="494"/>
        </pc:sldMkLst>
        <pc:picChg chg="del">
          <ac:chgData name="野田　純平" userId="44253234-cae9-4259-a7e7-14fecf54bc2d" providerId="ADAL" clId="{3DE2B82D-728E-44EA-A7BE-C9C5CDACB41A}" dt="2020-02-12T00:25:44.143" v="3721" actId="478"/>
          <ac:picMkLst>
            <pc:docMk/>
            <pc:sldMk cId="1194967147" sldId="494"/>
            <ac:picMk id="3" creationId="{7D82EB80-91A6-4838-9E14-B05542DAEDAC}"/>
          </ac:picMkLst>
        </pc:picChg>
        <pc:picChg chg="add mod">
          <ac:chgData name="野田　純平" userId="44253234-cae9-4259-a7e7-14fecf54bc2d" providerId="ADAL" clId="{3DE2B82D-728E-44EA-A7BE-C9C5CDACB41A}" dt="2020-02-12T00:25:47.104" v="3722" actId="1076"/>
          <ac:picMkLst>
            <pc:docMk/>
            <pc:sldMk cId="1194967147" sldId="494"/>
            <ac:picMk id="4" creationId="{4402C382-3E38-42E0-B362-4C41EF89310C}"/>
          </ac:picMkLst>
        </pc:picChg>
        <pc:picChg chg="del">
          <ac:chgData name="野田　純平" userId="44253234-cae9-4259-a7e7-14fecf54bc2d" providerId="ADAL" clId="{3DE2B82D-728E-44EA-A7BE-C9C5CDACB41A}" dt="2020-01-31T22:40:44.366" v="3434" actId="478"/>
          <ac:picMkLst>
            <pc:docMk/>
            <pc:sldMk cId="1194967147" sldId="494"/>
            <ac:picMk id="4" creationId="{919AD747-4B43-490C-8687-AD96BF43E673}"/>
          </ac:picMkLst>
        </pc:picChg>
        <pc:picChg chg="add mod ord">
          <ac:chgData name="野田　純平" userId="44253234-cae9-4259-a7e7-14fecf54bc2d" providerId="ADAL" clId="{3DE2B82D-728E-44EA-A7BE-C9C5CDACB41A}" dt="2020-01-31T22:41:47.992" v="3442" actId="692"/>
          <ac:picMkLst>
            <pc:docMk/>
            <pc:sldMk cId="1194967147" sldId="494"/>
            <ac:picMk id="10" creationId="{62935EA1-19C1-4729-8B29-68B4DF7B290E}"/>
          </ac:picMkLst>
        </pc:picChg>
        <pc:cxnChg chg="mod">
          <ac:chgData name="野田　純平" userId="44253234-cae9-4259-a7e7-14fecf54bc2d" providerId="ADAL" clId="{3DE2B82D-728E-44EA-A7BE-C9C5CDACB41A}" dt="2020-01-31T22:40:44.366" v="3434" actId="478"/>
          <ac:cxnSpMkLst>
            <pc:docMk/>
            <pc:sldMk cId="1194967147" sldId="494"/>
            <ac:cxnSpMk id="5" creationId="{68113597-6FD6-4B4A-B6C2-7C5C17CE5709}"/>
          </ac:cxnSpMkLst>
        </pc:cxnChg>
      </pc:sldChg>
      <pc:sldChg chg="addSp delSp modSp add">
        <pc:chgData name="野田　純平" userId="44253234-cae9-4259-a7e7-14fecf54bc2d" providerId="ADAL" clId="{3DE2B82D-728E-44EA-A7BE-C9C5CDACB41A}" dt="2020-02-01T02:11:03.596" v="3702" actId="207"/>
        <pc:sldMkLst>
          <pc:docMk/>
          <pc:sldMk cId="1380252615" sldId="495"/>
        </pc:sldMkLst>
        <pc:spChg chg="mod">
          <ac:chgData name="野田　純平" userId="44253234-cae9-4259-a7e7-14fecf54bc2d" providerId="ADAL" clId="{3DE2B82D-728E-44EA-A7BE-C9C5CDACB41A}" dt="2020-01-31T23:02:57.539" v="3552" actId="1076"/>
          <ac:spMkLst>
            <pc:docMk/>
            <pc:sldMk cId="1380252615" sldId="495"/>
            <ac:spMk id="2" creationId="{7716454C-4BFF-420B-A319-DD60EF1E3A6E}"/>
          </ac:spMkLst>
        </pc:spChg>
        <pc:spChg chg="mod">
          <ac:chgData name="野田　純平" userId="44253234-cae9-4259-a7e7-14fecf54bc2d" providerId="ADAL" clId="{3DE2B82D-728E-44EA-A7BE-C9C5CDACB41A}" dt="2020-01-31T23:02:57.539" v="3552" actId="1076"/>
          <ac:spMkLst>
            <pc:docMk/>
            <pc:sldMk cId="1380252615" sldId="495"/>
            <ac:spMk id="3" creationId="{DBAE37C7-998A-4782-BE2D-4EC6D3ECBBF5}"/>
          </ac:spMkLst>
        </pc:spChg>
        <pc:spChg chg="mod">
          <ac:chgData name="野田　純平" userId="44253234-cae9-4259-a7e7-14fecf54bc2d" providerId="ADAL" clId="{3DE2B82D-728E-44EA-A7BE-C9C5CDACB41A}" dt="2020-01-31T23:02:57.539" v="3552" actId="1076"/>
          <ac:spMkLst>
            <pc:docMk/>
            <pc:sldMk cId="1380252615" sldId="495"/>
            <ac:spMk id="4" creationId="{88601477-A4AE-4876-A74F-15129A0A7BE6}"/>
          </ac:spMkLst>
        </pc:spChg>
        <pc:spChg chg="add del mod">
          <ac:chgData name="野田　純平" userId="44253234-cae9-4259-a7e7-14fecf54bc2d" providerId="ADAL" clId="{3DE2B82D-728E-44EA-A7BE-C9C5CDACB41A}" dt="2020-01-31T23:00:40.876" v="3521" actId="478"/>
          <ac:spMkLst>
            <pc:docMk/>
            <pc:sldMk cId="1380252615" sldId="495"/>
            <ac:spMk id="5" creationId="{AAA970ED-C4E1-44FE-81DF-9A95C5C5BAA7}"/>
          </ac:spMkLst>
        </pc:spChg>
        <pc:spChg chg="add mod">
          <ac:chgData name="野田　純平" userId="44253234-cae9-4259-a7e7-14fecf54bc2d" providerId="ADAL" clId="{3DE2B82D-728E-44EA-A7BE-C9C5CDACB41A}" dt="2020-01-31T23:01:33.909" v="3530" actId="1076"/>
          <ac:spMkLst>
            <pc:docMk/>
            <pc:sldMk cId="1380252615" sldId="495"/>
            <ac:spMk id="6" creationId="{A472EBBC-57B0-4BDA-A9EA-DC4A957C3334}"/>
          </ac:spMkLst>
        </pc:spChg>
        <pc:spChg chg="mod">
          <ac:chgData name="野田　純平" userId="44253234-cae9-4259-a7e7-14fecf54bc2d" providerId="ADAL" clId="{3DE2B82D-728E-44EA-A7BE-C9C5CDACB41A}" dt="2020-01-31T23:02:57.539" v="3552" actId="1076"/>
          <ac:spMkLst>
            <pc:docMk/>
            <pc:sldMk cId="1380252615" sldId="495"/>
            <ac:spMk id="7" creationId="{74A8751D-1C8E-44F4-A33B-8B3ED30464DF}"/>
          </ac:spMkLst>
        </pc:spChg>
        <pc:spChg chg="mod">
          <ac:chgData name="野田　純平" userId="44253234-cae9-4259-a7e7-14fecf54bc2d" providerId="ADAL" clId="{3DE2B82D-728E-44EA-A7BE-C9C5CDACB41A}" dt="2020-01-31T23:02:57.539" v="3552" actId="1076"/>
          <ac:spMkLst>
            <pc:docMk/>
            <pc:sldMk cId="1380252615" sldId="495"/>
            <ac:spMk id="9" creationId="{FD53F241-A45C-45D4-A523-56E43734E0A9}"/>
          </ac:spMkLst>
        </pc:spChg>
        <pc:spChg chg="mod">
          <ac:chgData name="野田　純平" userId="44253234-cae9-4259-a7e7-14fecf54bc2d" providerId="ADAL" clId="{3DE2B82D-728E-44EA-A7BE-C9C5CDACB41A}" dt="2020-01-31T23:02:57.539" v="3552" actId="1076"/>
          <ac:spMkLst>
            <pc:docMk/>
            <pc:sldMk cId="1380252615" sldId="495"/>
            <ac:spMk id="14" creationId="{56EF6165-590B-4890-91F2-B0F98DB0729F}"/>
          </ac:spMkLst>
        </pc:spChg>
        <pc:spChg chg="mod">
          <ac:chgData name="野田　純平" userId="44253234-cae9-4259-a7e7-14fecf54bc2d" providerId="ADAL" clId="{3DE2B82D-728E-44EA-A7BE-C9C5CDACB41A}" dt="2020-01-31T23:02:57.539" v="3552" actId="1076"/>
          <ac:spMkLst>
            <pc:docMk/>
            <pc:sldMk cId="1380252615" sldId="495"/>
            <ac:spMk id="16" creationId="{67E54A66-FAE4-4982-AE1C-A34FDB71C5AD}"/>
          </ac:spMkLst>
        </pc:spChg>
        <pc:spChg chg="mod">
          <ac:chgData name="野田　純平" userId="44253234-cae9-4259-a7e7-14fecf54bc2d" providerId="ADAL" clId="{3DE2B82D-728E-44EA-A7BE-C9C5CDACB41A}" dt="2020-01-31T23:02:57.539" v="3552" actId="1076"/>
          <ac:spMkLst>
            <pc:docMk/>
            <pc:sldMk cId="1380252615" sldId="495"/>
            <ac:spMk id="23" creationId="{40F4B77E-BAC1-4DC2-88E8-F64B53B82F55}"/>
          </ac:spMkLst>
        </pc:spChg>
        <pc:spChg chg="mod">
          <ac:chgData name="野田　純平" userId="44253234-cae9-4259-a7e7-14fecf54bc2d" providerId="ADAL" clId="{3DE2B82D-728E-44EA-A7BE-C9C5CDACB41A}" dt="2020-01-31T23:02:57.539" v="3552" actId="1076"/>
          <ac:spMkLst>
            <pc:docMk/>
            <pc:sldMk cId="1380252615" sldId="495"/>
            <ac:spMk id="24" creationId="{2C885669-951C-42A9-A193-83C7C23633EB}"/>
          </ac:spMkLst>
        </pc:spChg>
        <pc:spChg chg="mod">
          <ac:chgData name="野田　純平" userId="44253234-cae9-4259-a7e7-14fecf54bc2d" providerId="ADAL" clId="{3DE2B82D-728E-44EA-A7BE-C9C5CDACB41A}" dt="2020-01-31T23:02:57.539" v="3552" actId="1076"/>
          <ac:spMkLst>
            <pc:docMk/>
            <pc:sldMk cId="1380252615" sldId="495"/>
            <ac:spMk id="25" creationId="{6DA1B974-4736-4918-8281-9C9139526B2A}"/>
          </ac:spMkLst>
        </pc:spChg>
        <pc:spChg chg="mod">
          <ac:chgData name="野田　純平" userId="44253234-cae9-4259-a7e7-14fecf54bc2d" providerId="ADAL" clId="{3DE2B82D-728E-44EA-A7BE-C9C5CDACB41A}" dt="2020-01-31T23:02:57.539" v="3552" actId="1076"/>
          <ac:spMkLst>
            <pc:docMk/>
            <pc:sldMk cId="1380252615" sldId="495"/>
            <ac:spMk id="26" creationId="{F757D35C-8845-4121-A888-C6800EF9A89B}"/>
          </ac:spMkLst>
        </pc:spChg>
        <pc:spChg chg="mod">
          <ac:chgData name="野田　純平" userId="44253234-cae9-4259-a7e7-14fecf54bc2d" providerId="ADAL" clId="{3DE2B82D-728E-44EA-A7BE-C9C5CDACB41A}" dt="2020-01-31T23:02:41.298" v="3551" actId="114"/>
          <ac:spMkLst>
            <pc:docMk/>
            <pc:sldMk cId="1380252615" sldId="495"/>
            <ac:spMk id="42" creationId="{AA7C313A-C29E-49F5-9B4C-3E57C40A1B5B}"/>
          </ac:spMkLst>
        </pc:spChg>
        <pc:spChg chg="mod">
          <ac:chgData name="野田　純平" userId="44253234-cae9-4259-a7e7-14fecf54bc2d" providerId="ADAL" clId="{3DE2B82D-728E-44EA-A7BE-C9C5CDACB41A}" dt="2020-02-01T02:10:48.448" v="3700" actId="207"/>
          <ac:spMkLst>
            <pc:docMk/>
            <pc:sldMk cId="1380252615" sldId="495"/>
            <ac:spMk id="44" creationId="{4845C49B-675C-46F3-9400-591B1A64CDF4}"/>
          </ac:spMkLst>
        </pc:spChg>
        <pc:spChg chg="mod">
          <ac:chgData name="野田　純平" userId="44253234-cae9-4259-a7e7-14fecf54bc2d" providerId="ADAL" clId="{3DE2B82D-728E-44EA-A7BE-C9C5CDACB41A}" dt="2020-02-01T02:10:48.448" v="3700" actId="207"/>
          <ac:spMkLst>
            <pc:docMk/>
            <pc:sldMk cId="1380252615" sldId="495"/>
            <ac:spMk id="45" creationId="{F29BB107-30EF-4905-8C34-5CD643596ED2}"/>
          </ac:spMkLst>
        </pc:spChg>
        <pc:spChg chg="mod">
          <ac:chgData name="野田　純平" userId="44253234-cae9-4259-a7e7-14fecf54bc2d" providerId="ADAL" clId="{3DE2B82D-728E-44EA-A7BE-C9C5CDACB41A}" dt="2020-02-01T02:10:48.448" v="3700" actId="207"/>
          <ac:spMkLst>
            <pc:docMk/>
            <pc:sldMk cId="1380252615" sldId="495"/>
            <ac:spMk id="46" creationId="{0909E5C1-353E-4E4B-B465-B196B016A2E4}"/>
          </ac:spMkLst>
        </pc:spChg>
        <pc:spChg chg="mod">
          <ac:chgData name="野田　純平" userId="44253234-cae9-4259-a7e7-14fecf54bc2d" providerId="ADAL" clId="{3DE2B82D-728E-44EA-A7BE-C9C5CDACB41A}" dt="2020-02-01T02:11:03.596" v="3702" actId="207"/>
          <ac:spMkLst>
            <pc:docMk/>
            <pc:sldMk cId="1380252615" sldId="495"/>
            <ac:spMk id="48" creationId="{510322B5-751B-48BD-B340-8399E173FEEB}"/>
          </ac:spMkLst>
        </pc:spChg>
        <pc:spChg chg="mod">
          <ac:chgData name="野田　純平" userId="44253234-cae9-4259-a7e7-14fecf54bc2d" providerId="ADAL" clId="{3DE2B82D-728E-44EA-A7BE-C9C5CDACB41A}" dt="2020-02-01T01:48:39.502" v="3697" actId="207"/>
          <ac:spMkLst>
            <pc:docMk/>
            <pc:sldMk cId="1380252615" sldId="495"/>
            <ac:spMk id="49" creationId="{1A4DCD71-4A69-4314-B7C9-8F8DF6099515}"/>
          </ac:spMkLst>
        </pc:spChg>
        <pc:spChg chg="mod">
          <ac:chgData name="野田　純平" userId="44253234-cae9-4259-a7e7-14fecf54bc2d" providerId="ADAL" clId="{3DE2B82D-728E-44EA-A7BE-C9C5CDACB41A}" dt="2020-02-01T01:48:39.502" v="3697" actId="207"/>
          <ac:spMkLst>
            <pc:docMk/>
            <pc:sldMk cId="1380252615" sldId="495"/>
            <ac:spMk id="50" creationId="{7E24477B-E72D-4947-A460-591F2028E412}"/>
          </ac:spMkLst>
        </pc:spChg>
        <pc:spChg chg="mod">
          <ac:chgData name="野田　純平" userId="44253234-cae9-4259-a7e7-14fecf54bc2d" providerId="ADAL" clId="{3DE2B82D-728E-44EA-A7BE-C9C5CDACB41A}" dt="2020-02-01T01:48:39.502" v="3697" actId="207"/>
          <ac:spMkLst>
            <pc:docMk/>
            <pc:sldMk cId="1380252615" sldId="495"/>
            <ac:spMk id="51" creationId="{675FB703-9050-450A-9309-A0DB19D2ECD2}"/>
          </ac:spMkLst>
        </pc:spChg>
        <pc:spChg chg="mod">
          <ac:chgData name="野田　純平" userId="44253234-cae9-4259-a7e7-14fecf54bc2d" providerId="ADAL" clId="{3DE2B82D-728E-44EA-A7BE-C9C5CDACB41A}" dt="2020-02-01T01:48:39.502" v="3697" actId="207"/>
          <ac:spMkLst>
            <pc:docMk/>
            <pc:sldMk cId="1380252615" sldId="495"/>
            <ac:spMk id="52" creationId="{7ED07709-171B-4687-BF1F-91FF7EC24895}"/>
          </ac:spMkLst>
        </pc:spChg>
        <pc:spChg chg="ord">
          <ac:chgData name="野田　純平" userId="44253234-cae9-4259-a7e7-14fecf54bc2d" providerId="ADAL" clId="{3DE2B82D-728E-44EA-A7BE-C9C5CDACB41A}" dt="2020-02-01T01:48:25.698" v="3696" actId="167"/>
          <ac:spMkLst>
            <pc:docMk/>
            <pc:sldMk cId="1380252615" sldId="495"/>
            <ac:spMk id="53" creationId="{39146119-A440-4D5F-8AAF-26F303C6806A}"/>
          </ac:spMkLst>
        </pc:spChg>
        <pc:spChg chg="mod">
          <ac:chgData name="野田　純平" userId="44253234-cae9-4259-a7e7-14fecf54bc2d" providerId="ADAL" clId="{3DE2B82D-728E-44EA-A7BE-C9C5CDACB41A}" dt="2020-02-01T01:48:39.502" v="3697" actId="207"/>
          <ac:spMkLst>
            <pc:docMk/>
            <pc:sldMk cId="1380252615" sldId="495"/>
            <ac:spMk id="58" creationId="{523B1804-3E22-41D9-A38B-21F1F2961A24}"/>
          </ac:spMkLst>
        </pc:spChg>
        <pc:spChg chg="add mod">
          <ac:chgData name="野田　純平" userId="44253234-cae9-4259-a7e7-14fecf54bc2d" providerId="ADAL" clId="{3DE2B82D-728E-44EA-A7BE-C9C5CDACB41A}" dt="2020-01-31T23:06:22.014" v="3653" actId="1076"/>
          <ac:spMkLst>
            <pc:docMk/>
            <pc:sldMk cId="1380252615" sldId="495"/>
            <ac:spMk id="60" creationId="{C762A9F8-2519-47FB-B571-957BA259B608}"/>
          </ac:spMkLst>
        </pc:spChg>
        <pc:spChg chg="mod">
          <ac:chgData name="野田　純平" userId="44253234-cae9-4259-a7e7-14fecf54bc2d" providerId="ADAL" clId="{3DE2B82D-728E-44EA-A7BE-C9C5CDACB41A}" dt="2020-01-31T23:00:03.702" v="3513" actId="20577"/>
          <ac:spMkLst>
            <pc:docMk/>
            <pc:sldMk cId="1380252615" sldId="495"/>
            <ac:spMk id="72" creationId="{CD45A1A1-0C1C-4C72-9AE5-810F3F3B1F3E}"/>
          </ac:spMkLst>
        </pc:spChg>
        <pc:spChg chg="mod">
          <ac:chgData name="野田　純平" userId="44253234-cae9-4259-a7e7-14fecf54bc2d" providerId="ADAL" clId="{3DE2B82D-728E-44EA-A7BE-C9C5CDACB41A}" dt="2020-01-31T22:59:58.409" v="3511" actId="20577"/>
          <ac:spMkLst>
            <pc:docMk/>
            <pc:sldMk cId="1380252615" sldId="495"/>
            <ac:spMk id="91" creationId="{5EBA5F25-DEFF-441C-B9B6-D59701E0477E}"/>
          </ac:spMkLst>
        </pc:spChg>
        <pc:cxnChg chg="mod">
          <ac:chgData name="野田　純平" userId="44253234-cae9-4259-a7e7-14fecf54bc2d" providerId="ADAL" clId="{3DE2B82D-728E-44EA-A7BE-C9C5CDACB41A}" dt="2020-01-31T23:02:57.539" v="3552" actId="1076"/>
          <ac:cxnSpMkLst>
            <pc:docMk/>
            <pc:sldMk cId="1380252615" sldId="495"/>
            <ac:cxnSpMk id="28" creationId="{05BEB89D-F226-465A-9E93-E1C415B519CC}"/>
          </ac:cxnSpMkLst>
        </pc:cxnChg>
        <pc:cxnChg chg="mod">
          <ac:chgData name="野田　純平" userId="44253234-cae9-4259-a7e7-14fecf54bc2d" providerId="ADAL" clId="{3DE2B82D-728E-44EA-A7BE-C9C5CDACB41A}" dt="2020-01-31T23:02:57.539" v="3552" actId="1076"/>
          <ac:cxnSpMkLst>
            <pc:docMk/>
            <pc:sldMk cId="1380252615" sldId="495"/>
            <ac:cxnSpMk id="30" creationId="{BC0DAF0A-92A1-43C1-B8F6-831B6F5243EA}"/>
          </ac:cxnSpMkLst>
        </pc:cxnChg>
        <pc:cxnChg chg="mod">
          <ac:chgData name="野田　純平" userId="44253234-cae9-4259-a7e7-14fecf54bc2d" providerId="ADAL" clId="{3DE2B82D-728E-44EA-A7BE-C9C5CDACB41A}" dt="2020-01-31T23:02:57.539" v="3552" actId="1076"/>
          <ac:cxnSpMkLst>
            <pc:docMk/>
            <pc:sldMk cId="1380252615" sldId="495"/>
            <ac:cxnSpMk id="33" creationId="{7F4EABA1-152E-4D73-93CF-B1E66ABBFD07}"/>
          </ac:cxnSpMkLst>
        </pc:cxnChg>
        <pc:cxnChg chg="mod">
          <ac:chgData name="野田　純平" userId="44253234-cae9-4259-a7e7-14fecf54bc2d" providerId="ADAL" clId="{3DE2B82D-728E-44EA-A7BE-C9C5CDACB41A}" dt="2020-01-31T23:02:57.539" v="3552" actId="1076"/>
          <ac:cxnSpMkLst>
            <pc:docMk/>
            <pc:sldMk cId="1380252615" sldId="495"/>
            <ac:cxnSpMk id="36" creationId="{47AD1038-6CCF-4956-8E89-47812628323F}"/>
          </ac:cxnSpMkLst>
        </pc:cxnChg>
        <pc:cxnChg chg="ord">
          <ac:chgData name="野田　純平" userId="44253234-cae9-4259-a7e7-14fecf54bc2d" providerId="ADAL" clId="{3DE2B82D-728E-44EA-A7BE-C9C5CDACB41A}" dt="2020-02-01T02:10:59.252" v="3701" actId="167"/>
          <ac:cxnSpMkLst>
            <pc:docMk/>
            <pc:sldMk cId="1380252615" sldId="495"/>
            <ac:cxnSpMk id="57" creationId="{141DD6B9-B56E-4E96-AE50-2396CE9441FF}"/>
          </ac:cxnSpMkLst>
        </pc:cxnChg>
      </pc:sldChg>
      <pc:sldChg chg="modSp add">
        <pc:chgData name="野田　純平" userId="44253234-cae9-4259-a7e7-14fecf54bc2d" providerId="ADAL" clId="{3DE2B82D-728E-44EA-A7BE-C9C5CDACB41A}" dt="2020-02-01T01:45:42.939" v="3693" actId="207"/>
        <pc:sldMkLst>
          <pc:docMk/>
          <pc:sldMk cId="3059768189" sldId="496"/>
        </pc:sldMkLst>
        <pc:spChg chg="mod">
          <ac:chgData name="野田　純平" userId="44253234-cae9-4259-a7e7-14fecf54bc2d" providerId="ADAL" clId="{3DE2B82D-728E-44EA-A7BE-C9C5CDACB41A}" dt="2020-02-01T01:45:42.939" v="3693" actId="207"/>
          <ac:spMkLst>
            <pc:docMk/>
            <pc:sldMk cId="3059768189" sldId="496"/>
            <ac:spMk id="88" creationId="{752E5D13-4CA6-4845-B30A-ADDED3AB7FDD}"/>
          </ac:spMkLst>
        </pc:spChg>
        <pc:spChg chg="mod">
          <ac:chgData name="野田　純平" userId="44253234-cae9-4259-a7e7-14fecf54bc2d" providerId="ADAL" clId="{3DE2B82D-728E-44EA-A7BE-C9C5CDACB41A}" dt="2020-02-01T01:45:35.525" v="3692" actId="207"/>
          <ac:spMkLst>
            <pc:docMk/>
            <pc:sldMk cId="3059768189" sldId="496"/>
            <ac:spMk id="92" creationId="{0882CF88-FF82-4C43-8CA3-48F3F2BB2241}"/>
          </ac:spMkLst>
        </pc:spChg>
        <pc:spChg chg="mod">
          <ac:chgData name="野田　純平" userId="44253234-cae9-4259-a7e7-14fecf54bc2d" providerId="ADAL" clId="{3DE2B82D-728E-44EA-A7BE-C9C5CDACB41A}" dt="2020-02-01T01:45:28.977" v="3691" actId="207"/>
          <ac:spMkLst>
            <pc:docMk/>
            <pc:sldMk cId="3059768189" sldId="496"/>
            <ac:spMk id="114" creationId="{E47373FA-2D09-4879-97AD-F16857F20AE2}"/>
          </ac:spMkLst>
        </pc:spChg>
        <pc:spChg chg="mod">
          <ac:chgData name="野田　純平" userId="44253234-cae9-4259-a7e7-14fecf54bc2d" providerId="ADAL" clId="{3DE2B82D-728E-44EA-A7BE-C9C5CDACB41A}" dt="2020-02-01T01:45:28.977" v="3691" actId="207"/>
          <ac:spMkLst>
            <pc:docMk/>
            <pc:sldMk cId="3059768189" sldId="496"/>
            <ac:spMk id="118" creationId="{34F6A998-80A3-44A0-A107-99184F4E4F66}"/>
          </ac:spMkLst>
        </pc:spChg>
        <pc:spChg chg="mod">
          <ac:chgData name="野田　純平" userId="44253234-cae9-4259-a7e7-14fecf54bc2d" providerId="ADAL" clId="{3DE2B82D-728E-44EA-A7BE-C9C5CDACB41A}" dt="2020-02-01T01:45:28.977" v="3691" actId="207"/>
          <ac:spMkLst>
            <pc:docMk/>
            <pc:sldMk cId="3059768189" sldId="496"/>
            <ac:spMk id="119" creationId="{53C50F69-AC1F-49B7-8261-50AC170EED44}"/>
          </ac:spMkLst>
        </pc:spChg>
        <pc:spChg chg="mod">
          <ac:chgData name="野田　純平" userId="44253234-cae9-4259-a7e7-14fecf54bc2d" providerId="ADAL" clId="{3DE2B82D-728E-44EA-A7BE-C9C5CDACB41A}" dt="2020-02-01T01:45:28.977" v="3691" actId="207"/>
          <ac:spMkLst>
            <pc:docMk/>
            <pc:sldMk cId="3059768189" sldId="496"/>
            <ac:spMk id="120" creationId="{51EF56F1-94DB-4307-882C-429B0E799C20}"/>
          </ac:spMkLst>
        </pc:spChg>
        <pc:spChg chg="mod">
          <ac:chgData name="野田　純平" userId="44253234-cae9-4259-a7e7-14fecf54bc2d" providerId="ADAL" clId="{3DE2B82D-728E-44EA-A7BE-C9C5CDACB41A}" dt="2020-02-01T01:45:28.977" v="3691" actId="207"/>
          <ac:spMkLst>
            <pc:docMk/>
            <pc:sldMk cId="3059768189" sldId="496"/>
            <ac:spMk id="136" creationId="{A7943CA0-45A6-4AF5-AEFB-D777858CD248}"/>
          </ac:spMkLst>
        </pc:spChg>
      </pc:sldChg>
      <pc:sldChg chg="modSp add">
        <pc:chgData name="野田　純平" userId="44253234-cae9-4259-a7e7-14fecf54bc2d" providerId="ADAL" clId="{3DE2B82D-728E-44EA-A7BE-C9C5CDACB41A}" dt="2020-02-02T14:32:53.077" v="3713" actId="1076"/>
        <pc:sldMkLst>
          <pc:docMk/>
          <pc:sldMk cId="2109738035" sldId="497"/>
        </pc:sldMkLst>
        <pc:spChg chg="mod">
          <ac:chgData name="野田　純平" userId="44253234-cae9-4259-a7e7-14fecf54bc2d" providerId="ADAL" clId="{3DE2B82D-728E-44EA-A7BE-C9C5CDACB41A}" dt="2020-02-02T14:32:53.077" v="3713" actId="1076"/>
          <ac:spMkLst>
            <pc:docMk/>
            <pc:sldMk cId="2109738035" sldId="497"/>
            <ac:spMk id="77" creationId="{17269808-593C-424F-BFCF-BD20100F03AC}"/>
          </ac:spMkLst>
        </pc:spChg>
      </pc:sldChg>
      <pc:sldChg chg="addSp delSp modSp add">
        <pc:chgData name="野田　純平" userId="44253234-cae9-4259-a7e7-14fecf54bc2d" providerId="ADAL" clId="{3DE2B82D-728E-44EA-A7BE-C9C5CDACB41A}" dt="2020-02-12T01:01:07.005" v="3819" actId="1076"/>
        <pc:sldMkLst>
          <pc:docMk/>
          <pc:sldMk cId="896086898" sldId="498"/>
        </pc:sldMkLst>
        <pc:spChg chg="add mod">
          <ac:chgData name="野田　純平" userId="44253234-cae9-4259-a7e7-14fecf54bc2d" providerId="ADAL" clId="{3DE2B82D-728E-44EA-A7BE-C9C5CDACB41A}" dt="2020-02-12T00:57:22.285" v="3784" actId="1036"/>
          <ac:spMkLst>
            <pc:docMk/>
            <pc:sldMk cId="896086898" sldId="498"/>
            <ac:spMk id="2" creationId="{4F964734-03C3-4CA6-8FA1-A253CDD82238}"/>
          </ac:spMkLst>
        </pc:spChg>
        <pc:spChg chg="add mod">
          <ac:chgData name="野田　純平" userId="44253234-cae9-4259-a7e7-14fecf54bc2d" providerId="ADAL" clId="{3DE2B82D-728E-44EA-A7BE-C9C5CDACB41A}" dt="2020-02-12T00:57:22.285" v="3784" actId="1036"/>
          <ac:spMkLst>
            <pc:docMk/>
            <pc:sldMk cId="896086898" sldId="498"/>
            <ac:spMk id="3" creationId="{1FD6413E-9297-49A4-BDC5-DD2578783FE5}"/>
          </ac:spMkLst>
        </pc:spChg>
        <pc:spChg chg="add mod">
          <ac:chgData name="野田　純平" userId="44253234-cae9-4259-a7e7-14fecf54bc2d" providerId="ADAL" clId="{3DE2B82D-728E-44EA-A7BE-C9C5CDACB41A}" dt="2020-02-12T00:57:22.285" v="3784" actId="1036"/>
          <ac:spMkLst>
            <pc:docMk/>
            <pc:sldMk cId="896086898" sldId="498"/>
            <ac:spMk id="7" creationId="{87A8611F-A060-43BC-8F12-B388D26DDA89}"/>
          </ac:spMkLst>
        </pc:spChg>
        <pc:spChg chg="add mod">
          <ac:chgData name="野田　純平" userId="44253234-cae9-4259-a7e7-14fecf54bc2d" providerId="ADAL" clId="{3DE2B82D-728E-44EA-A7BE-C9C5CDACB41A}" dt="2020-02-12T00:57:22.285" v="3784" actId="1036"/>
          <ac:spMkLst>
            <pc:docMk/>
            <pc:sldMk cId="896086898" sldId="498"/>
            <ac:spMk id="11" creationId="{7C01D78E-71EE-4F3C-878F-A87D8B84CB12}"/>
          </ac:spMkLst>
        </pc:spChg>
        <pc:spChg chg="add mod">
          <ac:chgData name="野田　純平" userId="44253234-cae9-4259-a7e7-14fecf54bc2d" providerId="ADAL" clId="{3DE2B82D-728E-44EA-A7BE-C9C5CDACB41A}" dt="2020-02-12T00:57:22.285" v="3784" actId="1036"/>
          <ac:spMkLst>
            <pc:docMk/>
            <pc:sldMk cId="896086898" sldId="498"/>
            <ac:spMk id="12" creationId="{E9912B5E-DEA8-4146-8450-218FB75505EE}"/>
          </ac:spMkLst>
        </pc:spChg>
        <pc:spChg chg="add mod">
          <ac:chgData name="野田　純平" userId="44253234-cae9-4259-a7e7-14fecf54bc2d" providerId="ADAL" clId="{3DE2B82D-728E-44EA-A7BE-C9C5CDACB41A}" dt="2020-02-12T00:57:22.285" v="3784" actId="1036"/>
          <ac:spMkLst>
            <pc:docMk/>
            <pc:sldMk cId="896086898" sldId="498"/>
            <ac:spMk id="13" creationId="{48475007-DB13-4C13-9163-88D60C3A7237}"/>
          </ac:spMkLst>
        </pc:spChg>
        <pc:spChg chg="add mod">
          <ac:chgData name="野田　純平" userId="44253234-cae9-4259-a7e7-14fecf54bc2d" providerId="ADAL" clId="{3DE2B82D-728E-44EA-A7BE-C9C5CDACB41A}" dt="2020-02-12T00:57:22.285" v="3784" actId="1036"/>
          <ac:spMkLst>
            <pc:docMk/>
            <pc:sldMk cId="896086898" sldId="498"/>
            <ac:spMk id="14" creationId="{BEEB2A79-7BD4-43A0-80DC-0F02DED0E724}"/>
          </ac:spMkLst>
        </pc:spChg>
        <pc:spChg chg="add mod">
          <ac:chgData name="野田　純平" userId="44253234-cae9-4259-a7e7-14fecf54bc2d" providerId="ADAL" clId="{3DE2B82D-728E-44EA-A7BE-C9C5CDACB41A}" dt="2020-02-12T00:57:22.285" v="3784" actId="1036"/>
          <ac:spMkLst>
            <pc:docMk/>
            <pc:sldMk cId="896086898" sldId="498"/>
            <ac:spMk id="15" creationId="{61C9E955-1469-4E23-8915-505DDFB45A62}"/>
          </ac:spMkLst>
        </pc:spChg>
        <pc:spChg chg="add mod">
          <ac:chgData name="野田　純平" userId="44253234-cae9-4259-a7e7-14fecf54bc2d" providerId="ADAL" clId="{3DE2B82D-728E-44EA-A7BE-C9C5CDACB41A}" dt="2020-02-12T00:57:22.285" v="3784" actId="1036"/>
          <ac:spMkLst>
            <pc:docMk/>
            <pc:sldMk cId="896086898" sldId="498"/>
            <ac:spMk id="16" creationId="{968D280F-59F7-44E8-ABCD-9CF29141BB01}"/>
          </ac:spMkLst>
        </pc:spChg>
        <pc:spChg chg="add mod">
          <ac:chgData name="野田　純平" userId="44253234-cae9-4259-a7e7-14fecf54bc2d" providerId="ADAL" clId="{3DE2B82D-728E-44EA-A7BE-C9C5CDACB41A}" dt="2020-02-12T00:57:22.285" v="3784" actId="1036"/>
          <ac:spMkLst>
            <pc:docMk/>
            <pc:sldMk cId="896086898" sldId="498"/>
            <ac:spMk id="17" creationId="{60C67C26-3A32-42AB-92D9-5D237E31C313}"/>
          </ac:spMkLst>
        </pc:spChg>
        <pc:spChg chg="add mod">
          <ac:chgData name="野田　純平" userId="44253234-cae9-4259-a7e7-14fecf54bc2d" providerId="ADAL" clId="{3DE2B82D-728E-44EA-A7BE-C9C5CDACB41A}" dt="2020-02-12T00:57:22.285" v="3784" actId="1036"/>
          <ac:spMkLst>
            <pc:docMk/>
            <pc:sldMk cId="896086898" sldId="498"/>
            <ac:spMk id="18" creationId="{E26059DB-A377-4070-948F-1A6E7CAD0B38}"/>
          </ac:spMkLst>
        </pc:spChg>
        <pc:spChg chg="add del mod">
          <ac:chgData name="野田　純平" userId="44253234-cae9-4259-a7e7-14fecf54bc2d" providerId="ADAL" clId="{3DE2B82D-728E-44EA-A7BE-C9C5CDACB41A}" dt="2020-02-12T01:00:32.480" v="3810" actId="478"/>
          <ac:spMkLst>
            <pc:docMk/>
            <pc:sldMk cId="896086898" sldId="498"/>
            <ac:spMk id="21" creationId="{7A027A6C-DA2D-4B1F-9B46-F95F9E279B83}"/>
          </ac:spMkLst>
        </pc:spChg>
        <pc:spChg chg="add mod">
          <ac:chgData name="野田　純平" userId="44253234-cae9-4259-a7e7-14fecf54bc2d" providerId="ADAL" clId="{3DE2B82D-728E-44EA-A7BE-C9C5CDACB41A}" dt="2020-02-12T00:57:37.096" v="3789" actId="1076"/>
          <ac:spMkLst>
            <pc:docMk/>
            <pc:sldMk cId="896086898" sldId="498"/>
            <ac:spMk id="22" creationId="{795B1B68-C6EC-4A22-93AE-AF04420B8858}"/>
          </ac:spMkLst>
        </pc:spChg>
        <pc:spChg chg="add mod">
          <ac:chgData name="野田　純平" userId="44253234-cae9-4259-a7e7-14fecf54bc2d" providerId="ADAL" clId="{3DE2B82D-728E-44EA-A7BE-C9C5CDACB41A}" dt="2020-02-12T00:57:51.916" v="3791" actId="1076"/>
          <ac:spMkLst>
            <pc:docMk/>
            <pc:sldMk cId="896086898" sldId="498"/>
            <ac:spMk id="36" creationId="{AFBD8763-41D2-4980-BAAD-17C5F8F5C2E6}"/>
          </ac:spMkLst>
        </pc:spChg>
        <pc:spChg chg="add mod">
          <ac:chgData name="野田　純平" userId="44253234-cae9-4259-a7e7-14fecf54bc2d" providerId="ADAL" clId="{3DE2B82D-728E-44EA-A7BE-C9C5CDACB41A}" dt="2020-02-12T00:57:51.916" v="3791" actId="1076"/>
          <ac:spMkLst>
            <pc:docMk/>
            <pc:sldMk cId="896086898" sldId="498"/>
            <ac:spMk id="37" creationId="{E31731E6-C6BB-42D5-92A5-635F7F4CB400}"/>
          </ac:spMkLst>
        </pc:spChg>
        <pc:spChg chg="add mod">
          <ac:chgData name="野田　純平" userId="44253234-cae9-4259-a7e7-14fecf54bc2d" providerId="ADAL" clId="{3DE2B82D-728E-44EA-A7BE-C9C5CDACB41A}" dt="2020-02-12T00:57:51.916" v="3791" actId="1076"/>
          <ac:spMkLst>
            <pc:docMk/>
            <pc:sldMk cId="896086898" sldId="498"/>
            <ac:spMk id="38" creationId="{DF4034C5-3FA6-46A6-B9A2-90187AB9B0CB}"/>
          </ac:spMkLst>
        </pc:spChg>
        <pc:spChg chg="add mod">
          <ac:chgData name="野田　純平" userId="44253234-cae9-4259-a7e7-14fecf54bc2d" providerId="ADAL" clId="{3DE2B82D-728E-44EA-A7BE-C9C5CDACB41A}" dt="2020-02-12T00:57:51.916" v="3791" actId="1076"/>
          <ac:spMkLst>
            <pc:docMk/>
            <pc:sldMk cId="896086898" sldId="498"/>
            <ac:spMk id="39" creationId="{F35A0DB7-2CCC-47FA-A7C9-9E90646A4C57}"/>
          </ac:spMkLst>
        </pc:spChg>
        <pc:spChg chg="add mod">
          <ac:chgData name="野田　純平" userId="44253234-cae9-4259-a7e7-14fecf54bc2d" providerId="ADAL" clId="{3DE2B82D-728E-44EA-A7BE-C9C5CDACB41A}" dt="2020-02-12T00:57:51.916" v="3791" actId="1076"/>
          <ac:spMkLst>
            <pc:docMk/>
            <pc:sldMk cId="896086898" sldId="498"/>
            <ac:spMk id="40" creationId="{5EE0ED9D-DD92-4F91-A0D5-A6CF0D9C644A}"/>
          </ac:spMkLst>
        </pc:spChg>
        <pc:spChg chg="add mod">
          <ac:chgData name="野田　純平" userId="44253234-cae9-4259-a7e7-14fecf54bc2d" providerId="ADAL" clId="{3DE2B82D-728E-44EA-A7BE-C9C5CDACB41A}" dt="2020-02-12T00:57:51.916" v="3791" actId="1076"/>
          <ac:spMkLst>
            <pc:docMk/>
            <pc:sldMk cId="896086898" sldId="498"/>
            <ac:spMk id="41" creationId="{2BA3C148-078F-498A-836A-B3EF30A6A802}"/>
          </ac:spMkLst>
        </pc:spChg>
        <pc:spChg chg="add mod">
          <ac:chgData name="野田　純平" userId="44253234-cae9-4259-a7e7-14fecf54bc2d" providerId="ADAL" clId="{3DE2B82D-728E-44EA-A7BE-C9C5CDACB41A}" dt="2020-02-12T00:57:51.916" v="3791" actId="1076"/>
          <ac:spMkLst>
            <pc:docMk/>
            <pc:sldMk cId="896086898" sldId="498"/>
            <ac:spMk id="42" creationId="{6F73BF53-89A1-47FE-A002-52DEB782D22C}"/>
          </ac:spMkLst>
        </pc:spChg>
        <pc:spChg chg="add mod">
          <ac:chgData name="野田　純平" userId="44253234-cae9-4259-a7e7-14fecf54bc2d" providerId="ADAL" clId="{3DE2B82D-728E-44EA-A7BE-C9C5CDACB41A}" dt="2020-02-12T00:57:51.916" v="3791" actId="1076"/>
          <ac:spMkLst>
            <pc:docMk/>
            <pc:sldMk cId="896086898" sldId="498"/>
            <ac:spMk id="43" creationId="{8C28AEAA-E3FB-416F-9850-39F0692CE5B6}"/>
          </ac:spMkLst>
        </pc:spChg>
        <pc:spChg chg="add mod">
          <ac:chgData name="野田　純平" userId="44253234-cae9-4259-a7e7-14fecf54bc2d" providerId="ADAL" clId="{3DE2B82D-728E-44EA-A7BE-C9C5CDACB41A}" dt="2020-02-12T00:57:51.916" v="3791" actId="1076"/>
          <ac:spMkLst>
            <pc:docMk/>
            <pc:sldMk cId="896086898" sldId="498"/>
            <ac:spMk id="44" creationId="{40E2BAEB-4B0C-4223-A0A7-36AD6EEA66F4}"/>
          </ac:spMkLst>
        </pc:spChg>
        <pc:spChg chg="add mod">
          <ac:chgData name="野田　純平" userId="44253234-cae9-4259-a7e7-14fecf54bc2d" providerId="ADAL" clId="{3DE2B82D-728E-44EA-A7BE-C9C5CDACB41A}" dt="2020-02-12T00:57:51.916" v="3791" actId="1076"/>
          <ac:spMkLst>
            <pc:docMk/>
            <pc:sldMk cId="896086898" sldId="498"/>
            <ac:spMk id="45" creationId="{D32BC67C-81A0-4588-BDA3-A996C24FE584}"/>
          </ac:spMkLst>
        </pc:spChg>
        <pc:spChg chg="add mod">
          <ac:chgData name="野田　純平" userId="44253234-cae9-4259-a7e7-14fecf54bc2d" providerId="ADAL" clId="{3DE2B82D-728E-44EA-A7BE-C9C5CDACB41A}" dt="2020-02-12T00:57:51.916" v="3791" actId="1076"/>
          <ac:spMkLst>
            <pc:docMk/>
            <pc:sldMk cId="896086898" sldId="498"/>
            <ac:spMk id="46" creationId="{9320F50E-706C-4D26-9577-C49EA7BC9D73}"/>
          </ac:spMkLst>
        </pc:spChg>
        <pc:spChg chg="add mod">
          <ac:chgData name="野田　純平" userId="44253234-cae9-4259-a7e7-14fecf54bc2d" providerId="ADAL" clId="{3DE2B82D-728E-44EA-A7BE-C9C5CDACB41A}" dt="2020-02-12T00:57:51.916" v="3791" actId="1076"/>
          <ac:spMkLst>
            <pc:docMk/>
            <pc:sldMk cId="896086898" sldId="498"/>
            <ac:spMk id="47" creationId="{ECE461AD-3CB2-4216-A1A9-3204FB8F51E7}"/>
          </ac:spMkLst>
        </pc:spChg>
        <pc:spChg chg="add mod">
          <ac:chgData name="野田　純平" userId="44253234-cae9-4259-a7e7-14fecf54bc2d" providerId="ADAL" clId="{3DE2B82D-728E-44EA-A7BE-C9C5CDACB41A}" dt="2020-02-12T00:58:02.164" v="3793" actId="1076"/>
          <ac:spMkLst>
            <pc:docMk/>
            <pc:sldMk cId="896086898" sldId="498"/>
            <ac:spMk id="48" creationId="{AD81D975-F8A4-4B94-B4D5-0A907A283BC5}"/>
          </ac:spMkLst>
        </pc:spChg>
        <pc:spChg chg="add del mod">
          <ac:chgData name="野田　純平" userId="44253234-cae9-4259-a7e7-14fecf54bc2d" providerId="ADAL" clId="{3DE2B82D-728E-44EA-A7BE-C9C5CDACB41A}" dt="2020-02-12T01:00:32.480" v="3810" actId="478"/>
          <ac:spMkLst>
            <pc:docMk/>
            <pc:sldMk cId="896086898" sldId="498"/>
            <ac:spMk id="51" creationId="{CCD8C339-BF40-4B2C-99A0-9CBC12DF9AA5}"/>
          </ac:spMkLst>
        </pc:spChg>
        <pc:spChg chg="add del mod">
          <ac:chgData name="野田　純平" userId="44253234-cae9-4259-a7e7-14fecf54bc2d" providerId="ADAL" clId="{3DE2B82D-728E-44EA-A7BE-C9C5CDACB41A}" dt="2020-02-12T01:00:32.480" v="3810" actId="478"/>
          <ac:spMkLst>
            <pc:docMk/>
            <pc:sldMk cId="896086898" sldId="498"/>
            <ac:spMk id="52" creationId="{12201ACA-4188-4F5A-849B-587E2147F516}"/>
          </ac:spMkLst>
        </pc:spChg>
        <pc:spChg chg="add mod">
          <ac:chgData name="野田　純平" userId="44253234-cae9-4259-a7e7-14fecf54bc2d" providerId="ADAL" clId="{3DE2B82D-728E-44EA-A7BE-C9C5CDACB41A}" dt="2020-02-12T00:59:02.854" v="3802" actId="1076"/>
          <ac:spMkLst>
            <pc:docMk/>
            <pc:sldMk cId="896086898" sldId="498"/>
            <ac:spMk id="53" creationId="{A97259CD-ED29-47D9-8900-5FC9AAA675E1}"/>
          </ac:spMkLst>
        </pc:spChg>
        <pc:spChg chg="add mod">
          <ac:chgData name="野田　純平" userId="44253234-cae9-4259-a7e7-14fecf54bc2d" providerId="ADAL" clId="{3DE2B82D-728E-44EA-A7BE-C9C5CDACB41A}" dt="2020-02-12T01:01:07.005" v="3819" actId="1076"/>
          <ac:spMkLst>
            <pc:docMk/>
            <pc:sldMk cId="896086898" sldId="498"/>
            <ac:spMk id="56" creationId="{FB181271-666F-43BF-B204-77E4698C1400}"/>
          </ac:spMkLst>
        </pc:spChg>
        <pc:grpChg chg="add mod">
          <ac:chgData name="野田　純平" userId="44253234-cae9-4259-a7e7-14fecf54bc2d" providerId="ADAL" clId="{3DE2B82D-728E-44EA-A7BE-C9C5CDACB41A}" dt="2020-02-12T00:57:51.916" v="3791" actId="1076"/>
          <ac:grpSpMkLst>
            <pc:docMk/>
            <pc:sldMk cId="896086898" sldId="498"/>
            <ac:grpSpMk id="24" creationId="{3E1887A9-68F6-4B8A-9CDE-11F499B1F04B}"/>
          </ac:grpSpMkLst>
        </pc:grpChg>
        <pc:picChg chg="add del mod">
          <ac:chgData name="野田　純平" userId="44253234-cae9-4259-a7e7-14fecf54bc2d" providerId="ADAL" clId="{3DE2B82D-728E-44EA-A7BE-C9C5CDACB41A}" dt="2020-02-12T01:00:32.480" v="3810" actId="478"/>
          <ac:picMkLst>
            <pc:docMk/>
            <pc:sldMk cId="896086898" sldId="498"/>
            <ac:picMk id="20" creationId="{B5445DBC-68FD-49CC-8940-450BBB87356F}"/>
          </ac:picMkLst>
        </pc:picChg>
        <pc:picChg chg="add mod">
          <ac:chgData name="野田　純平" userId="44253234-cae9-4259-a7e7-14fecf54bc2d" providerId="ADAL" clId="{3DE2B82D-728E-44EA-A7BE-C9C5CDACB41A}" dt="2020-02-12T00:57:51.916" v="3791" actId="1076"/>
          <ac:picMkLst>
            <pc:docMk/>
            <pc:sldMk cId="896086898" sldId="498"/>
            <ac:picMk id="23" creationId="{CC7A5954-DAFE-4B45-96B5-E11AC515A8F0}"/>
          </ac:picMkLst>
        </pc:picChg>
        <pc:picChg chg="add mod">
          <ac:chgData name="野田　純平" userId="44253234-cae9-4259-a7e7-14fecf54bc2d" providerId="ADAL" clId="{3DE2B82D-728E-44EA-A7BE-C9C5CDACB41A}" dt="2020-02-12T01:01:00.522" v="3817" actId="1076"/>
          <ac:picMkLst>
            <pc:docMk/>
            <pc:sldMk cId="896086898" sldId="498"/>
            <ac:picMk id="55" creationId="{C2D0ABF5-C4C3-4518-8119-44407B5A82D7}"/>
          </ac:picMkLst>
        </pc:picChg>
        <pc:cxnChg chg="add mod">
          <ac:chgData name="野田　純平" userId="44253234-cae9-4259-a7e7-14fecf54bc2d" providerId="ADAL" clId="{3DE2B82D-728E-44EA-A7BE-C9C5CDACB41A}" dt="2020-02-12T00:57:22.285" v="3784" actId="1036"/>
          <ac:cxnSpMkLst>
            <pc:docMk/>
            <pc:sldMk cId="896086898" sldId="498"/>
            <ac:cxnSpMk id="4" creationId="{37DCA53C-04F0-4936-B09B-C07E67975FEF}"/>
          </ac:cxnSpMkLst>
        </pc:cxnChg>
        <pc:cxnChg chg="add mod">
          <ac:chgData name="野田　純平" userId="44253234-cae9-4259-a7e7-14fecf54bc2d" providerId="ADAL" clId="{3DE2B82D-728E-44EA-A7BE-C9C5CDACB41A}" dt="2020-02-12T00:57:22.285" v="3784" actId="1036"/>
          <ac:cxnSpMkLst>
            <pc:docMk/>
            <pc:sldMk cId="896086898" sldId="498"/>
            <ac:cxnSpMk id="5" creationId="{C7F136C4-1F53-4A1B-8555-7CE9DE0D1FA8}"/>
          </ac:cxnSpMkLst>
        </pc:cxnChg>
        <pc:cxnChg chg="add mod">
          <ac:chgData name="野田　純平" userId="44253234-cae9-4259-a7e7-14fecf54bc2d" providerId="ADAL" clId="{3DE2B82D-728E-44EA-A7BE-C9C5CDACB41A}" dt="2020-02-12T00:57:22.285" v="3784" actId="1036"/>
          <ac:cxnSpMkLst>
            <pc:docMk/>
            <pc:sldMk cId="896086898" sldId="498"/>
            <ac:cxnSpMk id="6" creationId="{4827290D-AA6C-430F-88C8-66AE119E7BA0}"/>
          </ac:cxnSpMkLst>
        </pc:cxnChg>
        <pc:cxnChg chg="add mod">
          <ac:chgData name="野田　純平" userId="44253234-cae9-4259-a7e7-14fecf54bc2d" providerId="ADAL" clId="{3DE2B82D-728E-44EA-A7BE-C9C5CDACB41A}" dt="2020-02-12T00:57:22.285" v="3784" actId="1036"/>
          <ac:cxnSpMkLst>
            <pc:docMk/>
            <pc:sldMk cId="896086898" sldId="498"/>
            <ac:cxnSpMk id="8" creationId="{084110C1-6AA7-40F4-997B-C82DF0A5B626}"/>
          </ac:cxnSpMkLst>
        </pc:cxnChg>
        <pc:cxnChg chg="add mod">
          <ac:chgData name="野田　純平" userId="44253234-cae9-4259-a7e7-14fecf54bc2d" providerId="ADAL" clId="{3DE2B82D-728E-44EA-A7BE-C9C5CDACB41A}" dt="2020-02-12T00:57:22.285" v="3784" actId="1036"/>
          <ac:cxnSpMkLst>
            <pc:docMk/>
            <pc:sldMk cId="896086898" sldId="498"/>
            <ac:cxnSpMk id="9" creationId="{10F22E69-90AE-4B5E-9170-0448DA655834}"/>
          </ac:cxnSpMkLst>
        </pc:cxnChg>
        <pc:cxnChg chg="add mod">
          <ac:chgData name="野田　純平" userId="44253234-cae9-4259-a7e7-14fecf54bc2d" providerId="ADAL" clId="{3DE2B82D-728E-44EA-A7BE-C9C5CDACB41A}" dt="2020-02-12T00:57:22.285" v="3784" actId="1036"/>
          <ac:cxnSpMkLst>
            <pc:docMk/>
            <pc:sldMk cId="896086898" sldId="498"/>
            <ac:cxnSpMk id="10" creationId="{2DD372C6-2115-4F26-AC23-5FD2C038789C}"/>
          </ac:cxnSpMkLst>
        </pc:cxnChg>
        <pc:cxnChg chg="add del mod">
          <ac:chgData name="野田　純平" userId="44253234-cae9-4259-a7e7-14fecf54bc2d" providerId="ADAL" clId="{3DE2B82D-728E-44EA-A7BE-C9C5CDACB41A}" dt="2020-02-12T01:00:32.480" v="3810" actId="478"/>
          <ac:cxnSpMkLst>
            <pc:docMk/>
            <pc:sldMk cId="896086898" sldId="498"/>
            <ac:cxnSpMk id="49" creationId="{7A367D4A-53F9-4F72-8F78-3AA5153AAF04}"/>
          </ac:cxnSpMkLst>
        </pc:cxnChg>
        <pc:cxnChg chg="add del mod">
          <ac:chgData name="野田　純平" userId="44253234-cae9-4259-a7e7-14fecf54bc2d" providerId="ADAL" clId="{3DE2B82D-728E-44EA-A7BE-C9C5CDACB41A}" dt="2020-02-12T01:00:32.480" v="3810" actId="478"/>
          <ac:cxnSpMkLst>
            <pc:docMk/>
            <pc:sldMk cId="896086898" sldId="498"/>
            <ac:cxnSpMk id="50" creationId="{7E78A83E-52AC-4CD4-85E8-29CE56792EF5}"/>
          </ac:cxnSpMkLst>
        </pc:cxnChg>
      </pc:sldChg>
      <pc:sldChg chg="addSp delSp modSp add">
        <pc:chgData name="野田　純平" userId="44253234-cae9-4259-a7e7-14fecf54bc2d" providerId="ADAL" clId="{3DE2B82D-728E-44EA-A7BE-C9C5CDACB41A}" dt="2020-02-12T03:41:23.577" v="3935" actId="14100"/>
        <pc:sldMkLst>
          <pc:docMk/>
          <pc:sldMk cId="2651081480" sldId="499"/>
        </pc:sldMkLst>
        <pc:spChg chg="mod">
          <ac:chgData name="野田　純平" userId="44253234-cae9-4259-a7e7-14fecf54bc2d" providerId="ADAL" clId="{3DE2B82D-728E-44EA-A7BE-C9C5CDACB41A}" dt="2020-02-12T03:38:25.348" v="3905" actId="164"/>
          <ac:spMkLst>
            <pc:docMk/>
            <pc:sldMk cId="2651081480" sldId="499"/>
            <ac:spMk id="2" creationId="{4F964734-03C3-4CA6-8FA1-A253CDD82238}"/>
          </ac:spMkLst>
        </pc:spChg>
        <pc:spChg chg="mod">
          <ac:chgData name="野田　純平" userId="44253234-cae9-4259-a7e7-14fecf54bc2d" providerId="ADAL" clId="{3DE2B82D-728E-44EA-A7BE-C9C5CDACB41A}" dt="2020-02-12T03:38:25.348" v="3905" actId="164"/>
          <ac:spMkLst>
            <pc:docMk/>
            <pc:sldMk cId="2651081480" sldId="499"/>
            <ac:spMk id="3" creationId="{1FD6413E-9297-49A4-BDC5-DD2578783FE5}"/>
          </ac:spMkLst>
        </pc:spChg>
        <pc:spChg chg="mod">
          <ac:chgData name="野田　純平" userId="44253234-cae9-4259-a7e7-14fecf54bc2d" providerId="ADAL" clId="{3DE2B82D-728E-44EA-A7BE-C9C5CDACB41A}" dt="2020-02-12T03:38:25.348" v="3905" actId="164"/>
          <ac:spMkLst>
            <pc:docMk/>
            <pc:sldMk cId="2651081480" sldId="499"/>
            <ac:spMk id="7" creationId="{87A8611F-A060-43BC-8F12-B388D26DDA89}"/>
          </ac:spMkLst>
        </pc:spChg>
        <pc:spChg chg="mod">
          <ac:chgData name="野田　純平" userId="44253234-cae9-4259-a7e7-14fecf54bc2d" providerId="ADAL" clId="{3DE2B82D-728E-44EA-A7BE-C9C5CDACB41A}" dt="2020-02-12T03:38:25.348" v="3905" actId="164"/>
          <ac:spMkLst>
            <pc:docMk/>
            <pc:sldMk cId="2651081480" sldId="499"/>
            <ac:spMk id="11" creationId="{7C01D78E-71EE-4F3C-878F-A87D8B84CB12}"/>
          </ac:spMkLst>
        </pc:spChg>
        <pc:spChg chg="mod">
          <ac:chgData name="野田　純平" userId="44253234-cae9-4259-a7e7-14fecf54bc2d" providerId="ADAL" clId="{3DE2B82D-728E-44EA-A7BE-C9C5CDACB41A}" dt="2020-02-12T03:38:25.348" v="3905" actId="164"/>
          <ac:spMkLst>
            <pc:docMk/>
            <pc:sldMk cId="2651081480" sldId="499"/>
            <ac:spMk id="12" creationId="{E9912B5E-DEA8-4146-8450-218FB75505EE}"/>
          </ac:spMkLst>
        </pc:spChg>
        <pc:spChg chg="mod">
          <ac:chgData name="野田　純平" userId="44253234-cae9-4259-a7e7-14fecf54bc2d" providerId="ADAL" clId="{3DE2B82D-728E-44EA-A7BE-C9C5CDACB41A}" dt="2020-02-12T03:38:25.348" v="3905" actId="164"/>
          <ac:spMkLst>
            <pc:docMk/>
            <pc:sldMk cId="2651081480" sldId="499"/>
            <ac:spMk id="13" creationId="{48475007-DB13-4C13-9163-88D60C3A7237}"/>
          </ac:spMkLst>
        </pc:spChg>
        <pc:spChg chg="mod">
          <ac:chgData name="野田　純平" userId="44253234-cae9-4259-a7e7-14fecf54bc2d" providerId="ADAL" clId="{3DE2B82D-728E-44EA-A7BE-C9C5CDACB41A}" dt="2020-02-12T03:38:25.348" v="3905" actId="164"/>
          <ac:spMkLst>
            <pc:docMk/>
            <pc:sldMk cId="2651081480" sldId="499"/>
            <ac:spMk id="14" creationId="{BEEB2A79-7BD4-43A0-80DC-0F02DED0E724}"/>
          </ac:spMkLst>
        </pc:spChg>
        <pc:spChg chg="mod">
          <ac:chgData name="野田　純平" userId="44253234-cae9-4259-a7e7-14fecf54bc2d" providerId="ADAL" clId="{3DE2B82D-728E-44EA-A7BE-C9C5CDACB41A}" dt="2020-02-12T03:38:25.348" v="3905" actId="164"/>
          <ac:spMkLst>
            <pc:docMk/>
            <pc:sldMk cId="2651081480" sldId="499"/>
            <ac:spMk id="15" creationId="{61C9E955-1469-4E23-8915-505DDFB45A62}"/>
          </ac:spMkLst>
        </pc:spChg>
        <pc:spChg chg="mod">
          <ac:chgData name="野田　純平" userId="44253234-cae9-4259-a7e7-14fecf54bc2d" providerId="ADAL" clId="{3DE2B82D-728E-44EA-A7BE-C9C5CDACB41A}" dt="2020-02-12T03:38:25.348" v="3905" actId="164"/>
          <ac:spMkLst>
            <pc:docMk/>
            <pc:sldMk cId="2651081480" sldId="499"/>
            <ac:spMk id="16" creationId="{968D280F-59F7-44E8-ABCD-9CF29141BB01}"/>
          </ac:spMkLst>
        </pc:spChg>
        <pc:spChg chg="mod">
          <ac:chgData name="野田　純平" userId="44253234-cae9-4259-a7e7-14fecf54bc2d" providerId="ADAL" clId="{3DE2B82D-728E-44EA-A7BE-C9C5CDACB41A}" dt="2020-02-12T03:38:25.348" v="3905" actId="164"/>
          <ac:spMkLst>
            <pc:docMk/>
            <pc:sldMk cId="2651081480" sldId="499"/>
            <ac:spMk id="17" creationId="{60C67C26-3A32-42AB-92D9-5D237E31C313}"/>
          </ac:spMkLst>
        </pc:spChg>
        <pc:spChg chg="del mod">
          <ac:chgData name="野田　純平" userId="44253234-cae9-4259-a7e7-14fecf54bc2d" providerId="ADAL" clId="{3DE2B82D-728E-44EA-A7BE-C9C5CDACB41A}" dt="2020-02-12T03:38:54.065" v="3911" actId="478"/>
          <ac:spMkLst>
            <pc:docMk/>
            <pc:sldMk cId="2651081480" sldId="499"/>
            <ac:spMk id="18" creationId="{E26059DB-A377-4070-948F-1A6E7CAD0B38}"/>
          </ac:spMkLst>
        </pc:spChg>
        <pc:spChg chg="mod">
          <ac:chgData name="野田　純平" userId="44253234-cae9-4259-a7e7-14fecf54bc2d" providerId="ADAL" clId="{3DE2B82D-728E-44EA-A7BE-C9C5CDACB41A}" dt="2020-02-12T03:38:25.348" v="3905" actId="164"/>
          <ac:spMkLst>
            <pc:docMk/>
            <pc:sldMk cId="2651081480" sldId="499"/>
            <ac:spMk id="22" creationId="{795B1B68-C6EC-4A22-93AE-AF04420B8858}"/>
          </ac:spMkLst>
        </pc:spChg>
        <pc:spChg chg="mod">
          <ac:chgData name="野田　純平" userId="44253234-cae9-4259-a7e7-14fecf54bc2d" providerId="ADAL" clId="{3DE2B82D-728E-44EA-A7BE-C9C5CDACB41A}" dt="2020-02-12T03:38:59.769" v="3912" actId="1076"/>
          <ac:spMkLst>
            <pc:docMk/>
            <pc:sldMk cId="2651081480" sldId="499"/>
            <ac:spMk id="30" creationId="{203B9961-23B5-4177-8B7B-E96CE55B4092}"/>
          </ac:spMkLst>
        </pc:spChg>
        <pc:spChg chg="mod">
          <ac:chgData name="野田　純平" userId="44253234-cae9-4259-a7e7-14fecf54bc2d" providerId="ADAL" clId="{3DE2B82D-728E-44EA-A7BE-C9C5CDACB41A}" dt="2020-02-12T03:38:21.105" v="3904" actId="164"/>
          <ac:spMkLst>
            <pc:docMk/>
            <pc:sldMk cId="2651081480" sldId="499"/>
            <ac:spMk id="36" creationId="{AFBD8763-41D2-4980-BAAD-17C5F8F5C2E6}"/>
          </ac:spMkLst>
        </pc:spChg>
        <pc:spChg chg="mod">
          <ac:chgData name="野田　純平" userId="44253234-cae9-4259-a7e7-14fecf54bc2d" providerId="ADAL" clId="{3DE2B82D-728E-44EA-A7BE-C9C5CDACB41A}" dt="2020-02-12T03:38:21.105" v="3904" actId="164"/>
          <ac:spMkLst>
            <pc:docMk/>
            <pc:sldMk cId="2651081480" sldId="499"/>
            <ac:spMk id="37" creationId="{E31731E6-C6BB-42D5-92A5-635F7F4CB400}"/>
          </ac:spMkLst>
        </pc:spChg>
        <pc:spChg chg="mod">
          <ac:chgData name="野田　純平" userId="44253234-cae9-4259-a7e7-14fecf54bc2d" providerId="ADAL" clId="{3DE2B82D-728E-44EA-A7BE-C9C5CDACB41A}" dt="2020-02-12T03:38:21.105" v="3904" actId="164"/>
          <ac:spMkLst>
            <pc:docMk/>
            <pc:sldMk cId="2651081480" sldId="499"/>
            <ac:spMk id="38" creationId="{DF4034C5-3FA6-46A6-B9A2-90187AB9B0CB}"/>
          </ac:spMkLst>
        </pc:spChg>
        <pc:spChg chg="mod">
          <ac:chgData name="野田　純平" userId="44253234-cae9-4259-a7e7-14fecf54bc2d" providerId="ADAL" clId="{3DE2B82D-728E-44EA-A7BE-C9C5CDACB41A}" dt="2020-02-12T03:38:21.105" v="3904" actId="164"/>
          <ac:spMkLst>
            <pc:docMk/>
            <pc:sldMk cId="2651081480" sldId="499"/>
            <ac:spMk id="39" creationId="{F35A0DB7-2CCC-47FA-A7C9-9E90646A4C57}"/>
          </ac:spMkLst>
        </pc:spChg>
        <pc:spChg chg="mod">
          <ac:chgData name="野田　純平" userId="44253234-cae9-4259-a7e7-14fecf54bc2d" providerId="ADAL" clId="{3DE2B82D-728E-44EA-A7BE-C9C5CDACB41A}" dt="2020-02-12T03:38:21.105" v="3904" actId="164"/>
          <ac:spMkLst>
            <pc:docMk/>
            <pc:sldMk cId="2651081480" sldId="499"/>
            <ac:spMk id="40" creationId="{5EE0ED9D-DD92-4F91-A0D5-A6CF0D9C644A}"/>
          </ac:spMkLst>
        </pc:spChg>
        <pc:spChg chg="mod">
          <ac:chgData name="野田　純平" userId="44253234-cae9-4259-a7e7-14fecf54bc2d" providerId="ADAL" clId="{3DE2B82D-728E-44EA-A7BE-C9C5CDACB41A}" dt="2020-02-12T03:38:21.105" v="3904" actId="164"/>
          <ac:spMkLst>
            <pc:docMk/>
            <pc:sldMk cId="2651081480" sldId="499"/>
            <ac:spMk id="41" creationId="{2BA3C148-078F-498A-836A-B3EF30A6A802}"/>
          </ac:spMkLst>
        </pc:spChg>
        <pc:spChg chg="mod">
          <ac:chgData name="野田　純平" userId="44253234-cae9-4259-a7e7-14fecf54bc2d" providerId="ADAL" clId="{3DE2B82D-728E-44EA-A7BE-C9C5CDACB41A}" dt="2020-02-12T03:38:21.105" v="3904" actId="164"/>
          <ac:spMkLst>
            <pc:docMk/>
            <pc:sldMk cId="2651081480" sldId="499"/>
            <ac:spMk id="42" creationId="{6F73BF53-89A1-47FE-A002-52DEB782D22C}"/>
          </ac:spMkLst>
        </pc:spChg>
        <pc:spChg chg="mod">
          <ac:chgData name="野田　純平" userId="44253234-cae9-4259-a7e7-14fecf54bc2d" providerId="ADAL" clId="{3DE2B82D-728E-44EA-A7BE-C9C5CDACB41A}" dt="2020-02-12T03:38:21.105" v="3904" actId="164"/>
          <ac:spMkLst>
            <pc:docMk/>
            <pc:sldMk cId="2651081480" sldId="499"/>
            <ac:spMk id="43" creationId="{8C28AEAA-E3FB-416F-9850-39F0692CE5B6}"/>
          </ac:spMkLst>
        </pc:spChg>
        <pc:spChg chg="mod">
          <ac:chgData name="野田　純平" userId="44253234-cae9-4259-a7e7-14fecf54bc2d" providerId="ADAL" clId="{3DE2B82D-728E-44EA-A7BE-C9C5CDACB41A}" dt="2020-02-12T03:38:21.105" v="3904" actId="164"/>
          <ac:spMkLst>
            <pc:docMk/>
            <pc:sldMk cId="2651081480" sldId="499"/>
            <ac:spMk id="44" creationId="{40E2BAEB-4B0C-4223-A0A7-36AD6EEA66F4}"/>
          </ac:spMkLst>
        </pc:spChg>
        <pc:spChg chg="del">
          <ac:chgData name="野田　純平" userId="44253234-cae9-4259-a7e7-14fecf54bc2d" providerId="ADAL" clId="{3DE2B82D-728E-44EA-A7BE-C9C5CDACB41A}" dt="2020-02-12T03:32:58.909" v="3825" actId="478"/>
          <ac:spMkLst>
            <pc:docMk/>
            <pc:sldMk cId="2651081480" sldId="499"/>
            <ac:spMk id="45" creationId="{D32BC67C-81A0-4588-BDA3-A996C24FE584}"/>
          </ac:spMkLst>
        </pc:spChg>
        <pc:spChg chg="del">
          <ac:chgData name="野田　純平" userId="44253234-cae9-4259-a7e7-14fecf54bc2d" providerId="ADAL" clId="{3DE2B82D-728E-44EA-A7BE-C9C5CDACB41A}" dt="2020-02-12T03:32:52.688" v="3822" actId="478"/>
          <ac:spMkLst>
            <pc:docMk/>
            <pc:sldMk cId="2651081480" sldId="499"/>
            <ac:spMk id="46" creationId="{9320F50E-706C-4D26-9577-C49EA7BC9D73}"/>
          </ac:spMkLst>
        </pc:spChg>
        <pc:spChg chg="del mod">
          <ac:chgData name="野田　純平" userId="44253234-cae9-4259-a7e7-14fecf54bc2d" providerId="ADAL" clId="{3DE2B82D-728E-44EA-A7BE-C9C5CDACB41A}" dt="2020-02-12T03:38:50.638" v="3910" actId="478"/>
          <ac:spMkLst>
            <pc:docMk/>
            <pc:sldMk cId="2651081480" sldId="499"/>
            <ac:spMk id="47" creationId="{ECE461AD-3CB2-4216-A1A9-3204FB8F51E7}"/>
          </ac:spMkLst>
        </pc:spChg>
        <pc:spChg chg="mod">
          <ac:chgData name="野田　純平" userId="44253234-cae9-4259-a7e7-14fecf54bc2d" providerId="ADAL" clId="{3DE2B82D-728E-44EA-A7BE-C9C5CDACB41A}" dt="2020-02-12T03:38:21.105" v="3904" actId="164"/>
          <ac:spMkLst>
            <pc:docMk/>
            <pc:sldMk cId="2651081480" sldId="499"/>
            <ac:spMk id="48" creationId="{AD81D975-F8A4-4B94-B4D5-0A907A283BC5}"/>
          </ac:spMkLst>
        </pc:spChg>
        <pc:spChg chg="add del mod">
          <ac:chgData name="野田　純平" userId="44253234-cae9-4259-a7e7-14fecf54bc2d" providerId="ADAL" clId="{3DE2B82D-728E-44EA-A7BE-C9C5CDACB41A}" dt="2020-02-12T03:34:11.385" v="3903" actId="478"/>
          <ac:spMkLst>
            <pc:docMk/>
            <pc:sldMk cId="2651081480" sldId="499"/>
            <ac:spMk id="49" creationId="{050C4686-D450-49A5-B4B6-997EC6480908}"/>
          </ac:spMkLst>
        </pc:spChg>
        <pc:spChg chg="add mod">
          <ac:chgData name="野田　純平" userId="44253234-cae9-4259-a7e7-14fecf54bc2d" providerId="ADAL" clId="{3DE2B82D-728E-44EA-A7BE-C9C5CDACB41A}" dt="2020-02-12T03:41:13.944" v="3934" actId="20577"/>
          <ac:spMkLst>
            <pc:docMk/>
            <pc:sldMk cId="2651081480" sldId="499"/>
            <ac:spMk id="52" creationId="{F1D30E67-F246-4443-AAA7-117671B3EE47}"/>
          </ac:spMkLst>
        </pc:spChg>
        <pc:spChg chg="del">
          <ac:chgData name="野田　純平" userId="44253234-cae9-4259-a7e7-14fecf54bc2d" providerId="ADAL" clId="{3DE2B82D-728E-44EA-A7BE-C9C5CDACB41A}" dt="2020-02-12T03:33:00.139" v="3826" actId="478"/>
          <ac:spMkLst>
            <pc:docMk/>
            <pc:sldMk cId="2651081480" sldId="499"/>
            <ac:spMk id="53" creationId="{A97259CD-ED29-47D9-8900-5FC9AAA675E1}"/>
          </ac:spMkLst>
        </pc:spChg>
        <pc:spChg chg="del">
          <ac:chgData name="野田　純平" userId="44253234-cae9-4259-a7e7-14fecf54bc2d" providerId="ADAL" clId="{3DE2B82D-728E-44EA-A7BE-C9C5CDACB41A}" dt="2020-02-12T03:32:57.144" v="3824" actId="478"/>
          <ac:spMkLst>
            <pc:docMk/>
            <pc:sldMk cId="2651081480" sldId="499"/>
            <ac:spMk id="56" creationId="{FB181271-666F-43BF-B204-77E4698C1400}"/>
          </ac:spMkLst>
        </pc:spChg>
        <pc:grpChg chg="add mod">
          <ac:chgData name="野田　純平" userId="44253234-cae9-4259-a7e7-14fecf54bc2d" providerId="ADAL" clId="{3DE2B82D-728E-44EA-A7BE-C9C5CDACB41A}" dt="2020-02-12T03:39:40.920" v="3916" actId="164"/>
          <ac:grpSpMkLst>
            <pc:docMk/>
            <pc:sldMk cId="2651081480" sldId="499"/>
            <ac:grpSpMk id="19" creationId="{47740AFD-A1D8-4C3D-8E1A-F6CB743B3C6B}"/>
          </ac:grpSpMkLst>
        </pc:grpChg>
        <pc:grpChg chg="add mod">
          <ac:chgData name="野田　純平" userId="44253234-cae9-4259-a7e7-14fecf54bc2d" providerId="ADAL" clId="{3DE2B82D-728E-44EA-A7BE-C9C5CDACB41A}" dt="2020-02-12T03:39:21.078" v="3913"/>
          <ac:grpSpMkLst>
            <pc:docMk/>
            <pc:sldMk cId="2651081480" sldId="499"/>
            <ac:grpSpMk id="20" creationId="{8292B35F-A557-4077-A709-55979100E84D}"/>
          </ac:grpSpMkLst>
        </pc:grpChg>
        <pc:grpChg chg="add mod">
          <ac:chgData name="野田　純平" userId="44253234-cae9-4259-a7e7-14fecf54bc2d" providerId="ADAL" clId="{3DE2B82D-728E-44EA-A7BE-C9C5CDACB41A}" dt="2020-02-12T03:41:23.577" v="3935" actId="14100"/>
          <ac:grpSpMkLst>
            <pc:docMk/>
            <pc:sldMk cId="2651081480" sldId="499"/>
            <ac:grpSpMk id="21" creationId="{14FAE387-B299-49FD-AB85-37553A7ABC58}"/>
          </ac:grpSpMkLst>
        </pc:grpChg>
        <pc:grpChg chg="mod">
          <ac:chgData name="野田　純平" userId="44253234-cae9-4259-a7e7-14fecf54bc2d" providerId="ADAL" clId="{3DE2B82D-728E-44EA-A7BE-C9C5CDACB41A}" dt="2020-02-12T03:38:21.105" v="3904" actId="164"/>
          <ac:grpSpMkLst>
            <pc:docMk/>
            <pc:sldMk cId="2651081480" sldId="499"/>
            <ac:grpSpMk id="24" creationId="{3E1887A9-68F6-4B8A-9CDE-11F499B1F04B}"/>
          </ac:grpSpMkLst>
        </pc:grpChg>
        <pc:picChg chg="del">
          <ac:chgData name="野田　純平" userId="44253234-cae9-4259-a7e7-14fecf54bc2d" providerId="ADAL" clId="{3DE2B82D-728E-44EA-A7BE-C9C5CDACB41A}" dt="2020-02-12T03:32:49.953" v="3821" actId="478"/>
          <ac:picMkLst>
            <pc:docMk/>
            <pc:sldMk cId="2651081480" sldId="499"/>
            <ac:picMk id="23" creationId="{CC7A5954-DAFE-4B45-96B5-E11AC515A8F0}"/>
          </ac:picMkLst>
        </pc:picChg>
        <pc:picChg chg="del">
          <ac:chgData name="野田　純平" userId="44253234-cae9-4259-a7e7-14fecf54bc2d" providerId="ADAL" clId="{3DE2B82D-728E-44EA-A7BE-C9C5CDACB41A}" dt="2020-02-12T03:32:54.348" v="3823" actId="478"/>
          <ac:picMkLst>
            <pc:docMk/>
            <pc:sldMk cId="2651081480" sldId="499"/>
            <ac:picMk id="55" creationId="{C2D0ABF5-C4C3-4518-8119-44407B5A82D7}"/>
          </ac:picMkLst>
        </pc:picChg>
        <pc:cxnChg chg="mod">
          <ac:chgData name="野田　純平" userId="44253234-cae9-4259-a7e7-14fecf54bc2d" providerId="ADAL" clId="{3DE2B82D-728E-44EA-A7BE-C9C5CDACB41A}" dt="2020-02-12T03:38:25.348" v="3905" actId="164"/>
          <ac:cxnSpMkLst>
            <pc:docMk/>
            <pc:sldMk cId="2651081480" sldId="499"/>
            <ac:cxnSpMk id="4" creationId="{37DCA53C-04F0-4936-B09B-C07E67975FEF}"/>
          </ac:cxnSpMkLst>
        </pc:cxnChg>
        <pc:cxnChg chg="mod">
          <ac:chgData name="野田　純平" userId="44253234-cae9-4259-a7e7-14fecf54bc2d" providerId="ADAL" clId="{3DE2B82D-728E-44EA-A7BE-C9C5CDACB41A}" dt="2020-02-12T03:38:25.348" v="3905" actId="164"/>
          <ac:cxnSpMkLst>
            <pc:docMk/>
            <pc:sldMk cId="2651081480" sldId="499"/>
            <ac:cxnSpMk id="5" creationId="{C7F136C4-1F53-4A1B-8555-7CE9DE0D1FA8}"/>
          </ac:cxnSpMkLst>
        </pc:cxnChg>
        <pc:cxnChg chg="mod">
          <ac:chgData name="野田　純平" userId="44253234-cae9-4259-a7e7-14fecf54bc2d" providerId="ADAL" clId="{3DE2B82D-728E-44EA-A7BE-C9C5CDACB41A}" dt="2020-02-12T03:38:25.348" v="3905" actId="164"/>
          <ac:cxnSpMkLst>
            <pc:docMk/>
            <pc:sldMk cId="2651081480" sldId="499"/>
            <ac:cxnSpMk id="6" creationId="{4827290D-AA6C-430F-88C8-66AE119E7BA0}"/>
          </ac:cxnSpMkLst>
        </pc:cxnChg>
        <pc:cxnChg chg="mod">
          <ac:chgData name="野田　純平" userId="44253234-cae9-4259-a7e7-14fecf54bc2d" providerId="ADAL" clId="{3DE2B82D-728E-44EA-A7BE-C9C5CDACB41A}" dt="2020-02-12T03:38:25.348" v="3905" actId="164"/>
          <ac:cxnSpMkLst>
            <pc:docMk/>
            <pc:sldMk cId="2651081480" sldId="499"/>
            <ac:cxnSpMk id="8" creationId="{084110C1-6AA7-40F4-997B-C82DF0A5B626}"/>
          </ac:cxnSpMkLst>
        </pc:cxnChg>
        <pc:cxnChg chg="mod">
          <ac:chgData name="野田　純平" userId="44253234-cae9-4259-a7e7-14fecf54bc2d" providerId="ADAL" clId="{3DE2B82D-728E-44EA-A7BE-C9C5CDACB41A}" dt="2020-02-12T03:38:25.348" v="3905" actId="164"/>
          <ac:cxnSpMkLst>
            <pc:docMk/>
            <pc:sldMk cId="2651081480" sldId="499"/>
            <ac:cxnSpMk id="9" creationId="{10F22E69-90AE-4B5E-9170-0448DA655834}"/>
          </ac:cxnSpMkLst>
        </pc:cxnChg>
        <pc:cxnChg chg="mod">
          <ac:chgData name="野田　純平" userId="44253234-cae9-4259-a7e7-14fecf54bc2d" providerId="ADAL" clId="{3DE2B82D-728E-44EA-A7BE-C9C5CDACB41A}" dt="2020-02-12T03:38:25.348" v="3905" actId="164"/>
          <ac:cxnSpMkLst>
            <pc:docMk/>
            <pc:sldMk cId="2651081480" sldId="499"/>
            <ac:cxnSpMk id="10" creationId="{2DD372C6-2115-4F26-AC23-5FD2C038789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0301-73A7-483B-BFD9-DF54172A76FA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FC5C-97DF-4326-A80D-192F9FE833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06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0301-73A7-483B-BFD9-DF54172A76FA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FC5C-97DF-4326-A80D-192F9FE833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5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0301-73A7-483B-BFD9-DF54172A76FA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FC5C-97DF-4326-A80D-192F9FE833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780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0301-73A7-483B-BFD9-DF54172A76FA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FC5C-97DF-4326-A80D-192F9FE833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802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0301-73A7-483B-BFD9-DF54172A76FA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FC5C-97DF-4326-A80D-192F9FE833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12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0301-73A7-483B-BFD9-DF54172A76FA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FC5C-97DF-4326-A80D-192F9FE833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199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0301-73A7-483B-BFD9-DF54172A76FA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FC5C-97DF-4326-A80D-192F9FE833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23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0301-73A7-483B-BFD9-DF54172A76FA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FC5C-97DF-4326-A80D-192F9FE833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34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0301-73A7-483B-BFD9-DF54172A76FA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FC5C-97DF-4326-A80D-192F9FE833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185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0301-73A7-483B-BFD9-DF54172A76FA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FC5C-97DF-4326-A80D-192F9FE833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36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0301-73A7-483B-BFD9-DF54172A76FA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FC5C-97DF-4326-A80D-192F9FE833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63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A0301-73A7-483B-BFD9-DF54172A76FA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6FC5C-97DF-4326-A80D-192F9FE833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88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6C97526-2AF9-4315-A8FB-6C6DEAFAA5B8}"/>
              </a:ext>
            </a:extLst>
          </p:cNvPr>
          <p:cNvGrpSpPr/>
          <p:nvPr/>
        </p:nvGrpSpPr>
        <p:grpSpPr>
          <a:xfrm>
            <a:off x="5475473" y="1991676"/>
            <a:ext cx="2701662" cy="2925350"/>
            <a:chOff x="1904821" y="3560820"/>
            <a:chExt cx="2019917" cy="2187159"/>
          </a:xfrm>
          <a:noFill/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7972E7A5-DBF6-4A00-9A4D-B9C02724E07D}"/>
                </a:ext>
              </a:extLst>
            </p:cNvPr>
            <p:cNvSpPr/>
            <p:nvPr/>
          </p:nvSpPr>
          <p:spPr>
            <a:xfrm rot="16200000">
              <a:off x="1909505" y="3870370"/>
              <a:ext cx="1872925" cy="188229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290C46B1-9860-4BBA-92F3-9C6CA3D80DA7}"/>
                </a:ext>
              </a:extLst>
            </p:cNvPr>
            <p:cNvSpPr/>
            <p:nvPr/>
          </p:nvSpPr>
          <p:spPr>
            <a:xfrm>
              <a:off x="1914889" y="4228076"/>
              <a:ext cx="1872925" cy="113574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DC55E441-924C-4D7A-9D1E-7D257C97ED84}"/>
                </a:ext>
              </a:extLst>
            </p:cNvPr>
            <p:cNvSpPr/>
            <p:nvPr/>
          </p:nvSpPr>
          <p:spPr>
            <a:xfrm rot="16200000">
              <a:off x="1877120" y="4462525"/>
              <a:ext cx="1872925" cy="68063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DE5EA646-D002-468E-A3C5-1C07D2D63D60}"/>
                </a:ext>
              </a:extLst>
            </p:cNvPr>
            <p:cNvGrpSpPr/>
            <p:nvPr/>
          </p:nvGrpSpPr>
          <p:grpSpPr>
            <a:xfrm>
              <a:off x="2800908" y="3560820"/>
              <a:ext cx="1123830" cy="1250809"/>
              <a:chOff x="5734857" y="1780755"/>
              <a:chExt cx="1103828" cy="1289388"/>
            </a:xfrm>
            <a:grpFill/>
          </p:grpSpPr>
          <p:cxnSp>
            <p:nvCxnSpPr>
              <p:cNvPr id="22" name="直線矢印コネクタ 21">
                <a:extLst>
                  <a:ext uri="{FF2B5EF4-FFF2-40B4-BE49-F238E27FC236}">
                    <a16:creationId xmlns:a16="http://schemas.microsoft.com/office/drawing/2014/main" id="{46C7B718-3526-40E6-AE31-74DD47E53C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0631" y="3070143"/>
                <a:ext cx="1098054" cy="0"/>
              </a:xfrm>
              <a:prstGeom prst="straightConnector1">
                <a:avLst/>
              </a:prstGeom>
              <a:grp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矢印コネクタ 22">
                <a:extLst>
                  <a:ext uri="{FF2B5EF4-FFF2-40B4-BE49-F238E27FC236}">
                    <a16:creationId xmlns:a16="http://schemas.microsoft.com/office/drawing/2014/main" id="{CB0AB651-FF37-45BB-8A17-98EA41F2E2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52111" y="2406373"/>
                <a:ext cx="318078" cy="648042"/>
              </a:xfrm>
              <a:prstGeom prst="straightConnector1">
                <a:avLst/>
              </a:prstGeom>
              <a:grp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矢印コネクタ 23">
                <a:extLst>
                  <a:ext uri="{FF2B5EF4-FFF2-40B4-BE49-F238E27FC236}">
                    <a16:creationId xmlns:a16="http://schemas.microsoft.com/office/drawing/2014/main" id="{97F90D12-2C84-44AB-A7F5-619336D934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4857" y="1780755"/>
                <a:ext cx="13518" cy="1280332"/>
              </a:xfrm>
              <a:prstGeom prst="straightConnector1">
                <a:avLst/>
              </a:prstGeom>
              <a:grp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D799FBD-16ED-4D1A-A7E6-091EACCB7B38}"/>
              </a:ext>
            </a:extLst>
          </p:cNvPr>
          <p:cNvGrpSpPr/>
          <p:nvPr/>
        </p:nvGrpSpPr>
        <p:grpSpPr>
          <a:xfrm>
            <a:off x="849986" y="2130216"/>
            <a:ext cx="2710239" cy="2786810"/>
            <a:chOff x="1904821" y="3664400"/>
            <a:chExt cx="2026329" cy="2083579"/>
          </a:xfrm>
        </p:grpSpPr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39FD6A08-09BB-4CA4-8F92-26AB8D15F605}"/>
                </a:ext>
              </a:extLst>
            </p:cNvPr>
            <p:cNvSpPr/>
            <p:nvPr/>
          </p:nvSpPr>
          <p:spPr>
            <a:xfrm rot="16200000">
              <a:off x="1909505" y="3870370"/>
              <a:ext cx="1872925" cy="18822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BCA00A16-C81C-4996-B076-C5701E80FB2D}"/>
                </a:ext>
              </a:extLst>
            </p:cNvPr>
            <p:cNvSpPr/>
            <p:nvPr/>
          </p:nvSpPr>
          <p:spPr>
            <a:xfrm rot="1296921">
              <a:off x="1914889" y="4228076"/>
              <a:ext cx="1872925" cy="11357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869585F4-B371-49F9-B2FE-D37852FFD5DB}"/>
                </a:ext>
              </a:extLst>
            </p:cNvPr>
            <p:cNvSpPr/>
            <p:nvPr/>
          </p:nvSpPr>
          <p:spPr>
            <a:xfrm rot="17487961">
              <a:off x="1877120" y="4462525"/>
              <a:ext cx="1872925" cy="6806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E251B130-CACF-452F-8420-DC2D61FE991C}"/>
                </a:ext>
              </a:extLst>
            </p:cNvPr>
            <p:cNvGrpSpPr/>
            <p:nvPr/>
          </p:nvGrpSpPr>
          <p:grpSpPr>
            <a:xfrm>
              <a:off x="2806785" y="3664400"/>
              <a:ext cx="1124365" cy="1699189"/>
              <a:chOff x="5740631" y="1887529"/>
              <a:chExt cx="1104354" cy="1751597"/>
            </a:xfrm>
          </p:grpSpPr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570667CE-6D16-4CBB-A8CF-0A1E539BAF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6404" y="2483727"/>
                <a:ext cx="587268" cy="58449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>
                <a:extLst>
                  <a:ext uri="{FF2B5EF4-FFF2-40B4-BE49-F238E27FC236}">
                    <a16:creationId xmlns:a16="http://schemas.microsoft.com/office/drawing/2014/main" id="{5054FA23-CA6C-4B39-A5AE-412FAAF10B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0631" y="3059892"/>
                <a:ext cx="1104354" cy="57923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4C5D1DD2-1076-4422-9FA5-63DF1F9D19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6404" y="1887529"/>
                <a:ext cx="425270" cy="116559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C9F69DF-91D4-4C42-9C22-5BBE314C6FF7}"/>
              </a:ext>
            </a:extLst>
          </p:cNvPr>
          <p:cNvSpPr txBox="1"/>
          <p:nvPr/>
        </p:nvSpPr>
        <p:spPr>
          <a:xfrm>
            <a:off x="7122768" y="251480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y'</a:t>
            </a:r>
            <a:r>
              <a:rPr lang="en-US" altLang="ja-JP" baseline="-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B95144E-8886-4E77-BFDF-4646AB72363E}"/>
              </a:ext>
            </a:extLst>
          </p:cNvPr>
          <p:cNvSpPr txBox="1"/>
          <p:nvPr/>
        </p:nvSpPr>
        <p:spPr>
          <a:xfrm>
            <a:off x="6264005" y="1563028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z'</a:t>
            </a:r>
            <a:r>
              <a:rPr lang="en-US" altLang="ja-JP" baseline="-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FBDA1C8-FB77-4434-BB3E-6211B730E619}"/>
              </a:ext>
            </a:extLst>
          </p:cNvPr>
          <p:cNvSpPr txBox="1"/>
          <p:nvPr/>
        </p:nvSpPr>
        <p:spPr>
          <a:xfrm>
            <a:off x="8080304" y="360592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x'</a:t>
            </a:r>
            <a:r>
              <a:rPr lang="en-US" altLang="ja-JP" baseline="-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80DA30C-2C68-400B-9404-EB85EEB13233}"/>
              </a:ext>
            </a:extLst>
          </p:cNvPr>
          <p:cNvSpPr txBox="1"/>
          <p:nvPr/>
        </p:nvSpPr>
        <p:spPr>
          <a:xfrm>
            <a:off x="2323401" y="1692260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ja-JP" baseline="-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894EB60-4167-4AD3-A4FE-D9D828FA1ABD}"/>
              </a:ext>
            </a:extLst>
          </p:cNvPr>
          <p:cNvSpPr txBox="1"/>
          <p:nvPr/>
        </p:nvSpPr>
        <p:spPr>
          <a:xfrm>
            <a:off x="3232245" y="429246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baseline="-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759BF37-1D8D-4750-85A5-E2857A8AF33D}"/>
              </a:ext>
            </a:extLst>
          </p:cNvPr>
          <p:cNvSpPr txBox="1"/>
          <p:nvPr/>
        </p:nvSpPr>
        <p:spPr>
          <a:xfrm>
            <a:off x="2950252" y="2537417"/>
            <a:ext cx="50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baseline="-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矢印: 左カーブ 38">
            <a:extLst>
              <a:ext uri="{FF2B5EF4-FFF2-40B4-BE49-F238E27FC236}">
                <a16:creationId xmlns:a16="http://schemas.microsoft.com/office/drawing/2014/main" id="{968A79EC-2E24-4007-99F0-7B4B71F0C5AC}"/>
              </a:ext>
            </a:extLst>
          </p:cNvPr>
          <p:cNvSpPr/>
          <p:nvPr/>
        </p:nvSpPr>
        <p:spPr>
          <a:xfrm rot="16200000">
            <a:off x="4212337" y="1234385"/>
            <a:ext cx="532511" cy="2020693"/>
          </a:xfrm>
          <a:prstGeom prst="curvedLeftArrow">
            <a:avLst>
              <a:gd name="adj1" fmla="val 20249"/>
              <a:gd name="adj2" fmla="val 50000"/>
              <a:gd name="adj3" fmla="val 36689"/>
            </a:avLst>
          </a:prstGeom>
          <a:solidFill>
            <a:schemeClr val="tx1"/>
          </a:solidFill>
          <a:ln w="127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3A11F494-65C0-4E0A-9A2D-ACFDD2065EF8}"/>
                  </a:ext>
                </a:extLst>
              </p:cNvPr>
              <p:cNvSpPr txBox="1"/>
              <p:nvPr/>
            </p:nvSpPr>
            <p:spPr>
              <a:xfrm>
                <a:off x="4152637" y="1507594"/>
                <a:ext cx="649665" cy="38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ori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ja-JP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3A11F494-65C0-4E0A-9A2D-ACFDD2065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637" y="1507594"/>
                <a:ext cx="649665" cy="383759"/>
              </a:xfrm>
              <a:prstGeom prst="rect">
                <a:avLst/>
              </a:prstGeom>
              <a:blipFill>
                <a:blip r:embed="rId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EDCAB929-870B-4A50-908B-7943162E33F5}"/>
              </a:ext>
            </a:extLst>
          </p:cNvPr>
          <p:cNvCxnSpPr>
            <a:cxnSpLocks/>
          </p:cNvCxnSpPr>
          <p:nvPr/>
        </p:nvCxnSpPr>
        <p:spPr>
          <a:xfrm>
            <a:off x="279420" y="5076878"/>
            <a:ext cx="724766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5A2540B-D147-4250-9554-FAA8C622FB3D}"/>
              </a:ext>
            </a:extLst>
          </p:cNvPr>
          <p:cNvCxnSpPr>
            <a:cxnSpLocks/>
          </p:cNvCxnSpPr>
          <p:nvPr/>
        </p:nvCxnSpPr>
        <p:spPr>
          <a:xfrm flipV="1">
            <a:off x="310548" y="4563429"/>
            <a:ext cx="226626" cy="492476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A3EF1D2D-8614-4A8A-A40D-857315A7D3FE}"/>
              </a:ext>
            </a:extLst>
          </p:cNvPr>
          <p:cNvCxnSpPr>
            <a:cxnSpLocks/>
          </p:cNvCxnSpPr>
          <p:nvPr/>
        </p:nvCxnSpPr>
        <p:spPr>
          <a:xfrm flipV="1">
            <a:off x="279420" y="4344393"/>
            <a:ext cx="15404" cy="727426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5BA0FB0-5771-47F1-8C55-50EFD8F2C122}"/>
              </a:ext>
            </a:extLst>
          </p:cNvPr>
          <p:cNvSpPr txBox="1"/>
          <p:nvPr/>
        </p:nvSpPr>
        <p:spPr>
          <a:xfrm>
            <a:off x="870685" y="502624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12D0FD8-995F-48C4-A79D-04B111EF2DAD}"/>
              </a:ext>
            </a:extLst>
          </p:cNvPr>
          <p:cNvSpPr txBox="1"/>
          <p:nvPr/>
        </p:nvSpPr>
        <p:spPr>
          <a:xfrm>
            <a:off x="504997" y="424473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DE0AF9C-3987-4BFC-A060-4B7C37ED2733}"/>
              </a:ext>
            </a:extLst>
          </p:cNvPr>
          <p:cNvSpPr txBox="1"/>
          <p:nvPr/>
        </p:nvSpPr>
        <p:spPr>
          <a:xfrm>
            <a:off x="-3878" y="407501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9DD37EC-EEEE-446F-B68E-B8BBBCE2BBCB}"/>
              </a:ext>
            </a:extLst>
          </p:cNvPr>
          <p:cNvSpPr txBox="1"/>
          <p:nvPr/>
        </p:nvSpPr>
        <p:spPr>
          <a:xfrm>
            <a:off x="-74494" y="5414703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ワールド座標系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38253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41DD6B9-B56E-4E96-AE50-2396CE9441FF}"/>
              </a:ext>
            </a:extLst>
          </p:cNvPr>
          <p:cNvCxnSpPr>
            <a:cxnSpLocks/>
            <a:stCxn id="47" idx="5"/>
            <a:endCxn id="52" idx="2"/>
          </p:cNvCxnSpPr>
          <p:nvPr/>
        </p:nvCxnSpPr>
        <p:spPr>
          <a:xfrm>
            <a:off x="1546293" y="3239477"/>
            <a:ext cx="2531696" cy="236136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9146119-A440-4D5F-8AAF-26F303C6806A}"/>
              </a:ext>
            </a:extLst>
          </p:cNvPr>
          <p:cNvSpPr/>
          <p:nvPr/>
        </p:nvSpPr>
        <p:spPr>
          <a:xfrm>
            <a:off x="-530106" y="1257157"/>
            <a:ext cx="4662095" cy="434368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7716454C-4BFF-420B-A319-DD60EF1E3A6E}"/>
              </a:ext>
            </a:extLst>
          </p:cNvPr>
          <p:cNvSpPr>
            <a:spLocks noChangeAspect="1"/>
          </p:cNvSpPr>
          <p:nvPr/>
        </p:nvSpPr>
        <p:spPr>
          <a:xfrm>
            <a:off x="8307798" y="2437919"/>
            <a:ext cx="2160000" cy="2160000"/>
          </a:xfrm>
          <a:prstGeom prst="ellipse">
            <a:avLst/>
          </a:pr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DBAE37C7-998A-4782-BE2D-4EC6D3ECBBF5}"/>
              </a:ext>
            </a:extLst>
          </p:cNvPr>
          <p:cNvSpPr>
            <a:spLocks noChangeAspect="1"/>
          </p:cNvSpPr>
          <p:nvPr/>
        </p:nvSpPr>
        <p:spPr>
          <a:xfrm>
            <a:off x="8457050" y="2838035"/>
            <a:ext cx="108000" cy="108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88601477-A4AE-4876-A74F-15129A0A7BE6}"/>
              </a:ext>
            </a:extLst>
          </p:cNvPr>
          <p:cNvSpPr>
            <a:spLocks noChangeAspect="1"/>
          </p:cNvSpPr>
          <p:nvPr/>
        </p:nvSpPr>
        <p:spPr>
          <a:xfrm>
            <a:off x="10001979" y="2623856"/>
            <a:ext cx="108000" cy="108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4A8751D-1C8E-44F4-A33B-8B3ED30464DF}"/>
              </a:ext>
            </a:extLst>
          </p:cNvPr>
          <p:cNvSpPr>
            <a:spLocks noChangeAspect="1"/>
          </p:cNvSpPr>
          <p:nvPr/>
        </p:nvSpPr>
        <p:spPr>
          <a:xfrm>
            <a:off x="8536033" y="4177836"/>
            <a:ext cx="108000" cy="108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D53F241-A45C-45D4-A523-56E43734E0A9}"/>
              </a:ext>
            </a:extLst>
          </p:cNvPr>
          <p:cNvSpPr>
            <a:spLocks noChangeAspect="1"/>
          </p:cNvSpPr>
          <p:nvPr/>
        </p:nvSpPr>
        <p:spPr>
          <a:xfrm>
            <a:off x="9333798" y="3463919"/>
            <a:ext cx="108000" cy="108000"/>
          </a:xfrm>
          <a:prstGeom prst="ellipse">
            <a:avLst/>
          </a:pr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6EF6165-590B-4890-91F2-B0F98DB0729F}"/>
              </a:ext>
            </a:extLst>
          </p:cNvPr>
          <p:cNvSpPr>
            <a:spLocks noChangeAspect="1"/>
          </p:cNvSpPr>
          <p:nvPr/>
        </p:nvSpPr>
        <p:spPr>
          <a:xfrm>
            <a:off x="10077563" y="4246385"/>
            <a:ext cx="108000" cy="108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67E54A66-FAE4-4982-AE1C-A34FDB71C5AD}"/>
              </a:ext>
            </a:extLst>
          </p:cNvPr>
          <p:cNvSpPr>
            <a:spLocks noChangeAspect="1"/>
          </p:cNvSpPr>
          <p:nvPr/>
        </p:nvSpPr>
        <p:spPr>
          <a:xfrm>
            <a:off x="6658425" y="1276249"/>
            <a:ext cx="108000" cy="108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40F4B77E-BAC1-4DC2-88E8-F64B53B82F55}"/>
              </a:ext>
            </a:extLst>
          </p:cNvPr>
          <p:cNvSpPr>
            <a:spLocks noChangeAspect="1"/>
          </p:cNvSpPr>
          <p:nvPr/>
        </p:nvSpPr>
        <p:spPr>
          <a:xfrm>
            <a:off x="11325780" y="1276249"/>
            <a:ext cx="108000" cy="108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2C885669-951C-42A9-A193-83C7C23633EB}"/>
              </a:ext>
            </a:extLst>
          </p:cNvPr>
          <p:cNvSpPr>
            <a:spLocks noChangeAspect="1"/>
          </p:cNvSpPr>
          <p:nvPr/>
        </p:nvSpPr>
        <p:spPr>
          <a:xfrm>
            <a:off x="6658425" y="5619934"/>
            <a:ext cx="108000" cy="108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6DA1B974-4736-4918-8281-9C9139526B2A}"/>
              </a:ext>
            </a:extLst>
          </p:cNvPr>
          <p:cNvSpPr>
            <a:spLocks noChangeAspect="1"/>
          </p:cNvSpPr>
          <p:nvPr/>
        </p:nvSpPr>
        <p:spPr>
          <a:xfrm>
            <a:off x="11325780" y="5619934"/>
            <a:ext cx="108000" cy="108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757D35C-8845-4121-A888-C6800EF9A89B}"/>
              </a:ext>
            </a:extLst>
          </p:cNvPr>
          <p:cNvSpPr/>
          <p:nvPr/>
        </p:nvSpPr>
        <p:spPr>
          <a:xfrm>
            <a:off x="6717685" y="1330249"/>
            <a:ext cx="4662095" cy="434368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05BEB89D-F226-465A-9E93-E1C415B519C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712425" y="1330249"/>
            <a:ext cx="2637189" cy="21494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BC0DAF0A-92A1-43C1-B8F6-831B6F5243EA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9441798" y="1384249"/>
            <a:ext cx="1883982" cy="21336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7F4EABA1-152E-4D73-93CF-B1E66ABBFD07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6761246" y="3556103"/>
            <a:ext cx="2588368" cy="20638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47AD1038-6CCF-4956-8E89-47812628323F}"/>
              </a:ext>
            </a:extLst>
          </p:cNvPr>
          <p:cNvCxnSpPr>
            <a:cxnSpLocks/>
            <a:stCxn id="9" idx="5"/>
            <a:endCxn id="25" idx="2"/>
          </p:cNvCxnSpPr>
          <p:nvPr/>
        </p:nvCxnSpPr>
        <p:spPr>
          <a:xfrm>
            <a:off x="9425982" y="3556103"/>
            <a:ext cx="1899798" cy="21178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B6B460F3-8DCC-4A06-8F68-34DCDA83588A}"/>
              </a:ext>
            </a:extLst>
          </p:cNvPr>
          <p:cNvSpPr>
            <a:spLocks noChangeAspect="1"/>
          </p:cNvSpPr>
          <p:nvPr/>
        </p:nvSpPr>
        <p:spPr>
          <a:xfrm>
            <a:off x="428109" y="2121293"/>
            <a:ext cx="2160000" cy="2160000"/>
          </a:xfrm>
          <a:prstGeom prst="ellipse">
            <a:avLst/>
          </a:pr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4845C49B-675C-46F3-9400-591B1A64CDF4}"/>
              </a:ext>
            </a:extLst>
          </p:cNvPr>
          <p:cNvSpPr>
            <a:spLocks noChangeAspect="1"/>
          </p:cNvSpPr>
          <p:nvPr/>
        </p:nvSpPr>
        <p:spPr>
          <a:xfrm>
            <a:off x="577361" y="2521409"/>
            <a:ext cx="108000" cy="1080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F29BB107-30EF-4905-8C34-5CD643596ED2}"/>
              </a:ext>
            </a:extLst>
          </p:cNvPr>
          <p:cNvSpPr>
            <a:spLocks noChangeAspect="1"/>
          </p:cNvSpPr>
          <p:nvPr/>
        </p:nvSpPr>
        <p:spPr>
          <a:xfrm>
            <a:off x="2122290" y="2307230"/>
            <a:ext cx="108000" cy="1080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0909E5C1-353E-4E4B-B465-B196B016A2E4}"/>
              </a:ext>
            </a:extLst>
          </p:cNvPr>
          <p:cNvSpPr>
            <a:spLocks noChangeAspect="1"/>
          </p:cNvSpPr>
          <p:nvPr/>
        </p:nvSpPr>
        <p:spPr>
          <a:xfrm>
            <a:off x="656344" y="3861210"/>
            <a:ext cx="108000" cy="1080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664E75E5-9EAE-4DF9-ACB9-6B0E8B81313A}"/>
              </a:ext>
            </a:extLst>
          </p:cNvPr>
          <p:cNvSpPr>
            <a:spLocks noChangeAspect="1"/>
          </p:cNvSpPr>
          <p:nvPr/>
        </p:nvSpPr>
        <p:spPr>
          <a:xfrm>
            <a:off x="1454109" y="3147293"/>
            <a:ext cx="108000" cy="108000"/>
          </a:xfrm>
          <a:prstGeom prst="ellipse">
            <a:avLst/>
          </a:pr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510322B5-751B-48BD-B340-8399E173FEEB}"/>
              </a:ext>
            </a:extLst>
          </p:cNvPr>
          <p:cNvSpPr>
            <a:spLocks noChangeAspect="1"/>
          </p:cNvSpPr>
          <p:nvPr/>
        </p:nvSpPr>
        <p:spPr>
          <a:xfrm>
            <a:off x="2197874" y="3929759"/>
            <a:ext cx="108000" cy="1080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1A4DCD71-4A69-4314-B7C9-8F8DF6099515}"/>
              </a:ext>
            </a:extLst>
          </p:cNvPr>
          <p:cNvSpPr>
            <a:spLocks noChangeAspect="1"/>
          </p:cNvSpPr>
          <p:nvPr/>
        </p:nvSpPr>
        <p:spPr>
          <a:xfrm>
            <a:off x="-589366" y="1203157"/>
            <a:ext cx="108000" cy="108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7E24477B-E72D-4947-A460-591F2028E412}"/>
              </a:ext>
            </a:extLst>
          </p:cNvPr>
          <p:cNvSpPr>
            <a:spLocks noChangeAspect="1"/>
          </p:cNvSpPr>
          <p:nvPr/>
        </p:nvSpPr>
        <p:spPr>
          <a:xfrm>
            <a:off x="4077989" y="1203157"/>
            <a:ext cx="108000" cy="108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675FB703-9050-450A-9309-A0DB19D2ECD2}"/>
              </a:ext>
            </a:extLst>
          </p:cNvPr>
          <p:cNvSpPr>
            <a:spLocks noChangeAspect="1"/>
          </p:cNvSpPr>
          <p:nvPr/>
        </p:nvSpPr>
        <p:spPr>
          <a:xfrm>
            <a:off x="-589366" y="5546842"/>
            <a:ext cx="108000" cy="108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7ED07709-171B-4687-BF1F-91FF7EC24895}"/>
              </a:ext>
            </a:extLst>
          </p:cNvPr>
          <p:cNvSpPr>
            <a:spLocks noChangeAspect="1"/>
          </p:cNvSpPr>
          <p:nvPr/>
        </p:nvSpPr>
        <p:spPr>
          <a:xfrm>
            <a:off x="4077989" y="5546842"/>
            <a:ext cx="108000" cy="108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FEA1730-03A8-4CA1-88BA-074133CABFA9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-504016" y="1257157"/>
            <a:ext cx="1973941" cy="190595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170D93F-7E08-488C-B9D8-FA8D852D6D82}"/>
              </a:ext>
            </a:extLst>
          </p:cNvPr>
          <p:cNvCxnSpPr>
            <a:cxnSpLocks/>
            <a:endCxn id="47" idx="6"/>
          </p:cNvCxnSpPr>
          <p:nvPr/>
        </p:nvCxnSpPr>
        <p:spPr>
          <a:xfrm flipH="1">
            <a:off x="1562109" y="1330249"/>
            <a:ext cx="2515880" cy="187104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88001BC8-9EF6-454C-8C68-42EDFDA92C3E}"/>
              </a:ext>
            </a:extLst>
          </p:cNvPr>
          <p:cNvCxnSpPr>
            <a:cxnSpLocks/>
            <a:stCxn id="47" idx="3"/>
          </p:cNvCxnSpPr>
          <p:nvPr/>
        </p:nvCxnSpPr>
        <p:spPr>
          <a:xfrm flipH="1">
            <a:off x="-498342" y="3239477"/>
            <a:ext cx="1968267" cy="230736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32AFE18F-51C7-4A67-9D32-A5589908F729}"/>
              </a:ext>
            </a:extLst>
          </p:cNvPr>
          <p:cNvCxnSpPr>
            <a:cxnSpLocks/>
            <a:stCxn id="47" idx="7"/>
            <a:endCxn id="45" idx="3"/>
          </p:cNvCxnSpPr>
          <p:nvPr/>
        </p:nvCxnSpPr>
        <p:spPr>
          <a:xfrm flipV="1">
            <a:off x="1546293" y="2399414"/>
            <a:ext cx="591813" cy="763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D45A1A1-0C1C-4C72-9AE5-810F3F3B1F3E}"/>
              </a:ext>
            </a:extLst>
          </p:cNvPr>
          <p:cNvSpPr txBox="1"/>
          <p:nvPr/>
        </p:nvSpPr>
        <p:spPr>
          <a:xfrm flipH="1">
            <a:off x="2812141" y="757159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/>
              <a:t>y</a:t>
            </a:r>
            <a:r>
              <a:rPr lang="ja-JP" altLang="en-US" dirty="0"/>
              <a:t>軸方向の直線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17269808-593C-424F-BFCF-BD20100F03AC}"/>
                  </a:ext>
                </a:extLst>
              </p:cNvPr>
              <p:cNvSpPr txBox="1"/>
              <p:nvPr/>
            </p:nvSpPr>
            <p:spPr>
              <a:xfrm flipH="1">
                <a:off x="1965674" y="2765778"/>
                <a:ext cx="5928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altLang="ja-JP" i="1" dirty="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17269808-593C-424F-BFCF-BD20100F0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965674" y="2765778"/>
                <a:ext cx="592855" cy="3815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円弧 77">
            <a:extLst>
              <a:ext uri="{FF2B5EF4-FFF2-40B4-BE49-F238E27FC236}">
                <a16:creationId xmlns:a16="http://schemas.microsoft.com/office/drawing/2014/main" id="{74DFD80E-9911-42B8-B08D-7DC8DC92B65F}"/>
              </a:ext>
            </a:extLst>
          </p:cNvPr>
          <p:cNvSpPr>
            <a:spLocks noChangeAspect="1"/>
          </p:cNvSpPr>
          <p:nvPr/>
        </p:nvSpPr>
        <p:spPr>
          <a:xfrm>
            <a:off x="1763018" y="2625883"/>
            <a:ext cx="369332" cy="369332"/>
          </a:xfrm>
          <a:prstGeom prst="arc">
            <a:avLst>
              <a:gd name="adj1" fmla="val 16293343"/>
              <a:gd name="adj2" fmla="val 0"/>
            </a:avLst>
          </a:prstGeom>
          <a:ln w="12700"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2746E251-66C0-47AE-A740-1F506926FF4F}"/>
              </a:ext>
            </a:extLst>
          </p:cNvPr>
          <p:cNvCxnSpPr>
            <a:cxnSpLocks/>
          </p:cNvCxnSpPr>
          <p:nvPr/>
        </p:nvCxnSpPr>
        <p:spPr>
          <a:xfrm>
            <a:off x="-891888" y="6018999"/>
            <a:ext cx="6050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FFA04151-3098-4D7C-9C04-70CE3F998E2C}"/>
              </a:ext>
            </a:extLst>
          </p:cNvPr>
          <p:cNvCxnSpPr>
            <a:cxnSpLocks/>
          </p:cNvCxnSpPr>
          <p:nvPr/>
        </p:nvCxnSpPr>
        <p:spPr>
          <a:xfrm flipV="1">
            <a:off x="-887331" y="5354161"/>
            <a:ext cx="0" cy="6648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8D5143FC-5BA5-4632-AB23-404A0902DD4C}"/>
              </a:ext>
            </a:extLst>
          </p:cNvPr>
          <p:cNvSpPr txBox="1"/>
          <p:nvPr/>
        </p:nvSpPr>
        <p:spPr>
          <a:xfrm flipH="1">
            <a:off x="-286845" y="583433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/>
              <a:t>x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5EBA5F25-DEFF-441C-B9B6-D59701E0477E}"/>
              </a:ext>
            </a:extLst>
          </p:cNvPr>
          <p:cNvSpPr txBox="1"/>
          <p:nvPr/>
        </p:nvSpPr>
        <p:spPr>
          <a:xfrm flipH="1">
            <a:off x="-1139605" y="513258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/>
              <a:t>z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A7C313A-C29E-49F5-9B4C-3E57C40A1B5B}"/>
              </a:ext>
            </a:extLst>
          </p:cNvPr>
          <p:cNvSpPr txBox="1"/>
          <p:nvPr/>
        </p:nvSpPr>
        <p:spPr>
          <a:xfrm flipH="1">
            <a:off x="786683" y="301332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</a:t>
            </a:r>
            <a:r>
              <a:rPr lang="en-US" altLang="ja-JP" i="1" dirty="0"/>
              <a:t>x, z</a:t>
            </a:r>
            <a:r>
              <a:rPr lang="en-US" altLang="ja-JP" dirty="0"/>
              <a:t>)</a:t>
            </a: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523B1804-3E22-41D9-A38B-21F1F2961A24}"/>
              </a:ext>
            </a:extLst>
          </p:cNvPr>
          <p:cNvSpPr>
            <a:spLocks noChangeAspect="1"/>
          </p:cNvSpPr>
          <p:nvPr/>
        </p:nvSpPr>
        <p:spPr>
          <a:xfrm>
            <a:off x="1408894" y="1203157"/>
            <a:ext cx="108000" cy="108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740477EE-14F2-4C50-A9CA-19E42C00CCBE}"/>
              </a:ext>
            </a:extLst>
          </p:cNvPr>
          <p:cNvCxnSpPr>
            <a:cxnSpLocks/>
            <a:stCxn id="58" idx="4"/>
            <a:endCxn id="47" idx="0"/>
          </p:cNvCxnSpPr>
          <p:nvPr/>
        </p:nvCxnSpPr>
        <p:spPr>
          <a:xfrm>
            <a:off x="1462894" y="1311157"/>
            <a:ext cx="45215" cy="183613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矢印: 上下 5">
            <a:extLst>
              <a:ext uri="{FF2B5EF4-FFF2-40B4-BE49-F238E27FC236}">
                <a16:creationId xmlns:a16="http://schemas.microsoft.com/office/drawing/2014/main" id="{A472EBBC-57B0-4BDA-A9EA-DC4A957C3334}"/>
              </a:ext>
            </a:extLst>
          </p:cNvPr>
          <p:cNvSpPr/>
          <p:nvPr/>
        </p:nvSpPr>
        <p:spPr>
          <a:xfrm>
            <a:off x="2927930" y="2602652"/>
            <a:ext cx="326283" cy="1216152"/>
          </a:xfrm>
          <a:prstGeom prst="upDownArrow">
            <a:avLst>
              <a:gd name="adj1" fmla="val 31317"/>
              <a:gd name="adj2" fmla="val 80360"/>
            </a:avLst>
          </a:prstGeom>
          <a:solidFill>
            <a:srgbClr val="00B0F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762A9F8-2519-47FB-B571-957BA259B608}"/>
              </a:ext>
            </a:extLst>
          </p:cNvPr>
          <p:cNvSpPr txBox="1"/>
          <p:nvPr/>
        </p:nvSpPr>
        <p:spPr>
          <a:xfrm flipH="1">
            <a:off x="3202737" y="30722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探索方向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0973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楕円 55"/>
          <p:cNvSpPr/>
          <p:nvPr/>
        </p:nvSpPr>
        <p:spPr>
          <a:xfrm>
            <a:off x="1365327" y="2435862"/>
            <a:ext cx="2098559" cy="20660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82" name="楕円 81"/>
          <p:cNvSpPr/>
          <p:nvPr/>
        </p:nvSpPr>
        <p:spPr>
          <a:xfrm>
            <a:off x="1362997" y="2930899"/>
            <a:ext cx="2098559" cy="11377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58" name="直線矢印コネクタ 57"/>
          <p:cNvCxnSpPr/>
          <p:nvPr/>
        </p:nvCxnSpPr>
        <p:spPr>
          <a:xfrm>
            <a:off x="2414606" y="3468902"/>
            <a:ext cx="13574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cxnSpLocks/>
          </p:cNvCxnSpPr>
          <p:nvPr/>
        </p:nvCxnSpPr>
        <p:spPr>
          <a:xfrm flipV="1">
            <a:off x="2414608" y="2808220"/>
            <a:ext cx="281854" cy="660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flipH="1" flipV="1">
            <a:off x="2414605" y="2235511"/>
            <a:ext cx="1" cy="1233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3580617" y="345590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723914" y="251962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149116" y="1962927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ja-JP" altLang="en-US" baseline="-1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758725" y="516981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Line</a:t>
            </a: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C26C979B-4939-4B3F-9769-0D8DA1DA324C}"/>
              </a:ext>
            </a:extLst>
          </p:cNvPr>
          <p:cNvCxnSpPr>
            <a:cxnSpLocks/>
          </p:cNvCxnSpPr>
          <p:nvPr/>
        </p:nvCxnSpPr>
        <p:spPr>
          <a:xfrm flipH="1">
            <a:off x="1011810" y="5144454"/>
            <a:ext cx="2306472" cy="0"/>
          </a:xfrm>
          <a:prstGeom prst="lin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71D3E35B-4454-41CD-9B4D-D15EBC469E19}"/>
              </a:ext>
            </a:extLst>
          </p:cNvPr>
          <p:cNvCxnSpPr>
            <a:cxnSpLocks/>
          </p:cNvCxnSpPr>
          <p:nvPr/>
        </p:nvCxnSpPr>
        <p:spPr>
          <a:xfrm flipV="1">
            <a:off x="980847" y="3438815"/>
            <a:ext cx="1450838" cy="17149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6F534E52-16D0-49C2-9848-548B887D2C21}"/>
              </a:ext>
            </a:extLst>
          </p:cNvPr>
          <p:cNvCxnSpPr>
            <a:cxnSpLocks/>
          </p:cNvCxnSpPr>
          <p:nvPr/>
        </p:nvCxnSpPr>
        <p:spPr>
          <a:xfrm flipH="1" flipV="1">
            <a:off x="2417037" y="3483190"/>
            <a:ext cx="908851" cy="16705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円弧 79">
            <a:extLst>
              <a:ext uri="{FF2B5EF4-FFF2-40B4-BE49-F238E27FC236}">
                <a16:creationId xmlns:a16="http://schemas.microsoft.com/office/drawing/2014/main" id="{FE73288E-916C-4586-A9F8-B5FF1F4F59F1}"/>
              </a:ext>
            </a:extLst>
          </p:cNvPr>
          <p:cNvSpPr/>
          <p:nvPr/>
        </p:nvSpPr>
        <p:spPr>
          <a:xfrm>
            <a:off x="1387972" y="2685491"/>
            <a:ext cx="2099551" cy="1574470"/>
          </a:xfrm>
          <a:prstGeom prst="arc">
            <a:avLst>
              <a:gd name="adj1" fmla="val 3761465"/>
              <a:gd name="adj2" fmla="val 7876011"/>
            </a:avLst>
          </a:prstGeom>
          <a:noFill/>
          <a:ln w="3492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752E5D13-4CA6-4845-B30A-ADDED3AB7FDD}"/>
              </a:ext>
            </a:extLst>
          </p:cNvPr>
          <p:cNvSpPr/>
          <p:nvPr/>
        </p:nvSpPr>
        <p:spPr>
          <a:xfrm>
            <a:off x="2168116" y="4170986"/>
            <a:ext cx="118217" cy="1151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E3F54922-D5B2-4B03-BA89-6D9EDDAD0D31}"/>
              </a:ext>
            </a:extLst>
          </p:cNvPr>
          <p:cNvSpPr/>
          <p:nvPr/>
        </p:nvSpPr>
        <p:spPr>
          <a:xfrm rot="5400000">
            <a:off x="1391986" y="3182104"/>
            <a:ext cx="2061347" cy="5475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D6D8EE83-620E-42CD-BE26-655666FCE7D0}"/>
              </a:ext>
            </a:extLst>
          </p:cNvPr>
          <p:cNvSpPr/>
          <p:nvPr/>
        </p:nvSpPr>
        <p:spPr>
          <a:xfrm>
            <a:off x="2088590" y="3204739"/>
            <a:ext cx="118217" cy="1151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81C27105-9B1D-4DF4-BE70-9FF0D4DE2C08}"/>
              </a:ext>
            </a:extLst>
          </p:cNvPr>
          <p:cNvSpPr/>
          <p:nvPr/>
        </p:nvSpPr>
        <p:spPr>
          <a:xfrm>
            <a:off x="2545424" y="2581428"/>
            <a:ext cx="118217" cy="1151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0D1DE2BF-23EB-45C7-948C-37825CCCE069}"/>
              </a:ext>
            </a:extLst>
          </p:cNvPr>
          <p:cNvSpPr/>
          <p:nvPr/>
        </p:nvSpPr>
        <p:spPr>
          <a:xfrm>
            <a:off x="2647396" y="3622123"/>
            <a:ext cx="118217" cy="1151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E91846A-01AB-4F67-9408-140191CEE654}"/>
              </a:ext>
            </a:extLst>
          </p:cNvPr>
          <p:cNvSpPr/>
          <p:nvPr/>
        </p:nvSpPr>
        <p:spPr>
          <a:xfrm>
            <a:off x="5547163" y="2558207"/>
            <a:ext cx="2098559" cy="20660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C2B2FF60-6C8A-43C4-BAFB-6B9F88F42A8D}"/>
              </a:ext>
            </a:extLst>
          </p:cNvPr>
          <p:cNvSpPr/>
          <p:nvPr/>
        </p:nvSpPr>
        <p:spPr>
          <a:xfrm>
            <a:off x="5544833" y="3053244"/>
            <a:ext cx="2098559" cy="11377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21A704-DDB8-4BDF-9799-4F7A69C26DB8}"/>
              </a:ext>
            </a:extLst>
          </p:cNvPr>
          <p:cNvCxnSpPr/>
          <p:nvPr/>
        </p:nvCxnSpPr>
        <p:spPr>
          <a:xfrm>
            <a:off x="6596442" y="3591247"/>
            <a:ext cx="13574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5B18109-06BF-451D-BECC-A9E7ED933D64}"/>
              </a:ext>
            </a:extLst>
          </p:cNvPr>
          <p:cNvCxnSpPr>
            <a:cxnSpLocks/>
          </p:cNvCxnSpPr>
          <p:nvPr/>
        </p:nvCxnSpPr>
        <p:spPr>
          <a:xfrm flipV="1">
            <a:off x="6596444" y="2930565"/>
            <a:ext cx="281854" cy="660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8AE67048-0A08-4B66-AFFF-749CB48025EC}"/>
              </a:ext>
            </a:extLst>
          </p:cNvPr>
          <p:cNvCxnSpPr/>
          <p:nvPr/>
        </p:nvCxnSpPr>
        <p:spPr>
          <a:xfrm flipH="1" flipV="1">
            <a:off x="6596441" y="2357856"/>
            <a:ext cx="1" cy="1233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B983DB4-2C89-450D-8DF2-37E4C6819F75}"/>
              </a:ext>
            </a:extLst>
          </p:cNvPr>
          <p:cNvSpPr txBox="1"/>
          <p:nvPr/>
        </p:nvSpPr>
        <p:spPr>
          <a:xfrm>
            <a:off x="4762078" y="482979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Line</a:t>
            </a: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4C3C4F71-2764-4231-BA3F-6CD05099EFAE}"/>
              </a:ext>
            </a:extLst>
          </p:cNvPr>
          <p:cNvCxnSpPr>
            <a:cxnSpLocks/>
          </p:cNvCxnSpPr>
          <p:nvPr/>
        </p:nvCxnSpPr>
        <p:spPr>
          <a:xfrm flipH="1">
            <a:off x="4957390" y="3698538"/>
            <a:ext cx="1137919" cy="2355504"/>
          </a:xfrm>
          <a:prstGeom prst="line">
            <a:avLst/>
          </a:prstGeom>
          <a:solidFill>
            <a:srgbClr val="0070C0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217C278-881A-4EC2-A1D9-C5310DC6BF14}"/>
              </a:ext>
            </a:extLst>
          </p:cNvPr>
          <p:cNvCxnSpPr>
            <a:cxnSpLocks/>
          </p:cNvCxnSpPr>
          <p:nvPr/>
        </p:nvCxnSpPr>
        <p:spPr>
          <a:xfrm flipV="1">
            <a:off x="6080924" y="3561162"/>
            <a:ext cx="532597" cy="13737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D8DF85F1-8E62-4A35-92E4-7E11F9BFFE19}"/>
              </a:ext>
            </a:extLst>
          </p:cNvPr>
          <p:cNvCxnSpPr>
            <a:cxnSpLocks/>
          </p:cNvCxnSpPr>
          <p:nvPr/>
        </p:nvCxnSpPr>
        <p:spPr>
          <a:xfrm flipV="1">
            <a:off x="4966274" y="3605541"/>
            <a:ext cx="1632600" cy="244850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円弧 28">
            <a:extLst>
              <a:ext uri="{FF2B5EF4-FFF2-40B4-BE49-F238E27FC236}">
                <a16:creationId xmlns:a16="http://schemas.microsoft.com/office/drawing/2014/main" id="{A44351FE-E79F-49A7-91B3-33E9C74C98D1}"/>
              </a:ext>
            </a:extLst>
          </p:cNvPr>
          <p:cNvSpPr/>
          <p:nvPr/>
        </p:nvSpPr>
        <p:spPr>
          <a:xfrm rot="13385976">
            <a:off x="6364756" y="2595452"/>
            <a:ext cx="547082" cy="2072123"/>
          </a:xfrm>
          <a:prstGeom prst="arc">
            <a:avLst>
              <a:gd name="adj1" fmla="val 15648522"/>
              <a:gd name="adj2" fmla="val 18593637"/>
            </a:avLst>
          </a:prstGeom>
          <a:noFill/>
          <a:ln w="349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78719E43-BAE9-4C02-B1F3-E774CE1B14F8}"/>
              </a:ext>
            </a:extLst>
          </p:cNvPr>
          <p:cNvSpPr/>
          <p:nvPr/>
        </p:nvSpPr>
        <p:spPr>
          <a:xfrm>
            <a:off x="5872787" y="4311497"/>
            <a:ext cx="118217" cy="1151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703503-AB9C-4001-AAF7-F1C9BDA094E3}"/>
              </a:ext>
            </a:extLst>
          </p:cNvPr>
          <p:cNvSpPr txBox="1"/>
          <p:nvPr/>
        </p:nvSpPr>
        <p:spPr>
          <a:xfrm>
            <a:off x="7762756" y="357546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05149D7-1BB3-4EB6-865A-AA20D8B39C8C}"/>
              </a:ext>
            </a:extLst>
          </p:cNvPr>
          <p:cNvSpPr txBox="1"/>
          <p:nvPr/>
        </p:nvSpPr>
        <p:spPr>
          <a:xfrm>
            <a:off x="6776023" y="258122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D46E7B3-A37F-44FE-B081-1ABB49893D60}"/>
              </a:ext>
            </a:extLst>
          </p:cNvPr>
          <p:cNvSpPr txBox="1"/>
          <p:nvPr/>
        </p:nvSpPr>
        <p:spPr>
          <a:xfrm>
            <a:off x="6313972" y="197276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ja-JP" altLang="en-US" baseline="-1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66B1373C-CF9A-4304-ACE5-74AD5F3769E6}"/>
              </a:ext>
            </a:extLst>
          </p:cNvPr>
          <p:cNvSpPr/>
          <p:nvPr/>
        </p:nvSpPr>
        <p:spPr>
          <a:xfrm>
            <a:off x="5710794" y="2884641"/>
            <a:ext cx="118217" cy="1151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35A642F3-5450-4548-983B-18680BCB5BE4}"/>
              </a:ext>
            </a:extLst>
          </p:cNvPr>
          <p:cNvSpPr/>
          <p:nvPr/>
        </p:nvSpPr>
        <p:spPr>
          <a:xfrm>
            <a:off x="7303526" y="2827062"/>
            <a:ext cx="118217" cy="1151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76C32B9A-1160-45FF-92ED-2F7434675DAE}"/>
              </a:ext>
            </a:extLst>
          </p:cNvPr>
          <p:cNvSpPr/>
          <p:nvPr/>
        </p:nvSpPr>
        <p:spPr>
          <a:xfrm>
            <a:off x="7134599" y="4371416"/>
            <a:ext cx="118217" cy="1151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792561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62935EA1-19C1-4729-8B29-68B4DF7B2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3870065"/>
            <a:ext cx="5715000" cy="28575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8113597-6FD6-4B4A-B6C2-7C5C17CE5709}"/>
              </a:ext>
            </a:extLst>
          </p:cNvPr>
          <p:cNvCxnSpPr>
            <a:cxnSpLocks/>
          </p:cNvCxnSpPr>
          <p:nvPr/>
        </p:nvCxnSpPr>
        <p:spPr>
          <a:xfrm>
            <a:off x="1714500" y="5298815"/>
            <a:ext cx="5715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4DBA67EC-65DE-4B66-AB53-601A420BE574}"/>
              </a:ext>
            </a:extLst>
          </p:cNvPr>
          <p:cNvSpPr>
            <a:spLocks noChangeAspect="1"/>
          </p:cNvSpPr>
          <p:nvPr/>
        </p:nvSpPr>
        <p:spPr>
          <a:xfrm>
            <a:off x="2512766" y="5244815"/>
            <a:ext cx="108000" cy="108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27C33810-39A6-4CBA-B98E-9624C1FAA812}"/>
              </a:ext>
            </a:extLst>
          </p:cNvPr>
          <p:cNvSpPr>
            <a:spLocks noChangeAspect="1"/>
          </p:cNvSpPr>
          <p:nvPr/>
        </p:nvSpPr>
        <p:spPr>
          <a:xfrm>
            <a:off x="2747414" y="5244815"/>
            <a:ext cx="108000" cy="108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E1CB90F-129F-4198-8CA3-D07BFD2AAAD8}"/>
              </a:ext>
            </a:extLst>
          </p:cNvPr>
          <p:cNvSpPr>
            <a:spLocks noChangeAspect="1"/>
          </p:cNvSpPr>
          <p:nvPr/>
        </p:nvSpPr>
        <p:spPr>
          <a:xfrm>
            <a:off x="3994162" y="5244815"/>
            <a:ext cx="108000" cy="108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994BA2-3F91-4631-8129-078C743C167F}"/>
              </a:ext>
            </a:extLst>
          </p:cNvPr>
          <p:cNvSpPr>
            <a:spLocks noChangeAspect="1"/>
          </p:cNvSpPr>
          <p:nvPr/>
        </p:nvSpPr>
        <p:spPr>
          <a:xfrm>
            <a:off x="4622129" y="5244815"/>
            <a:ext cx="108000" cy="108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96FCA799-5EC8-4571-BEF8-1C71876BC16B}"/>
              </a:ext>
            </a:extLst>
          </p:cNvPr>
          <p:cNvSpPr>
            <a:spLocks noChangeAspect="1"/>
          </p:cNvSpPr>
          <p:nvPr/>
        </p:nvSpPr>
        <p:spPr>
          <a:xfrm>
            <a:off x="5174878" y="5244815"/>
            <a:ext cx="108000" cy="108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CFD2CBE2-C7C0-4E79-A335-19D933D50379}"/>
              </a:ext>
            </a:extLst>
          </p:cNvPr>
          <p:cNvSpPr>
            <a:spLocks noChangeAspect="1"/>
          </p:cNvSpPr>
          <p:nvPr/>
        </p:nvSpPr>
        <p:spPr>
          <a:xfrm>
            <a:off x="5448298" y="5244815"/>
            <a:ext cx="108000" cy="108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5469EC92-B9D7-42CA-BB93-A2A8C11F3FD7}"/>
              </a:ext>
            </a:extLst>
          </p:cNvPr>
          <p:cNvSpPr>
            <a:spLocks noChangeAspect="1"/>
          </p:cNvSpPr>
          <p:nvPr/>
        </p:nvSpPr>
        <p:spPr>
          <a:xfrm>
            <a:off x="5667718" y="5244815"/>
            <a:ext cx="108000" cy="108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A39607B4-01C4-4C70-8F90-19449F1354F0}"/>
              </a:ext>
            </a:extLst>
          </p:cNvPr>
          <p:cNvSpPr>
            <a:spLocks noChangeAspect="1"/>
          </p:cNvSpPr>
          <p:nvPr/>
        </p:nvSpPr>
        <p:spPr>
          <a:xfrm>
            <a:off x="6376182" y="5244815"/>
            <a:ext cx="108000" cy="108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テキスト, 飛ぶ, 凧, カラフル が含まれている画像&#10;&#10;自動的に生成された説明">
            <a:extLst>
              <a:ext uri="{FF2B5EF4-FFF2-40B4-BE49-F238E27FC236}">
                <a16:creationId xmlns:a16="http://schemas.microsoft.com/office/drawing/2014/main" id="{4402C382-3E38-42E0-B362-4C41EF893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571500"/>
            <a:ext cx="5715000" cy="28575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4967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楕円 9">
            <a:extLst>
              <a:ext uri="{FF2B5EF4-FFF2-40B4-BE49-F238E27FC236}">
                <a16:creationId xmlns:a16="http://schemas.microsoft.com/office/drawing/2014/main" id="{C45F08FC-E1DB-4A3E-B9A9-5EA4CEEC334A}"/>
              </a:ext>
            </a:extLst>
          </p:cNvPr>
          <p:cNvSpPr>
            <a:spLocks noChangeAspect="1"/>
          </p:cNvSpPr>
          <p:nvPr/>
        </p:nvSpPr>
        <p:spPr>
          <a:xfrm>
            <a:off x="3142800" y="3769638"/>
            <a:ext cx="2858400" cy="2858400"/>
          </a:xfrm>
          <a:prstGeom prst="ellipse">
            <a:avLst/>
          </a:pr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F3E90D44-7714-4012-AF77-EDC18807A330}"/>
              </a:ext>
            </a:extLst>
          </p:cNvPr>
          <p:cNvSpPr>
            <a:spLocks noChangeAspect="1"/>
          </p:cNvSpPr>
          <p:nvPr/>
        </p:nvSpPr>
        <p:spPr>
          <a:xfrm>
            <a:off x="3254510" y="5749253"/>
            <a:ext cx="108000" cy="108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C41498E-94F0-45D1-9148-5629925BF23B}"/>
              </a:ext>
            </a:extLst>
          </p:cNvPr>
          <p:cNvSpPr>
            <a:spLocks noChangeAspect="1"/>
          </p:cNvSpPr>
          <p:nvPr/>
        </p:nvSpPr>
        <p:spPr>
          <a:xfrm>
            <a:off x="3142800" y="5474046"/>
            <a:ext cx="108000" cy="108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842A47FD-F882-4422-9E78-4DCBBE663477}"/>
              </a:ext>
            </a:extLst>
          </p:cNvPr>
          <p:cNvSpPr>
            <a:spLocks noChangeAspect="1"/>
          </p:cNvSpPr>
          <p:nvPr/>
        </p:nvSpPr>
        <p:spPr>
          <a:xfrm>
            <a:off x="5698606" y="4344778"/>
            <a:ext cx="108000" cy="108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EF825645-5ECD-41CE-95DF-A7F9C7E90FFC}"/>
              </a:ext>
            </a:extLst>
          </p:cNvPr>
          <p:cNvSpPr>
            <a:spLocks noChangeAspect="1"/>
          </p:cNvSpPr>
          <p:nvPr/>
        </p:nvSpPr>
        <p:spPr>
          <a:xfrm>
            <a:off x="5432154" y="4065706"/>
            <a:ext cx="108000" cy="108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6780A500-D381-469A-A854-7A25780D5C52}"/>
              </a:ext>
            </a:extLst>
          </p:cNvPr>
          <p:cNvSpPr>
            <a:spLocks noChangeAspect="1"/>
          </p:cNvSpPr>
          <p:nvPr/>
        </p:nvSpPr>
        <p:spPr>
          <a:xfrm>
            <a:off x="4598109" y="3715638"/>
            <a:ext cx="108000" cy="108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260AFF94-3DDF-4F63-984A-DCD368A23DFB}"/>
              </a:ext>
            </a:extLst>
          </p:cNvPr>
          <p:cNvSpPr>
            <a:spLocks noChangeAspect="1"/>
          </p:cNvSpPr>
          <p:nvPr/>
        </p:nvSpPr>
        <p:spPr>
          <a:xfrm>
            <a:off x="3778162" y="3932611"/>
            <a:ext cx="108000" cy="108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047A0BA5-7CCE-419B-A0B6-A32D26AB4AA9}"/>
              </a:ext>
            </a:extLst>
          </p:cNvPr>
          <p:cNvSpPr>
            <a:spLocks noChangeAspect="1"/>
          </p:cNvSpPr>
          <p:nvPr/>
        </p:nvSpPr>
        <p:spPr>
          <a:xfrm>
            <a:off x="5839201" y="5695253"/>
            <a:ext cx="108000" cy="108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C2051C1-8CE0-43B4-9A52-C564C2485A4E}"/>
              </a:ext>
            </a:extLst>
          </p:cNvPr>
          <p:cNvSpPr>
            <a:spLocks noChangeAspect="1"/>
          </p:cNvSpPr>
          <p:nvPr/>
        </p:nvSpPr>
        <p:spPr>
          <a:xfrm>
            <a:off x="5862720" y="4629474"/>
            <a:ext cx="108000" cy="108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BBC4A44-A784-425B-9A8C-8FC2C867AC3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142800" y="5198838"/>
            <a:ext cx="323338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B459D48-0773-4A95-A77E-19C4B21A9B38}"/>
              </a:ext>
            </a:extLst>
          </p:cNvPr>
          <p:cNvCxnSpPr>
            <a:cxnSpLocks/>
            <a:stCxn id="10" idx="4"/>
          </p:cNvCxnSpPr>
          <p:nvPr/>
        </p:nvCxnSpPr>
        <p:spPr>
          <a:xfrm flipV="1">
            <a:off x="4572000" y="3429000"/>
            <a:ext cx="0" cy="31990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2B4C5E1-FECD-4BBE-AD22-29C66422BFC2}"/>
                  </a:ext>
                </a:extLst>
              </p:cNvPr>
              <p:cNvSpPr txBox="1"/>
              <p:nvPr/>
            </p:nvSpPr>
            <p:spPr>
              <a:xfrm flipH="1">
                <a:off x="6229923" y="5191298"/>
                <a:ext cx="669158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𝑠𝑝h</m:t>
                          </m:r>
                        </m:sub>
                      </m:sSub>
                    </m:oMath>
                  </m:oMathPara>
                </a14:m>
                <a:endParaRPr lang="en-US" altLang="ja-JP" i="1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2B4C5E1-FECD-4BBE-AD22-29C66422B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29923" y="5191298"/>
                <a:ext cx="669158" cy="390748"/>
              </a:xfrm>
              <a:prstGeom prst="rect">
                <a:avLst/>
              </a:prstGeom>
              <a:blipFill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8A21E48D-BF93-45BD-A595-24CFF813FE4A}"/>
                  </a:ext>
                </a:extLst>
              </p:cNvPr>
              <p:cNvSpPr txBox="1"/>
              <p:nvPr/>
            </p:nvSpPr>
            <p:spPr>
              <a:xfrm flipH="1">
                <a:off x="3951304" y="3184677"/>
                <a:ext cx="670825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𝑠𝑝h</m:t>
                          </m:r>
                        </m:sub>
                      </m:sSub>
                    </m:oMath>
                  </m:oMathPara>
                </a14:m>
                <a:endParaRPr lang="en-US" altLang="ja-JP" i="1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8A21E48D-BF93-45BD-A595-24CFF813F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51304" y="3184677"/>
                <a:ext cx="670825" cy="390748"/>
              </a:xfrm>
              <a:prstGeom prst="rect">
                <a:avLst/>
              </a:prstGeom>
              <a:blipFill>
                <a:blip r:embed="rId4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90A853A-2D43-4818-82E7-C8B3EF2B4A77}"/>
              </a:ext>
            </a:extLst>
          </p:cNvPr>
          <p:cNvSpPr txBox="1"/>
          <p:nvPr/>
        </p:nvSpPr>
        <p:spPr>
          <a:xfrm flipH="1">
            <a:off x="4233446" y="520200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/>
              <a:t>C</a:t>
            </a: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88EC2C14-E256-492D-A4A3-73201DECC1A6}"/>
              </a:ext>
            </a:extLst>
          </p:cNvPr>
          <p:cNvCxnSpPr>
            <a:cxnSpLocks/>
          </p:cNvCxnSpPr>
          <p:nvPr/>
        </p:nvCxnSpPr>
        <p:spPr>
          <a:xfrm>
            <a:off x="1501919" y="-1592"/>
            <a:ext cx="6050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2E44AF26-922A-44EB-B67F-8AC5ADA9D1ED}"/>
              </a:ext>
            </a:extLst>
          </p:cNvPr>
          <p:cNvCxnSpPr>
            <a:cxnSpLocks/>
          </p:cNvCxnSpPr>
          <p:nvPr/>
        </p:nvCxnSpPr>
        <p:spPr>
          <a:xfrm flipH="1">
            <a:off x="1501919" y="-1592"/>
            <a:ext cx="4557" cy="6890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319CB24-7365-4D0E-ACEB-8C584C89B86E}"/>
              </a:ext>
            </a:extLst>
          </p:cNvPr>
          <p:cNvSpPr txBox="1"/>
          <p:nvPr/>
        </p:nvSpPr>
        <p:spPr>
          <a:xfrm flipH="1">
            <a:off x="2106962" y="-1862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/>
              <a:t>u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723087-2888-40F6-9D2A-2B9F1442BA18}"/>
              </a:ext>
            </a:extLst>
          </p:cNvPr>
          <p:cNvSpPr txBox="1"/>
          <p:nvPr/>
        </p:nvSpPr>
        <p:spPr>
          <a:xfrm flipH="1">
            <a:off x="1148734" y="50282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/>
              <a:t>v</a:t>
            </a:r>
          </a:p>
        </p:txBody>
      </p:sp>
      <p:pic>
        <p:nvPicPr>
          <p:cNvPr id="30" name="図 29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3DB94781-9230-45AC-8416-E617FCBD48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70538"/>
            <a:ext cx="5715000" cy="28575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7B10081-BA9F-4E8A-8B97-BC6A52A0680C}"/>
              </a:ext>
            </a:extLst>
          </p:cNvPr>
          <p:cNvCxnSpPr>
            <a:cxnSpLocks/>
          </p:cNvCxnSpPr>
          <p:nvPr/>
        </p:nvCxnSpPr>
        <p:spPr>
          <a:xfrm>
            <a:off x="1714500" y="1599288"/>
            <a:ext cx="5715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AA370444-CBA3-49B3-9BDD-7DE2C916947A}"/>
              </a:ext>
            </a:extLst>
          </p:cNvPr>
          <p:cNvSpPr>
            <a:spLocks noChangeAspect="1"/>
          </p:cNvSpPr>
          <p:nvPr/>
        </p:nvSpPr>
        <p:spPr>
          <a:xfrm>
            <a:off x="2512766" y="1545288"/>
            <a:ext cx="108000" cy="108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0503514A-2479-4CC7-9CDB-0D897A3034F8}"/>
              </a:ext>
            </a:extLst>
          </p:cNvPr>
          <p:cNvSpPr>
            <a:spLocks noChangeAspect="1"/>
          </p:cNvSpPr>
          <p:nvPr/>
        </p:nvSpPr>
        <p:spPr>
          <a:xfrm>
            <a:off x="2747414" y="1545288"/>
            <a:ext cx="108000" cy="108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3103F52-A659-4EEC-8868-681FB3D1D9C0}"/>
              </a:ext>
            </a:extLst>
          </p:cNvPr>
          <p:cNvSpPr>
            <a:spLocks noChangeAspect="1"/>
          </p:cNvSpPr>
          <p:nvPr/>
        </p:nvSpPr>
        <p:spPr>
          <a:xfrm>
            <a:off x="3994162" y="1545288"/>
            <a:ext cx="108000" cy="108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FA7EE55D-1D67-46BF-A08A-215FFBB49379}"/>
              </a:ext>
            </a:extLst>
          </p:cNvPr>
          <p:cNvSpPr>
            <a:spLocks noChangeAspect="1"/>
          </p:cNvSpPr>
          <p:nvPr/>
        </p:nvSpPr>
        <p:spPr>
          <a:xfrm>
            <a:off x="4622129" y="1545288"/>
            <a:ext cx="108000" cy="108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273F9501-73FD-4E10-9048-49EEA5D71B16}"/>
              </a:ext>
            </a:extLst>
          </p:cNvPr>
          <p:cNvSpPr>
            <a:spLocks noChangeAspect="1"/>
          </p:cNvSpPr>
          <p:nvPr/>
        </p:nvSpPr>
        <p:spPr>
          <a:xfrm>
            <a:off x="5174878" y="1545288"/>
            <a:ext cx="108000" cy="108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6AB12675-EEE9-402F-A9B1-855F9BB391B5}"/>
              </a:ext>
            </a:extLst>
          </p:cNvPr>
          <p:cNvSpPr>
            <a:spLocks noChangeAspect="1"/>
          </p:cNvSpPr>
          <p:nvPr/>
        </p:nvSpPr>
        <p:spPr>
          <a:xfrm>
            <a:off x="5448298" y="1545288"/>
            <a:ext cx="108000" cy="108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23549014-3ECE-42FC-8BCA-AFC1649EFE6E}"/>
              </a:ext>
            </a:extLst>
          </p:cNvPr>
          <p:cNvSpPr>
            <a:spLocks noChangeAspect="1"/>
          </p:cNvSpPr>
          <p:nvPr/>
        </p:nvSpPr>
        <p:spPr>
          <a:xfrm>
            <a:off x="5667718" y="1545288"/>
            <a:ext cx="108000" cy="108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FAF960BE-CA13-4BDA-A9D0-CDC510E03FE4}"/>
              </a:ext>
            </a:extLst>
          </p:cNvPr>
          <p:cNvSpPr>
            <a:spLocks noChangeAspect="1"/>
          </p:cNvSpPr>
          <p:nvPr/>
        </p:nvSpPr>
        <p:spPr>
          <a:xfrm>
            <a:off x="6376182" y="1545288"/>
            <a:ext cx="108000" cy="108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789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凧, 飛ぶ, 地図, カラフル が含まれている画像&#10;&#10;自動的に生成された説明">
            <a:extLst>
              <a:ext uri="{FF2B5EF4-FFF2-40B4-BE49-F238E27FC236}">
                <a16:creationId xmlns:a16="http://schemas.microsoft.com/office/drawing/2014/main" id="{E753F40C-2EF6-4532-B3F3-11A351F1A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3600000"/>
            <a:ext cx="5715000" cy="28575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CD0791F-8F37-4EC4-8B4C-8D4CD1CCDA27}"/>
              </a:ext>
            </a:extLst>
          </p:cNvPr>
          <p:cNvCxnSpPr>
            <a:cxnSpLocks/>
          </p:cNvCxnSpPr>
          <p:nvPr/>
        </p:nvCxnSpPr>
        <p:spPr>
          <a:xfrm>
            <a:off x="1800000" y="5028750"/>
            <a:ext cx="5715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C9134004-60F9-428A-8D8D-2A02ED365A0B}"/>
              </a:ext>
            </a:extLst>
          </p:cNvPr>
          <p:cNvSpPr>
            <a:spLocks noChangeAspect="1"/>
          </p:cNvSpPr>
          <p:nvPr/>
        </p:nvSpPr>
        <p:spPr>
          <a:xfrm>
            <a:off x="2756356" y="4974750"/>
            <a:ext cx="108000" cy="1080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7ED8094-A7D5-41C1-9440-A71108D9BBD3}"/>
              </a:ext>
            </a:extLst>
          </p:cNvPr>
          <p:cNvSpPr>
            <a:spLocks noChangeAspect="1"/>
          </p:cNvSpPr>
          <p:nvPr/>
        </p:nvSpPr>
        <p:spPr>
          <a:xfrm>
            <a:off x="3493372" y="4974750"/>
            <a:ext cx="108000" cy="1080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5EBCC58-2DD2-4A1F-8A3D-B1F92C4E7916}"/>
              </a:ext>
            </a:extLst>
          </p:cNvPr>
          <p:cNvSpPr>
            <a:spLocks noChangeAspect="1"/>
          </p:cNvSpPr>
          <p:nvPr/>
        </p:nvSpPr>
        <p:spPr>
          <a:xfrm>
            <a:off x="5786868" y="4974750"/>
            <a:ext cx="108000" cy="1080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D1C19BED-D5AC-47C5-AE65-88F8E4128B14}"/>
              </a:ext>
            </a:extLst>
          </p:cNvPr>
          <p:cNvSpPr>
            <a:spLocks noChangeAspect="1"/>
          </p:cNvSpPr>
          <p:nvPr/>
        </p:nvSpPr>
        <p:spPr>
          <a:xfrm>
            <a:off x="6342646" y="4974750"/>
            <a:ext cx="108000" cy="1080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C53AB5AA-DD00-453D-9C02-54FD5C6C7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400500"/>
            <a:ext cx="5715000" cy="28575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A85FD51-206F-46CD-B941-5420D2FBFFDB}"/>
              </a:ext>
            </a:extLst>
          </p:cNvPr>
          <p:cNvCxnSpPr>
            <a:cxnSpLocks/>
          </p:cNvCxnSpPr>
          <p:nvPr/>
        </p:nvCxnSpPr>
        <p:spPr>
          <a:xfrm>
            <a:off x="1629000" y="3429000"/>
            <a:ext cx="6050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871A4640-3483-42F8-B5F8-2AD48CE6ED67}"/>
              </a:ext>
            </a:extLst>
          </p:cNvPr>
          <p:cNvCxnSpPr>
            <a:cxnSpLocks/>
          </p:cNvCxnSpPr>
          <p:nvPr/>
        </p:nvCxnSpPr>
        <p:spPr>
          <a:xfrm flipH="1">
            <a:off x="1629000" y="3429000"/>
            <a:ext cx="4557" cy="6890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DAAE366-4C6A-4F6F-B585-97235FBCC376}"/>
              </a:ext>
            </a:extLst>
          </p:cNvPr>
          <p:cNvSpPr txBox="1"/>
          <p:nvPr/>
        </p:nvSpPr>
        <p:spPr>
          <a:xfrm flipH="1">
            <a:off x="2234043" y="32443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/>
              <a:t>u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BD35CBD-D6AF-41A9-BEED-40FABA566DA3}"/>
              </a:ext>
            </a:extLst>
          </p:cNvPr>
          <p:cNvSpPr txBox="1"/>
          <p:nvPr/>
        </p:nvSpPr>
        <p:spPr>
          <a:xfrm flipH="1">
            <a:off x="1275815" y="393341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583288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F964734-03C3-4CA6-8FA1-A253CDD82238}"/>
              </a:ext>
            </a:extLst>
          </p:cNvPr>
          <p:cNvSpPr/>
          <p:nvPr/>
        </p:nvSpPr>
        <p:spPr>
          <a:xfrm>
            <a:off x="5726935" y="3933211"/>
            <a:ext cx="2098559" cy="20660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1FD6413E-9297-49A4-BDC5-DD2578783FE5}"/>
              </a:ext>
            </a:extLst>
          </p:cNvPr>
          <p:cNvSpPr/>
          <p:nvPr/>
        </p:nvSpPr>
        <p:spPr>
          <a:xfrm>
            <a:off x="5724605" y="4428248"/>
            <a:ext cx="2098559" cy="11377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7DCA53C-04F0-4936-B09B-C07E67975FEF}"/>
              </a:ext>
            </a:extLst>
          </p:cNvPr>
          <p:cNvCxnSpPr/>
          <p:nvPr/>
        </p:nvCxnSpPr>
        <p:spPr>
          <a:xfrm>
            <a:off x="6776214" y="4966251"/>
            <a:ext cx="13574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7F136C4-1F53-4A1B-8555-7CE9DE0D1FA8}"/>
              </a:ext>
            </a:extLst>
          </p:cNvPr>
          <p:cNvCxnSpPr>
            <a:cxnSpLocks/>
          </p:cNvCxnSpPr>
          <p:nvPr/>
        </p:nvCxnSpPr>
        <p:spPr>
          <a:xfrm flipV="1">
            <a:off x="6776216" y="4305569"/>
            <a:ext cx="281854" cy="660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827290D-AA6C-430F-88C8-66AE119E7BA0}"/>
              </a:ext>
            </a:extLst>
          </p:cNvPr>
          <p:cNvCxnSpPr/>
          <p:nvPr/>
        </p:nvCxnSpPr>
        <p:spPr>
          <a:xfrm flipH="1" flipV="1">
            <a:off x="6776213" y="3732860"/>
            <a:ext cx="1" cy="1233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7A8611F-A060-43BC-8F12-B388D26DDA89}"/>
              </a:ext>
            </a:extLst>
          </p:cNvPr>
          <p:cNvSpPr txBox="1"/>
          <p:nvPr/>
        </p:nvSpPr>
        <p:spPr>
          <a:xfrm>
            <a:off x="4941850" y="620479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Line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84110C1-6AA7-40F4-997B-C82DF0A5B626}"/>
              </a:ext>
            </a:extLst>
          </p:cNvPr>
          <p:cNvCxnSpPr>
            <a:cxnSpLocks/>
          </p:cNvCxnSpPr>
          <p:nvPr/>
        </p:nvCxnSpPr>
        <p:spPr>
          <a:xfrm flipH="1">
            <a:off x="5455750" y="5073542"/>
            <a:ext cx="819332" cy="1699709"/>
          </a:xfrm>
          <a:prstGeom prst="line">
            <a:avLst/>
          </a:prstGeom>
          <a:solidFill>
            <a:srgbClr val="0070C0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0F22E69-90AE-4B5E-9170-0448DA655834}"/>
              </a:ext>
            </a:extLst>
          </p:cNvPr>
          <p:cNvCxnSpPr>
            <a:cxnSpLocks/>
          </p:cNvCxnSpPr>
          <p:nvPr/>
        </p:nvCxnSpPr>
        <p:spPr>
          <a:xfrm flipV="1">
            <a:off x="6260696" y="4936166"/>
            <a:ext cx="532597" cy="13737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DD372C6-2115-4F26-AC23-5FD2C038789C}"/>
              </a:ext>
            </a:extLst>
          </p:cNvPr>
          <p:cNvCxnSpPr>
            <a:cxnSpLocks/>
          </p:cNvCxnSpPr>
          <p:nvPr/>
        </p:nvCxnSpPr>
        <p:spPr>
          <a:xfrm flipV="1">
            <a:off x="5455750" y="4980546"/>
            <a:ext cx="1322896" cy="179270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弧 10">
            <a:extLst>
              <a:ext uri="{FF2B5EF4-FFF2-40B4-BE49-F238E27FC236}">
                <a16:creationId xmlns:a16="http://schemas.microsoft.com/office/drawing/2014/main" id="{7C01D78E-71EE-4F3C-878F-A87D8B84CB12}"/>
              </a:ext>
            </a:extLst>
          </p:cNvPr>
          <p:cNvSpPr/>
          <p:nvPr/>
        </p:nvSpPr>
        <p:spPr>
          <a:xfrm rot="13385976">
            <a:off x="6544528" y="3970456"/>
            <a:ext cx="547082" cy="2072123"/>
          </a:xfrm>
          <a:prstGeom prst="arc">
            <a:avLst>
              <a:gd name="adj1" fmla="val 15896047"/>
              <a:gd name="adj2" fmla="val 18593637"/>
            </a:avLst>
          </a:prstGeom>
          <a:noFill/>
          <a:ln w="349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E9912B5E-DEA8-4146-8450-218FB75505EE}"/>
              </a:ext>
            </a:extLst>
          </p:cNvPr>
          <p:cNvSpPr/>
          <p:nvPr/>
        </p:nvSpPr>
        <p:spPr>
          <a:xfrm>
            <a:off x="6052559" y="5686501"/>
            <a:ext cx="118217" cy="11515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8475007-DB13-4C13-9163-88D60C3A7237}"/>
              </a:ext>
            </a:extLst>
          </p:cNvPr>
          <p:cNvSpPr txBox="1"/>
          <p:nvPr/>
        </p:nvSpPr>
        <p:spPr>
          <a:xfrm>
            <a:off x="7942528" y="495046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EEB2A79-7BD4-43A0-80DC-0F02DED0E724}"/>
              </a:ext>
            </a:extLst>
          </p:cNvPr>
          <p:cNvSpPr txBox="1"/>
          <p:nvPr/>
        </p:nvSpPr>
        <p:spPr>
          <a:xfrm>
            <a:off x="6955795" y="395622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61C9E955-1469-4E23-8915-505DDFB45A62}"/>
              </a:ext>
            </a:extLst>
          </p:cNvPr>
          <p:cNvSpPr/>
          <p:nvPr/>
        </p:nvSpPr>
        <p:spPr>
          <a:xfrm>
            <a:off x="5890566" y="4259645"/>
            <a:ext cx="118217" cy="11515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968D280F-59F7-44E8-ABCD-9CF29141BB01}"/>
              </a:ext>
            </a:extLst>
          </p:cNvPr>
          <p:cNvSpPr/>
          <p:nvPr/>
        </p:nvSpPr>
        <p:spPr>
          <a:xfrm>
            <a:off x="7483298" y="4202066"/>
            <a:ext cx="118217" cy="11515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60C67C26-3A32-42AB-92D9-5D237E31C313}"/>
              </a:ext>
            </a:extLst>
          </p:cNvPr>
          <p:cNvSpPr/>
          <p:nvPr/>
        </p:nvSpPr>
        <p:spPr>
          <a:xfrm>
            <a:off x="7314371" y="5746420"/>
            <a:ext cx="118217" cy="11515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26059DB-A377-4070-948F-1A6E7CAD0B38}"/>
                  </a:ext>
                </a:extLst>
              </p:cNvPr>
              <p:cNvSpPr txBox="1"/>
              <p:nvPr/>
            </p:nvSpPr>
            <p:spPr>
              <a:xfrm>
                <a:off x="6224909" y="5644709"/>
                <a:ext cx="70218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26059DB-A377-4070-948F-1A6E7CAD0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909" y="5644709"/>
                <a:ext cx="702180" cy="246221"/>
              </a:xfrm>
              <a:prstGeom prst="rect">
                <a:avLst/>
              </a:prstGeom>
              <a:blipFill>
                <a:blip r:embed="rId2"/>
                <a:stretch>
                  <a:fillRect l="-15652" r="-20870" b="-5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95B1B68-C6EC-4A22-93AE-AF04420B8858}"/>
              </a:ext>
            </a:extLst>
          </p:cNvPr>
          <p:cNvSpPr txBox="1"/>
          <p:nvPr/>
        </p:nvSpPr>
        <p:spPr>
          <a:xfrm>
            <a:off x="6499450" y="349458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図 22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CC7A5954-DAFE-4B45-96B5-E11AC515A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1693"/>
            <a:ext cx="4136596" cy="2121943"/>
          </a:xfrm>
          <a:prstGeom prst="rect">
            <a:avLst/>
          </a:prstGeom>
        </p:spPr>
      </p:pic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3E1887A9-68F6-4B8A-9CDE-11F499B1F04B}"/>
              </a:ext>
            </a:extLst>
          </p:cNvPr>
          <p:cNvGrpSpPr/>
          <p:nvPr/>
        </p:nvGrpSpPr>
        <p:grpSpPr>
          <a:xfrm>
            <a:off x="5195476" y="360643"/>
            <a:ext cx="3028474" cy="2560332"/>
            <a:chOff x="1194771" y="2291326"/>
            <a:chExt cx="3028474" cy="2560332"/>
          </a:xfrm>
        </p:grpSpPr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08F40B16-D02C-4906-A8A9-54A4CE81E003}"/>
                </a:ext>
              </a:extLst>
            </p:cNvPr>
            <p:cNvSpPr/>
            <p:nvPr/>
          </p:nvSpPr>
          <p:spPr>
            <a:xfrm>
              <a:off x="1816506" y="2491677"/>
              <a:ext cx="2098559" cy="20660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9F7E1ACE-F016-4088-BD16-2F58217AE383}"/>
                </a:ext>
              </a:extLst>
            </p:cNvPr>
            <p:cNvSpPr/>
            <p:nvPr/>
          </p:nvSpPr>
          <p:spPr>
            <a:xfrm>
              <a:off x="1814176" y="2986714"/>
              <a:ext cx="2098559" cy="11377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4111BAEE-64E9-47E7-9B5B-9CE3DA9DB0E5}"/>
                </a:ext>
              </a:extLst>
            </p:cNvPr>
            <p:cNvCxnSpPr/>
            <p:nvPr/>
          </p:nvCxnSpPr>
          <p:spPr>
            <a:xfrm>
              <a:off x="2865785" y="3524717"/>
              <a:ext cx="13574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D2081A35-4AC5-48CF-A715-CB2A31B97F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5787" y="2864035"/>
              <a:ext cx="281854" cy="6606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9C3D40B4-FFB9-452F-8158-25365F067CAB}"/>
                </a:ext>
              </a:extLst>
            </p:cNvPr>
            <p:cNvCxnSpPr/>
            <p:nvPr/>
          </p:nvCxnSpPr>
          <p:spPr>
            <a:xfrm flipH="1" flipV="1">
              <a:off x="2865784" y="2291326"/>
              <a:ext cx="1" cy="12333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203B9961-23B5-4177-8B7B-E96CE55B4092}"/>
                </a:ext>
              </a:extLst>
            </p:cNvPr>
            <p:cNvSpPr txBox="1"/>
            <p:nvPr/>
          </p:nvSpPr>
          <p:spPr>
            <a:xfrm>
              <a:off x="1194771" y="448232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Line</a:t>
              </a:r>
            </a:p>
          </p:txBody>
        </p: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840FF8D0-98C3-4B86-B965-A745B7748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3298" y="2864035"/>
              <a:ext cx="4659" cy="1987623"/>
            </a:xfrm>
            <a:prstGeom prst="lin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33CA400B-799D-4B47-95E7-3C10FA661E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2182" y="3524718"/>
              <a:ext cx="1118166" cy="13269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80B0CD18-B8A2-4E30-891C-CB8C3BA906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43393" y="2878725"/>
              <a:ext cx="1106955" cy="63248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円弧 33">
              <a:extLst>
                <a:ext uri="{FF2B5EF4-FFF2-40B4-BE49-F238E27FC236}">
                  <a16:creationId xmlns:a16="http://schemas.microsoft.com/office/drawing/2014/main" id="{EFFD5800-CBB7-44A5-B411-525CC7458101}"/>
                </a:ext>
              </a:extLst>
            </p:cNvPr>
            <p:cNvSpPr/>
            <p:nvPr/>
          </p:nvSpPr>
          <p:spPr>
            <a:xfrm rot="5400000">
              <a:off x="1839151" y="2741306"/>
              <a:ext cx="2099551" cy="1574470"/>
            </a:xfrm>
            <a:prstGeom prst="arc">
              <a:avLst>
                <a:gd name="adj1" fmla="val 2473529"/>
                <a:gd name="adj2" fmla="val 7166730"/>
              </a:avLst>
            </a:prstGeom>
            <a:noFill/>
            <a:ln w="34925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003B3612-E413-4C3F-9ABC-071D116BC056}"/>
                </a:ext>
              </a:extLst>
            </p:cNvPr>
            <p:cNvSpPr/>
            <p:nvPr/>
          </p:nvSpPr>
          <p:spPr>
            <a:xfrm>
              <a:off x="2111827" y="3906441"/>
              <a:ext cx="118217" cy="11515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</p:grp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FBD8763-41D2-4980-BAAD-17C5F8F5C2E6}"/>
              </a:ext>
            </a:extLst>
          </p:cNvPr>
          <p:cNvSpPr txBox="1"/>
          <p:nvPr/>
        </p:nvSpPr>
        <p:spPr>
          <a:xfrm>
            <a:off x="8032804" y="1578250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31731E6-C6BB-42D5-92A5-635F7F4CB400}"/>
              </a:ext>
            </a:extLst>
          </p:cNvPr>
          <p:cNvSpPr txBox="1"/>
          <p:nvPr/>
        </p:nvSpPr>
        <p:spPr>
          <a:xfrm>
            <a:off x="6930028" y="691405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DF4034C5-3FA6-46A6-B9A2-90187AB9B0CB}"/>
              </a:ext>
            </a:extLst>
          </p:cNvPr>
          <p:cNvSpPr/>
          <p:nvPr/>
        </p:nvSpPr>
        <p:spPr>
          <a:xfrm>
            <a:off x="7507824" y="1173779"/>
            <a:ext cx="118217" cy="1151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35A0DB7-2CCC-47FA-A7C9-9E90646A4C57}"/>
              </a:ext>
            </a:extLst>
          </p:cNvPr>
          <p:cNvSpPr/>
          <p:nvPr/>
        </p:nvSpPr>
        <p:spPr>
          <a:xfrm>
            <a:off x="6731707" y="972380"/>
            <a:ext cx="118217" cy="1151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5EE0ED9D-DD92-4F91-A0D5-A6CF0D9C644A}"/>
              </a:ext>
            </a:extLst>
          </p:cNvPr>
          <p:cNvSpPr/>
          <p:nvPr/>
        </p:nvSpPr>
        <p:spPr>
          <a:xfrm>
            <a:off x="7682323" y="1884519"/>
            <a:ext cx="118217" cy="1151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2BA3C148-078F-498A-836A-B3EF30A6A802}"/>
              </a:ext>
            </a:extLst>
          </p:cNvPr>
          <p:cNvSpPr/>
          <p:nvPr/>
        </p:nvSpPr>
        <p:spPr>
          <a:xfrm>
            <a:off x="5923906" y="1274604"/>
            <a:ext cx="118217" cy="1151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6F73BF53-89A1-47FE-A002-52DEB782D22C}"/>
              </a:ext>
            </a:extLst>
          </p:cNvPr>
          <p:cNvSpPr/>
          <p:nvPr/>
        </p:nvSpPr>
        <p:spPr>
          <a:xfrm>
            <a:off x="5845696" y="1757758"/>
            <a:ext cx="118217" cy="1151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8C28AEAA-E3FB-416F-9850-39F0692CE5B6}"/>
              </a:ext>
            </a:extLst>
          </p:cNvPr>
          <p:cNvSpPr/>
          <p:nvPr/>
        </p:nvSpPr>
        <p:spPr>
          <a:xfrm>
            <a:off x="7693432" y="1288937"/>
            <a:ext cx="118217" cy="1151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40E2BAEB-4B0C-4223-A0A7-36AD6EEA66F4}"/>
              </a:ext>
            </a:extLst>
          </p:cNvPr>
          <p:cNvSpPr/>
          <p:nvPr/>
        </p:nvSpPr>
        <p:spPr>
          <a:xfrm>
            <a:off x="7299421" y="2064437"/>
            <a:ext cx="118217" cy="1151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45" name="矢印: 右 44">
            <a:extLst>
              <a:ext uri="{FF2B5EF4-FFF2-40B4-BE49-F238E27FC236}">
                <a16:creationId xmlns:a16="http://schemas.microsoft.com/office/drawing/2014/main" id="{D32BC67C-81A0-4588-BDA3-A996C24FE584}"/>
              </a:ext>
            </a:extLst>
          </p:cNvPr>
          <p:cNvSpPr/>
          <p:nvPr/>
        </p:nvSpPr>
        <p:spPr>
          <a:xfrm>
            <a:off x="4500693" y="1594034"/>
            <a:ext cx="703673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9320F50E-706C-4D26-9577-C49EA7BC9D73}"/>
                  </a:ext>
                </a:extLst>
              </p:cNvPr>
              <p:cNvSpPr txBox="1"/>
              <p:nvPr/>
            </p:nvSpPr>
            <p:spPr>
              <a:xfrm>
                <a:off x="200836" y="1891121"/>
                <a:ext cx="72802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9320F50E-706C-4D26-9577-C49EA7BC9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36" y="1891121"/>
                <a:ext cx="728020" cy="246221"/>
              </a:xfrm>
              <a:prstGeom prst="rect">
                <a:avLst/>
              </a:prstGeom>
              <a:blipFill>
                <a:blip r:embed="rId4"/>
                <a:stretch>
                  <a:fillRect l="-15126" r="-21008" b="-5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ECE461AD-3CB2-4216-A1A9-3204FB8F51E7}"/>
                  </a:ext>
                </a:extLst>
              </p:cNvPr>
              <p:cNvSpPr txBox="1"/>
              <p:nvPr/>
            </p:nvSpPr>
            <p:spPr>
              <a:xfrm>
                <a:off x="6188824" y="1720171"/>
                <a:ext cx="71699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ECE461AD-3CB2-4216-A1A9-3204FB8F5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824" y="1720171"/>
                <a:ext cx="716991" cy="246221"/>
              </a:xfrm>
              <a:prstGeom prst="rect">
                <a:avLst/>
              </a:prstGeom>
              <a:blipFill>
                <a:blip r:embed="rId5"/>
                <a:stretch>
                  <a:fillRect l="-15254" r="-20339" b="-5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D81D975-F8A4-4B94-B4D5-0A907A283BC5}"/>
              </a:ext>
            </a:extLst>
          </p:cNvPr>
          <p:cNvSpPr txBox="1"/>
          <p:nvPr/>
        </p:nvSpPr>
        <p:spPr>
          <a:xfrm>
            <a:off x="6594490" y="149255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A97259CD-ED29-47D9-8900-5FC9AAA675E1}"/>
              </a:ext>
            </a:extLst>
          </p:cNvPr>
          <p:cNvSpPr/>
          <p:nvPr/>
        </p:nvSpPr>
        <p:spPr>
          <a:xfrm>
            <a:off x="4507743" y="4650501"/>
            <a:ext cx="703673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5" name="図 54">
            <a:extLst>
              <a:ext uri="{FF2B5EF4-FFF2-40B4-BE49-F238E27FC236}">
                <a16:creationId xmlns:a16="http://schemas.microsoft.com/office/drawing/2014/main" id="{C2D0ABF5-C4C3-4518-8119-44407B5A82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" y="3768238"/>
            <a:ext cx="4116489" cy="21219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B181271-666F-43BF-B204-77E4698C1400}"/>
                  </a:ext>
                </a:extLst>
              </p:cNvPr>
              <p:cNvSpPr txBox="1"/>
              <p:nvPr/>
            </p:nvSpPr>
            <p:spPr>
              <a:xfrm>
                <a:off x="200836" y="5018794"/>
                <a:ext cx="72802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B181271-666F-43BF-B204-77E4698C1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36" y="5018794"/>
                <a:ext cx="728020" cy="246221"/>
              </a:xfrm>
              <a:prstGeom prst="rect">
                <a:avLst/>
              </a:prstGeom>
              <a:blipFill>
                <a:blip r:embed="rId7"/>
                <a:stretch>
                  <a:fillRect l="-15126" r="-21008" b="-5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086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292B35F-A557-4077-A709-55979100E84D}"/>
              </a:ext>
            </a:extLst>
          </p:cNvPr>
          <p:cNvGrpSpPr>
            <a:grpSpLocks noChangeAspect="1"/>
          </p:cNvGrpSpPr>
          <p:nvPr/>
        </p:nvGrpSpPr>
        <p:grpSpPr>
          <a:xfrm>
            <a:off x="4817252" y="1819029"/>
            <a:ext cx="3287936" cy="3278665"/>
            <a:chOff x="4817252" y="1819029"/>
            <a:chExt cx="3287936" cy="3278665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4F964734-03C3-4CA6-8FA1-A253CDD82238}"/>
                </a:ext>
              </a:extLst>
            </p:cNvPr>
            <p:cNvSpPr/>
            <p:nvPr/>
          </p:nvSpPr>
          <p:spPr>
            <a:xfrm>
              <a:off x="5602337" y="2257654"/>
              <a:ext cx="2098559" cy="20660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1FD6413E-9297-49A4-BDC5-DD2578783FE5}"/>
                </a:ext>
              </a:extLst>
            </p:cNvPr>
            <p:cNvSpPr/>
            <p:nvPr/>
          </p:nvSpPr>
          <p:spPr>
            <a:xfrm>
              <a:off x="5600007" y="2752691"/>
              <a:ext cx="2098559" cy="11377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37DCA53C-04F0-4936-B09B-C07E67975FEF}"/>
                </a:ext>
              </a:extLst>
            </p:cNvPr>
            <p:cNvCxnSpPr/>
            <p:nvPr/>
          </p:nvCxnSpPr>
          <p:spPr>
            <a:xfrm>
              <a:off x="6651616" y="3290694"/>
              <a:ext cx="13574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C7F136C4-1F53-4A1B-8555-7CE9DE0D1F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1618" y="2630012"/>
              <a:ext cx="281854" cy="6606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4827290D-AA6C-430F-88C8-66AE119E7BA0}"/>
                </a:ext>
              </a:extLst>
            </p:cNvPr>
            <p:cNvCxnSpPr/>
            <p:nvPr/>
          </p:nvCxnSpPr>
          <p:spPr>
            <a:xfrm flipH="1" flipV="1">
              <a:off x="6651615" y="2057303"/>
              <a:ext cx="1" cy="12333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87A8611F-A060-43BC-8F12-B388D26DDA89}"/>
                </a:ext>
              </a:extLst>
            </p:cNvPr>
            <p:cNvSpPr txBox="1"/>
            <p:nvPr/>
          </p:nvSpPr>
          <p:spPr>
            <a:xfrm>
              <a:off x="4817252" y="4529238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Line</a:t>
              </a:r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084110C1-6AA7-40F4-997B-C82DF0A5B6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1152" y="3397985"/>
              <a:ext cx="819332" cy="1699709"/>
            </a:xfrm>
            <a:prstGeom prst="line">
              <a:avLst/>
            </a:prstGeom>
            <a:solidFill>
              <a:srgbClr val="0070C0"/>
            </a:solidFill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10F22E69-90AE-4B5E-9170-0448DA6558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6098" y="3260609"/>
              <a:ext cx="532597" cy="13737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2DD372C6-2115-4F26-AC23-5FD2C03878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1152" y="3304989"/>
              <a:ext cx="1322896" cy="179270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7C01D78E-71EE-4F3C-878F-A87D8B84CB12}"/>
                </a:ext>
              </a:extLst>
            </p:cNvPr>
            <p:cNvSpPr/>
            <p:nvPr/>
          </p:nvSpPr>
          <p:spPr>
            <a:xfrm rot="13385976">
              <a:off x="6419930" y="2294899"/>
              <a:ext cx="547082" cy="2072123"/>
            </a:xfrm>
            <a:prstGeom prst="arc">
              <a:avLst>
                <a:gd name="adj1" fmla="val 15896047"/>
                <a:gd name="adj2" fmla="val 18593637"/>
              </a:avLst>
            </a:prstGeom>
            <a:noFill/>
            <a:ln w="349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E9912B5E-DEA8-4146-8450-218FB75505EE}"/>
                </a:ext>
              </a:extLst>
            </p:cNvPr>
            <p:cNvSpPr/>
            <p:nvPr/>
          </p:nvSpPr>
          <p:spPr>
            <a:xfrm>
              <a:off x="5927961" y="4010944"/>
              <a:ext cx="118217" cy="115158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8475007-DB13-4C13-9163-88D60C3A7237}"/>
                </a:ext>
              </a:extLst>
            </p:cNvPr>
            <p:cNvSpPr txBox="1"/>
            <p:nvPr/>
          </p:nvSpPr>
          <p:spPr>
            <a:xfrm>
              <a:off x="7817930" y="327491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BEEB2A79-7BD4-43A0-80DC-0F02DED0E724}"/>
                </a:ext>
              </a:extLst>
            </p:cNvPr>
            <p:cNvSpPr txBox="1"/>
            <p:nvPr/>
          </p:nvSpPr>
          <p:spPr>
            <a:xfrm>
              <a:off x="6831197" y="228067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61C9E955-1469-4E23-8915-505DDFB45A62}"/>
                </a:ext>
              </a:extLst>
            </p:cNvPr>
            <p:cNvSpPr/>
            <p:nvPr/>
          </p:nvSpPr>
          <p:spPr>
            <a:xfrm>
              <a:off x="5765968" y="2584088"/>
              <a:ext cx="118217" cy="115158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968D280F-59F7-44E8-ABCD-9CF29141BB01}"/>
                </a:ext>
              </a:extLst>
            </p:cNvPr>
            <p:cNvSpPr/>
            <p:nvPr/>
          </p:nvSpPr>
          <p:spPr>
            <a:xfrm>
              <a:off x="7358700" y="2526509"/>
              <a:ext cx="118217" cy="115158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60C67C26-3A32-42AB-92D9-5D237E31C313}"/>
                </a:ext>
              </a:extLst>
            </p:cNvPr>
            <p:cNvSpPr/>
            <p:nvPr/>
          </p:nvSpPr>
          <p:spPr>
            <a:xfrm>
              <a:off x="7189773" y="4070863"/>
              <a:ext cx="118217" cy="115158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795B1B68-C6EC-4A22-93AE-AF04420B8858}"/>
                </a:ext>
              </a:extLst>
            </p:cNvPr>
            <p:cNvSpPr txBox="1"/>
            <p:nvPr/>
          </p:nvSpPr>
          <p:spPr>
            <a:xfrm>
              <a:off x="6374852" y="1819029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4FAE387-B299-49FD-AB85-37553A7ABC58}"/>
              </a:ext>
            </a:extLst>
          </p:cNvPr>
          <p:cNvGrpSpPr/>
          <p:nvPr/>
        </p:nvGrpSpPr>
        <p:grpSpPr>
          <a:xfrm>
            <a:off x="215064" y="1819028"/>
            <a:ext cx="3286894" cy="3279600"/>
            <a:chOff x="215064" y="1819029"/>
            <a:chExt cx="3286894" cy="3274255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47740AFD-A1D8-4C3D-8E1A-F6CB743B3C6B}"/>
                </a:ext>
              </a:extLst>
            </p:cNvPr>
            <p:cNvGrpSpPr/>
            <p:nvPr/>
          </p:nvGrpSpPr>
          <p:grpSpPr>
            <a:xfrm>
              <a:off x="309260" y="1819029"/>
              <a:ext cx="3192698" cy="2798142"/>
              <a:chOff x="309260" y="1819029"/>
              <a:chExt cx="3192698" cy="2798142"/>
            </a:xfrm>
          </p:grpSpPr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3E1887A9-68F6-4B8A-9CDE-11F499B1F04B}"/>
                  </a:ext>
                </a:extLst>
              </p:cNvPr>
              <p:cNvGrpSpPr/>
              <p:nvPr/>
            </p:nvGrpSpPr>
            <p:grpSpPr>
              <a:xfrm>
                <a:off x="309260" y="2030417"/>
                <a:ext cx="3107806" cy="2586754"/>
                <a:chOff x="1115439" y="2291326"/>
                <a:chExt cx="3107806" cy="2586754"/>
              </a:xfrm>
            </p:grpSpPr>
            <p:sp>
              <p:nvSpPr>
                <p:cNvPr id="25" name="楕円 24">
                  <a:extLst>
                    <a:ext uri="{FF2B5EF4-FFF2-40B4-BE49-F238E27FC236}">
                      <a16:creationId xmlns:a16="http://schemas.microsoft.com/office/drawing/2014/main" id="{08F40B16-D02C-4906-A8A9-54A4CE81E003}"/>
                    </a:ext>
                  </a:extLst>
                </p:cNvPr>
                <p:cNvSpPr/>
                <p:nvPr/>
              </p:nvSpPr>
              <p:spPr>
                <a:xfrm>
                  <a:off x="1816506" y="2491677"/>
                  <a:ext cx="2098559" cy="206608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26" name="楕円 25">
                  <a:extLst>
                    <a:ext uri="{FF2B5EF4-FFF2-40B4-BE49-F238E27FC236}">
                      <a16:creationId xmlns:a16="http://schemas.microsoft.com/office/drawing/2014/main" id="{9F7E1ACE-F016-4088-BD16-2F58217AE383}"/>
                    </a:ext>
                  </a:extLst>
                </p:cNvPr>
                <p:cNvSpPr/>
                <p:nvPr/>
              </p:nvSpPr>
              <p:spPr>
                <a:xfrm>
                  <a:off x="1814176" y="2986714"/>
                  <a:ext cx="2098559" cy="113775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cxnSp>
              <p:nvCxnSpPr>
                <p:cNvPr id="27" name="直線矢印コネクタ 26">
                  <a:extLst>
                    <a:ext uri="{FF2B5EF4-FFF2-40B4-BE49-F238E27FC236}">
                      <a16:creationId xmlns:a16="http://schemas.microsoft.com/office/drawing/2014/main" id="{4111BAEE-64E9-47E7-9B5B-9CE3DA9DB0E5}"/>
                    </a:ext>
                  </a:extLst>
                </p:cNvPr>
                <p:cNvCxnSpPr/>
                <p:nvPr/>
              </p:nvCxnSpPr>
              <p:spPr>
                <a:xfrm>
                  <a:off x="2865785" y="3524717"/>
                  <a:ext cx="135746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矢印コネクタ 27">
                  <a:extLst>
                    <a:ext uri="{FF2B5EF4-FFF2-40B4-BE49-F238E27FC236}">
                      <a16:creationId xmlns:a16="http://schemas.microsoft.com/office/drawing/2014/main" id="{D2081A35-4AC5-48CF-A715-CB2A31B97F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65787" y="2864035"/>
                  <a:ext cx="281854" cy="66068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矢印コネクタ 28">
                  <a:extLst>
                    <a:ext uri="{FF2B5EF4-FFF2-40B4-BE49-F238E27FC236}">
                      <a16:creationId xmlns:a16="http://schemas.microsoft.com/office/drawing/2014/main" id="{9C3D40B4-FFB9-452F-8158-25365F067CAB}"/>
                    </a:ext>
                  </a:extLst>
                </p:cNvPr>
                <p:cNvCxnSpPr/>
                <p:nvPr/>
              </p:nvCxnSpPr>
              <p:spPr>
                <a:xfrm flipH="1" flipV="1">
                  <a:off x="2865784" y="2291326"/>
                  <a:ext cx="1" cy="123339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203B9961-23B5-4177-8B7B-E96CE55B4092}"/>
                    </a:ext>
                  </a:extLst>
                </p:cNvPr>
                <p:cNvSpPr txBox="1"/>
                <p:nvPr/>
              </p:nvSpPr>
              <p:spPr>
                <a:xfrm>
                  <a:off x="1115439" y="4508748"/>
                  <a:ext cx="6078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/>
                    <a:t>Line</a:t>
                  </a:r>
                </a:p>
              </p:txBody>
            </p:sp>
            <p:cxnSp>
              <p:nvCxnSpPr>
                <p:cNvPr id="31" name="直線コネクタ 30">
                  <a:extLst>
                    <a:ext uri="{FF2B5EF4-FFF2-40B4-BE49-F238E27FC236}">
                      <a16:creationId xmlns:a16="http://schemas.microsoft.com/office/drawing/2014/main" id="{840FF8D0-98C3-4B86-B965-A745B7748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298" y="2864035"/>
                  <a:ext cx="4659" cy="1987623"/>
                </a:xfrm>
                <a:prstGeom prst="line">
                  <a:avLst/>
                </a:prstGeom>
                <a:solidFill>
                  <a:srgbClr val="0070C0"/>
                </a:solidFill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コネクタ 31">
                  <a:extLst>
                    <a:ext uri="{FF2B5EF4-FFF2-40B4-BE49-F238E27FC236}">
                      <a16:creationId xmlns:a16="http://schemas.microsoft.com/office/drawing/2014/main" id="{33CA400B-799D-4B47-95E7-3C10FA66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32182" y="3524718"/>
                  <a:ext cx="1118166" cy="132694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コネクタ 32">
                  <a:extLst>
                    <a:ext uri="{FF2B5EF4-FFF2-40B4-BE49-F238E27FC236}">
                      <a16:creationId xmlns:a16="http://schemas.microsoft.com/office/drawing/2014/main" id="{80B0CD18-B8A2-4E30-891C-CB8C3BA906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743393" y="2878725"/>
                  <a:ext cx="1106955" cy="632483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円弧 33">
                  <a:extLst>
                    <a:ext uri="{FF2B5EF4-FFF2-40B4-BE49-F238E27FC236}">
                      <a16:creationId xmlns:a16="http://schemas.microsoft.com/office/drawing/2014/main" id="{EFFD5800-CBB7-44A5-B411-525CC7458101}"/>
                    </a:ext>
                  </a:extLst>
                </p:cNvPr>
                <p:cNvSpPr/>
                <p:nvPr/>
              </p:nvSpPr>
              <p:spPr>
                <a:xfrm rot="5400000">
                  <a:off x="1839151" y="2741306"/>
                  <a:ext cx="2099551" cy="1574470"/>
                </a:xfrm>
                <a:prstGeom prst="arc">
                  <a:avLst>
                    <a:gd name="adj1" fmla="val 2473529"/>
                    <a:gd name="adj2" fmla="val 7166730"/>
                  </a:avLst>
                </a:prstGeom>
                <a:noFill/>
                <a:ln w="34925">
                  <a:solidFill>
                    <a:srgbClr val="0070C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35" name="楕円 34">
                  <a:extLst>
                    <a:ext uri="{FF2B5EF4-FFF2-40B4-BE49-F238E27FC236}">
                      <a16:creationId xmlns:a16="http://schemas.microsoft.com/office/drawing/2014/main" id="{003B3612-E413-4C3F-9ABC-071D116BC056}"/>
                    </a:ext>
                  </a:extLst>
                </p:cNvPr>
                <p:cNvSpPr/>
                <p:nvPr/>
              </p:nvSpPr>
              <p:spPr>
                <a:xfrm>
                  <a:off x="2111827" y="3906441"/>
                  <a:ext cx="118217" cy="115158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</p:grp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AFBD8763-41D2-4980-BAAD-17C5F8F5C2E6}"/>
                  </a:ext>
                </a:extLst>
              </p:cNvPr>
              <p:cNvSpPr txBox="1"/>
              <p:nvPr/>
            </p:nvSpPr>
            <p:spPr>
              <a:xfrm>
                <a:off x="3225920" y="3248024"/>
                <a:ext cx="2760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ja-JP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31731E6-C6BB-42D5-92A5-635F7F4CB400}"/>
                  </a:ext>
                </a:extLst>
              </p:cNvPr>
              <p:cNvSpPr txBox="1"/>
              <p:nvPr/>
            </p:nvSpPr>
            <p:spPr>
              <a:xfrm>
                <a:off x="2123144" y="2361179"/>
                <a:ext cx="2760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ja-JP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DF4034C5-3FA6-46A6-B9A2-90187AB9B0CB}"/>
                  </a:ext>
                </a:extLst>
              </p:cNvPr>
              <p:cNvSpPr/>
              <p:nvPr/>
            </p:nvSpPr>
            <p:spPr>
              <a:xfrm>
                <a:off x="2700940" y="2843553"/>
                <a:ext cx="118217" cy="115158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39" name="楕円 38">
                <a:extLst>
                  <a:ext uri="{FF2B5EF4-FFF2-40B4-BE49-F238E27FC236}">
                    <a16:creationId xmlns:a16="http://schemas.microsoft.com/office/drawing/2014/main" id="{F35A0DB7-2CCC-47FA-A7C9-9E90646A4C57}"/>
                  </a:ext>
                </a:extLst>
              </p:cNvPr>
              <p:cNvSpPr/>
              <p:nvPr/>
            </p:nvSpPr>
            <p:spPr>
              <a:xfrm>
                <a:off x="1924823" y="2642154"/>
                <a:ext cx="118217" cy="115158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40" name="楕円 39">
                <a:extLst>
                  <a:ext uri="{FF2B5EF4-FFF2-40B4-BE49-F238E27FC236}">
                    <a16:creationId xmlns:a16="http://schemas.microsoft.com/office/drawing/2014/main" id="{5EE0ED9D-DD92-4F91-A0D5-A6CF0D9C644A}"/>
                  </a:ext>
                </a:extLst>
              </p:cNvPr>
              <p:cNvSpPr/>
              <p:nvPr/>
            </p:nvSpPr>
            <p:spPr>
              <a:xfrm>
                <a:off x="2875439" y="3554293"/>
                <a:ext cx="118217" cy="115158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2BA3C148-078F-498A-836A-B3EF30A6A802}"/>
                  </a:ext>
                </a:extLst>
              </p:cNvPr>
              <p:cNvSpPr/>
              <p:nvPr/>
            </p:nvSpPr>
            <p:spPr>
              <a:xfrm>
                <a:off x="1117022" y="2944378"/>
                <a:ext cx="118217" cy="115158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6F73BF53-89A1-47FE-A002-52DEB782D22C}"/>
                  </a:ext>
                </a:extLst>
              </p:cNvPr>
              <p:cNvSpPr/>
              <p:nvPr/>
            </p:nvSpPr>
            <p:spPr>
              <a:xfrm>
                <a:off x="1038812" y="3427532"/>
                <a:ext cx="118217" cy="115158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8C28AEAA-E3FB-416F-9850-39F0692CE5B6}"/>
                  </a:ext>
                </a:extLst>
              </p:cNvPr>
              <p:cNvSpPr/>
              <p:nvPr/>
            </p:nvSpPr>
            <p:spPr>
              <a:xfrm>
                <a:off x="2886548" y="2958711"/>
                <a:ext cx="118217" cy="115158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44" name="楕円 43">
                <a:extLst>
                  <a:ext uri="{FF2B5EF4-FFF2-40B4-BE49-F238E27FC236}">
                    <a16:creationId xmlns:a16="http://schemas.microsoft.com/office/drawing/2014/main" id="{40E2BAEB-4B0C-4223-A0A7-36AD6EEA66F4}"/>
                  </a:ext>
                </a:extLst>
              </p:cNvPr>
              <p:cNvSpPr/>
              <p:nvPr/>
            </p:nvSpPr>
            <p:spPr>
              <a:xfrm>
                <a:off x="2492537" y="3734211"/>
                <a:ext cx="118217" cy="115158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AD81D975-F8A4-4B94-B4D5-0A907A283BC5}"/>
                  </a:ext>
                </a:extLst>
              </p:cNvPr>
              <p:cNvSpPr txBox="1"/>
              <p:nvPr/>
            </p:nvSpPr>
            <p:spPr>
              <a:xfrm>
                <a:off x="1787606" y="1819029"/>
                <a:ext cx="2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ja-JP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F1D30E67-F246-4443-AAA7-117671B3EE47}"/>
                </a:ext>
              </a:extLst>
            </p:cNvPr>
            <p:cNvSpPr txBox="1"/>
            <p:nvPr/>
          </p:nvSpPr>
          <p:spPr>
            <a:xfrm>
              <a:off x="215064" y="472395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ja-JP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108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楕円 55"/>
          <p:cNvSpPr/>
          <p:nvPr/>
        </p:nvSpPr>
        <p:spPr>
          <a:xfrm>
            <a:off x="1365327" y="2435862"/>
            <a:ext cx="2098559" cy="20660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82" name="楕円 81"/>
          <p:cNvSpPr/>
          <p:nvPr/>
        </p:nvSpPr>
        <p:spPr>
          <a:xfrm>
            <a:off x="1362997" y="2930899"/>
            <a:ext cx="2098559" cy="11377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58" name="直線矢印コネクタ 57"/>
          <p:cNvCxnSpPr/>
          <p:nvPr/>
        </p:nvCxnSpPr>
        <p:spPr>
          <a:xfrm>
            <a:off x="2414606" y="3468902"/>
            <a:ext cx="13574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cxnSpLocks/>
          </p:cNvCxnSpPr>
          <p:nvPr/>
        </p:nvCxnSpPr>
        <p:spPr>
          <a:xfrm flipV="1">
            <a:off x="2414608" y="2808220"/>
            <a:ext cx="281854" cy="660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flipH="1" flipV="1">
            <a:off x="2414605" y="2235511"/>
            <a:ext cx="1" cy="1233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3580920" y="345311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x'</a:t>
            </a:r>
            <a:r>
              <a:rPr lang="en-US" altLang="ja-JP" baseline="-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594187" y="245887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y'</a:t>
            </a:r>
            <a:r>
              <a:rPr lang="en-US" altLang="ja-JP" baseline="-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132136" y="1850415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z'</a:t>
            </a:r>
            <a:r>
              <a:rPr lang="en-US" altLang="ja-JP" baseline="-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</a:t>
            </a:r>
            <a:endParaRPr lang="ja-JP" altLang="en-US" baseline="-1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758725" y="516981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Line</a:t>
            </a: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C26C979B-4939-4B3F-9769-0D8DA1DA324C}"/>
              </a:ext>
            </a:extLst>
          </p:cNvPr>
          <p:cNvCxnSpPr>
            <a:cxnSpLocks/>
          </p:cNvCxnSpPr>
          <p:nvPr/>
        </p:nvCxnSpPr>
        <p:spPr>
          <a:xfrm flipH="1">
            <a:off x="1011810" y="5144454"/>
            <a:ext cx="2306472" cy="0"/>
          </a:xfrm>
          <a:prstGeom prst="lin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71D3E35B-4454-41CD-9B4D-D15EBC469E19}"/>
              </a:ext>
            </a:extLst>
          </p:cNvPr>
          <p:cNvCxnSpPr>
            <a:cxnSpLocks/>
          </p:cNvCxnSpPr>
          <p:nvPr/>
        </p:nvCxnSpPr>
        <p:spPr>
          <a:xfrm flipV="1">
            <a:off x="980847" y="3438815"/>
            <a:ext cx="1450838" cy="17149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6F534E52-16D0-49C2-9848-548B887D2C21}"/>
              </a:ext>
            </a:extLst>
          </p:cNvPr>
          <p:cNvCxnSpPr>
            <a:cxnSpLocks/>
          </p:cNvCxnSpPr>
          <p:nvPr/>
        </p:nvCxnSpPr>
        <p:spPr>
          <a:xfrm flipH="1" flipV="1">
            <a:off x="2417037" y="3483190"/>
            <a:ext cx="908851" cy="16705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円弧 79">
            <a:extLst>
              <a:ext uri="{FF2B5EF4-FFF2-40B4-BE49-F238E27FC236}">
                <a16:creationId xmlns:a16="http://schemas.microsoft.com/office/drawing/2014/main" id="{FE73288E-916C-4586-A9F8-B5FF1F4F59F1}"/>
              </a:ext>
            </a:extLst>
          </p:cNvPr>
          <p:cNvSpPr/>
          <p:nvPr/>
        </p:nvSpPr>
        <p:spPr>
          <a:xfrm>
            <a:off x="1387972" y="2685491"/>
            <a:ext cx="2099551" cy="1574470"/>
          </a:xfrm>
          <a:prstGeom prst="arc">
            <a:avLst>
              <a:gd name="adj1" fmla="val 3761465"/>
              <a:gd name="adj2" fmla="val 7876011"/>
            </a:avLst>
          </a:prstGeom>
          <a:noFill/>
          <a:ln w="3492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752E5D13-4CA6-4845-B30A-ADDED3AB7FDD}"/>
              </a:ext>
            </a:extLst>
          </p:cNvPr>
          <p:cNvSpPr/>
          <p:nvPr/>
        </p:nvSpPr>
        <p:spPr>
          <a:xfrm>
            <a:off x="2168116" y="4170986"/>
            <a:ext cx="118217" cy="11515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A4AA5A05-9632-462D-BB08-70F450232174}"/>
              </a:ext>
            </a:extLst>
          </p:cNvPr>
          <p:cNvGrpSpPr/>
          <p:nvPr/>
        </p:nvGrpSpPr>
        <p:grpSpPr>
          <a:xfrm>
            <a:off x="4564075" y="1799079"/>
            <a:ext cx="3671302" cy="3829865"/>
            <a:chOff x="4584090" y="1875349"/>
            <a:chExt cx="3671302" cy="3829865"/>
          </a:xfrm>
        </p:grpSpPr>
        <p:cxnSp>
          <p:nvCxnSpPr>
            <p:cNvPr id="110" name="直線コネクタ 109">
              <a:extLst>
                <a:ext uri="{FF2B5EF4-FFF2-40B4-BE49-F238E27FC236}">
                  <a16:creationId xmlns:a16="http://schemas.microsoft.com/office/drawing/2014/main" id="{DAEDDB3E-F7BA-412C-AC0F-99815C282A09}"/>
                </a:ext>
              </a:extLst>
            </p:cNvPr>
            <p:cNvCxnSpPr>
              <a:cxnSpLocks/>
              <a:stCxn id="89" idx="7"/>
            </p:cNvCxnSpPr>
            <p:nvPr/>
          </p:nvCxnSpPr>
          <p:spPr>
            <a:xfrm flipV="1">
              <a:off x="4929817" y="3567608"/>
              <a:ext cx="1451975" cy="166998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グループ化 28"/>
            <p:cNvGrpSpPr/>
            <p:nvPr/>
          </p:nvGrpSpPr>
          <p:grpSpPr>
            <a:xfrm>
              <a:off x="5283145" y="2309903"/>
              <a:ext cx="2396954" cy="2295672"/>
              <a:chOff x="1040874" y="4192890"/>
              <a:chExt cx="1501398" cy="1476169"/>
            </a:xfrm>
          </p:grpSpPr>
          <p:sp>
            <p:nvSpPr>
              <p:cNvPr id="35" name="楕円 34"/>
              <p:cNvSpPr/>
              <p:nvPr/>
            </p:nvSpPr>
            <p:spPr>
              <a:xfrm>
                <a:off x="1040874" y="4297343"/>
                <a:ext cx="1371716" cy="13717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cxnSp>
            <p:nvCxnSpPr>
              <p:cNvPr id="37" name="直線矢印コネクタ 36"/>
              <p:cNvCxnSpPr/>
              <p:nvPr/>
            </p:nvCxnSpPr>
            <p:spPr>
              <a:xfrm flipV="1">
                <a:off x="1732142" y="4987864"/>
                <a:ext cx="810130" cy="16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矢印コネクタ 38"/>
              <p:cNvCxnSpPr/>
              <p:nvPr/>
            </p:nvCxnSpPr>
            <p:spPr>
              <a:xfrm flipV="1">
                <a:off x="1729042" y="4192890"/>
                <a:ext cx="2212" cy="8087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楕円 88"/>
            <p:cNvSpPr/>
            <p:nvPr/>
          </p:nvSpPr>
          <p:spPr>
            <a:xfrm>
              <a:off x="4828912" y="5220724"/>
              <a:ext cx="118217" cy="115158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2BAEC3BF-D907-4430-B3AF-7E3C5E814CC2}"/>
                </a:ext>
              </a:extLst>
            </p:cNvPr>
            <p:cNvSpPr txBox="1"/>
            <p:nvPr/>
          </p:nvSpPr>
          <p:spPr>
            <a:xfrm>
              <a:off x="7705241" y="3303626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y'</a:t>
              </a:r>
              <a:r>
                <a:rPr lang="en-US" altLang="ja-JP" baseline="-1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sph</a:t>
              </a:r>
              <a:endParaRPr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1A5C5309-6B2A-482F-A2FB-0ABAF5AE8A76}"/>
                </a:ext>
              </a:extLst>
            </p:cNvPr>
            <p:cNvSpPr txBox="1"/>
            <p:nvPr/>
          </p:nvSpPr>
          <p:spPr>
            <a:xfrm>
              <a:off x="5955065" y="1875349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z'</a:t>
              </a:r>
              <a:r>
                <a:rPr lang="en-US" altLang="ja-JP" baseline="-1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sph</a:t>
              </a:r>
              <a:endParaRPr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0882CF88-FF82-4C43-8CA3-48F3F2BB2241}"/>
                </a:ext>
              </a:extLst>
            </p:cNvPr>
            <p:cNvSpPr/>
            <p:nvPr/>
          </p:nvSpPr>
          <p:spPr>
            <a:xfrm>
              <a:off x="5614224" y="4314973"/>
              <a:ext cx="118217" cy="11515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20C5BC6F-FA6B-4475-9F6F-A9AB928E727D}"/>
                </a:ext>
              </a:extLst>
            </p:cNvPr>
            <p:cNvSpPr txBox="1"/>
            <p:nvPr/>
          </p:nvSpPr>
          <p:spPr>
            <a:xfrm>
              <a:off x="4584090" y="5335882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Line</a:t>
              </a:r>
            </a:p>
          </p:txBody>
        </p:sp>
      </p:grpSp>
      <p:sp>
        <p:nvSpPr>
          <p:cNvPr id="114" name="楕円 113">
            <a:extLst>
              <a:ext uri="{FF2B5EF4-FFF2-40B4-BE49-F238E27FC236}">
                <a16:creationId xmlns:a16="http://schemas.microsoft.com/office/drawing/2014/main" id="{E47373FA-2D09-4879-97AD-F16857F20AE2}"/>
              </a:ext>
            </a:extLst>
          </p:cNvPr>
          <p:cNvSpPr/>
          <p:nvPr/>
        </p:nvSpPr>
        <p:spPr>
          <a:xfrm>
            <a:off x="5841769" y="2435862"/>
            <a:ext cx="118217" cy="11515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34F6A998-80A3-44A0-A107-99184F4E4F66}"/>
              </a:ext>
            </a:extLst>
          </p:cNvPr>
          <p:cNvSpPr/>
          <p:nvPr/>
        </p:nvSpPr>
        <p:spPr>
          <a:xfrm>
            <a:off x="7013405" y="2625712"/>
            <a:ext cx="118217" cy="11515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20" name="楕円 119">
            <a:extLst>
              <a:ext uri="{FF2B5EF4-FFF2-40B4-BE49-F238E27FC236}">
                <a16:creationId xmlns:a16="http://schemas.microsoft.com/office/drawing/2014/main" id="{51EF56F1-94DB-4307-882C-429B0E799C20}"/>
              </a:ext>
            </a:extLst>
          </p:cNvPr>
          <p:cNvSpPr/>
          <p:nvPr/>
        </p:nvSpPr>
        <p:spPr>
          <a:xfrm>
            <a:off x="5383853" y="2801746"/>
            <a:ext cx="118217" cy="11515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36" name="楕円 135">
            <a:extLst>
              <a:ext uri="{FF2B5EF4-FFF2-40B4-BE49-F238E27FC236}">
                <a16:creationId xmlns:a16="http://schemas.microsoft.com/office/drawing/2014/main" id="{A7943CA0-45A6-4AF5-AEFB-D777858CD248}"/>
              </a:ext>
            </a:extLst>
          </p:cNvPr>
          <p:cNvSpPr/>
          <p:nvPr/>
        </p:nvSpPr>
        <p:spPr>
          <a:xfrm>
            <a:off x="7131091" y="4113407"/>
            <a:ext cx="118217" cy="11515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42" name="矢印: 左カーブ 41">
            <a:extLst>
              <a:ext uri="{FF2B5EF4-FFF2-40B4-BE49-F238E27FC236}">
                <a16:creationId xmlns:a16="http://schemas.microsoft.com/office/drawing/2014/main" id="{7CBA8E12-CAE5-4994-BB38-ABC7083E2EE8}"/>
              </a:ext>
            </a:extLst>
          </p:cNvPr>
          <p:cNvSpPr/>
          <p:nvPr/>
        </p:nvSpPr>
        <p:spPr>
          <a:xfrm rot="16200000">
            <a:off x="4156350" y="1133398"/>
            <a:ext cx="532511" cy="2020693"/>
          </a:xfrm>
          <a:prstGeom prst="curvedLeftArrow">
            <a:avLst>
              <a:gd name="adj1" fmla="val 20249"/>
              <a:gd name="adj2" fmla="val 50000"/>
              <a:gd name="adj3" fmla="val 36689"/>
            </a:avLst>
          </a:prstGeom>
          <a:solidFill>
            <a:schemeClr val="tx1"/>
          </a:solidFill>
          <a:ln w="127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E3F54922-D5B2-4B03-BA89-6D9EDDAD0D31}"/>
              </a:ext>
            </a:extLst>
          </p:cNvPr>
          <p:cNvSpPr/>
          <p:nvPr/>
        </p:nvSpPr>
        <p:spPr>
          <a:xfrm rot="5400000">
            <a:off x="1391986" y="3182104"/>
            <a:ext cx="2061347" cy="5475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1766567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楕円 55"/>
          <p:cNvSpPr/>
          <p:nvPr/>
        </p:nvSpPr>
        <p:spPr>
          <a:xfrm>
            <a:off x="1365327" y="2435862"/>
            <a:ext cx="2098559" cy="20660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82" name="楕円 81"/>
          <p:cNvSpPr/>
          <p:nvPr/>
        </p:nvSpPr>
        <p:spPr>
          <a:xfrm>
            <a:off x="1362997" y="2930899"/>
            <a:ext cx="2098559" cy="11377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58" name="直線矢印コネクタ 57"/>
          <p:cNvCxnSpPr/>
          <p:nvPr/>
        </p:nvCxnSpPr>
        <p:spPr>
          <a:xfrm>
            <a:off x="2414606" y="3468902"/>
            <a:ext cx="13574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cxnSpLocks/>
          </p:cNvCxnSpPr>
          <p:nvPr/>
        </p:nvCxnSpPr>
        <p:spPr>
          <a:xfrm flipV="1">
            <a:off x="2414608" y="2808220"/>
            <a:ext cx="281854" cy="660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flipH="1" flipV="1">
            <a:off x="2414605" y="2235511"/>
            <a:ext cx="1" cy="1233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580242" y="470744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Line</a:t>
            </a: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C26C979B-4939-4B3F-9769-0D8DA1DA324C}"/>
              </a:ext>
            </a:extLst>
          </p:cNvPr>
          <p:cNvCxnSpPr>
            <a:cxnSpLocks/>
          </p:cNvCxnSpPr>
          <p:nvPr/>
        </p:nvCxnSpPr>
        <p:spPr>
          <a:xfrm flipH="1">
            <a:off x="775554" y="3576193"/>
            <a:ext cx="1137919" cy="2355504"/>
          </a:xfrm>
          <a:prstGeom prst="lin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71D3E35B-4454-41CD-9B4D-D15EBC469E19}"/>
              </a:ext>
            </a:extLst>
          </p:cNvPr>
          <p:cNvCxnSpPr>
            <a:cxnSpLocks/>
          </p:cNvCxnSpPr>
          <p:nvPr/>
        </p:nvCxnSpPr>
        <p:spPr>
          <a:xfrm flipV="1">
            <a:off x="1899088" y="3438817"/>
            <a:ext cx="532597" cy="13737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6F534E52-16D0-49C2-9848-548B887D2C21}"/>
              </a:ext>
            </a:extLst>
          </p:cNvPr>
          <p:cNvCxnSpPr>
            <a:cxnSpLocks/>
          </p:cNvCxnSpPr>
          <p:nvPr/>
        </p:nvCxnSpPr>
        <p:spPr>
          <a:xfrm flipV="1">
            <a:off x="784438" y="3483196"/>
            <a:ext cx="1632600" cy="244850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円弧 79">
            <a:extLst>
              <a:ext uri="{FF2B5EF4-FFF2-40B4-BE49-F238E27FC236}">
                <a16:creationId xmlns:a16="http://schemas.microsoft.com/office/drawing/2014/main" id="{FE73288E-916C-4586-A9F8-B5FF1F4F59F1}"/>
              </a:ext>
            </a:extLst>
          </p:cNvPr>
          <p:cNvSpPr/>
          <p:nvPr/>
        </p:nvSpPr>
        <p:spPr>
          <a:xfrm rot="13385976">
            <a:off x="2182920" y="2473107"/>
            <a:ext cx="547082" cy="2072123"/>
          </a:xfrm>
          <a:prstGeom prst="arc">
            <a:avLst>
              <a:gd name="adj1" fmla="val 15648522"/>
              <a:gd name="adj2" fmla="val 18593637"/>
            </a:avLst>
          </a:prstGeom>
          <a:noFill/>
          <a:ln w="3492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752E5D13-4CA6-4845-B30A-ADDED3AB7FDD}"/>
              </a:ext>
            </a:extLst>
          </p:cNvPr>
          <p:cNvSpPr/>
          <p:nvPr/>
        </p:nvSpPr>
        <p:spPr>
          <a:xfrm>
            <a:off x="1690951" y="4189152"/>
            <a:ext cx="118217" cy="11515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A4AA5A05-9632-462D-BB08-70F450232174}"/>
              </a:ext>
            </a:extLst>
          </p:cNvPr>
          <p:cNvGrpSpPr/>
          <p:nvPr/>
        </p:nvGrpSpPr>
        <p:grpSpPr>
          <a:xfrm>
            <a:off x="4564075" y="1799079"/>
            <a:ext cx="3671302" cy="3829865"/>
            <a:chOff x="4584090" y="1875349"/>
            <a:chExt cx="3671302" cy="3829865"/>
          </a:xfrm>
        </p:grpSpPr>
        <p:cxnSp>
          <p:nvCxnSpPr>
            <p:cNvPr id="110" name="直線コネクタ 109">
              <a:extLst>
                <a:ext uri="{FF2B5EF4-FFF2-40B4-BE49-F238E27FC236}">
                  <a16:creationId xmlns:a16="http://schemas.microsoft.com/office/drawing/2014/main" id="{DAEDDB3E-F7BA-412C-AC0F-99815C282A09}"/>
                </a:ext>
              </a:extLst>
            </p:cNvPr>
            <p:cNvCxnSpPr>
              <a:cxnSpLocks/>
              <a:stCxn id="89" idx="7"/>
            </p:cNvCxnSpPr>
            <p:nvPr/>
          </p:nvCxnSpPr>
          <p:spPr>
            <a:xfrm flipV="1">
              <a:off x="4929817" y="3567608"/>
              <a:ext cx="1451975" cy="166998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グループ化 28"/>
            <p:cNvGrpSpPr/>
            <p:nvPr/>
          </p:nvGrpSpPr>
          <p:grpSpPr>
            <a:xfrm>
              <a:off x="5283145" y="2309903"/>
              <a:ext cx="2396954" cy="2295672"/>
              <a:chOff x="1040874" y="4192890"/>
              <a:chExt cx="1501398" cy="1476169"/>
            </a:xfrm>
          </p:grpSpPr>
          <p:sp>
            <p:nvSpPr>
              <p:cNvPr id="35" name="楕円 34"/>
              <p:cNvSpPr/>
              <p:nvPr/>
            </p:nvSpPr>
            <p:spPr>
              <a:xfrm>
                <a:off x="1040874" y="4297343"/>
                <a:ext cx="1371716" cy="13717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cxnSp>
            <p:nvCxnSpPr>
              <p:cNvPr id="37" name="直線矢印コネクタ 36"/>
              <p:cNvCxnSpPr/>
              <p:nvPr/>
            </p:nvCxnSpPr>
            <p:spPr>
              <a:xfrm flipV="1">
                <a:off x="1732142" y="4987864"/>
                <a:ext cx="810130" cy="16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矢印コネクタ 38"/>
              <p:cNvCxnSpPr/>
              <p:nvPr/>
            </p:nvCxnSpPr>
            <p:spPr>
              <a:xfrm flipV="1">
                <a:off x="1729042" y="4192890"/>
                <a:ext cx="2212" cy="8087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楕円 88"/>
            <p:cNvSpPr/>
            <p:nvPr/>
          </p:nvSpPr>
          <p:spPr>
            <a:xfrm>
              <a:off x="4828912" y="5220724"/>
              <a:ext cx="118217" cy="115158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2BAEC3BF-D907-4430-B3AF-7E3C5E814CC2}"/>
                </a:ext>
              </a:extLst>
            </p:cNvPr>
            <p:cNvSpPr txBox="1"/>
            <p:nvPr/>
          </p:nvSpPr>
          <p:spPr>
            <a:xfrm>
              <a:off x="7705241" y="3303626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x'</a:t>
              </a:r>
              <a:r>
                <a:rPr lang="en-US" altLang="ja-JP" baseline="-1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sph</a:t>
              </a:r>
              <a:endParaRPr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1A5C5309-6B2A-482F-A2FB-0ABAF5AE8A76}"/>
                </a:ext>
              </a:extLst>
            </p:cNvPr>
            <p:cNvSpPr txBox="1"/>
            <p:nvPr/>
          </p:nvSpPr>
          <p:spPr>
            <a:xfrm>
              <a:off x="5955065" y="1875349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z'</a:t>
              </a:r>
              <a:r>
                <a:rPr lang="en-US" altLang="ja-JP" baseline="-1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sph</a:t>
              </a:r>
              <a:endParaRPr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0882CF88-FF82-4C43-8CA3-48F3F2BB2241}"/>
                </a:ext>
              </a:extLst>
            </p:cNvPr>
            <p:cNvSpPr/>
            <p:nvPr/>
          </p:nvSpPr>
          <p:spPr>
            <a:xfrm>
              <a:off x="5614224" y="4314973"/>
              <a:ext cx="118217" cy="11515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20C5BC6F-FA6B-4475-9F6F-A9AB928E727D}"/>
                </a:ext>
              </a:extLst>
            </p:cNvPr>
            <p:cNvSpPr txBox="1"/>
            <p:nvPr/>
          </p:nvSpPr>
          <p:spPr>
            <a:xfrm>
              <a:off x="4584090" y="5335882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Line</a:t>
              </a:r>
            </a:p>
          </p:txBody>
        </p:sp>
      </p:grpSp>
      <p:sp>
        <p:nvSpPr>
          <p:cNvPr id="118" name="楕円 117">
            <a:extLst>
              <a:ext uri="{FF2B5EF4-FFF2-40B4-BE49-F238E27FC236}">
                <a16:creationId xmlns:a16="http://schemas.microsoft.com/office/drawing/2014/main" id="{34F6A998-80A3-44A0-A107-99184F4E4F66}"/>
              </a:ext>
            </a:extLst>
          </p:cNvPr>
          <p:cNvSpPr/>
          <p:nvPr/>
        </p:nvSpPr>
        <p:spPr>
          <a:xfrm>
            <a:off x="6954296" y="2538688"/>
            <a:ext cx="118217" cy="11515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20" name="楕円 119">
            <a:extLst>
              <a:ext uri="{FF2B5EF4-FFF2-40B4-BE49-F238E27FC236}">
                <a16:creationId xmlns:a16="http://schemas.microsoft.com/office/drawing/2014/main" id="{51EF56F1-94DB-4307-882C-429B0E799C20}"/>
              </a:ext>
            </a:extLst>
          </p:cNvPr>
          <p:cNvSpPr/>
          <p:nvPr/>
        </p:nvSpPr>
        <p:spPr>
          <a:xfrm>
            <a:off x="5576680" y="2625712"/>
            <a:ext cx="118217" cy="11515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36" name="楕円 135">
            <a:extLst>
              <a:ext uri="{FF2B5EF4-FFF2-40B4-BE49-F238E27FC236}">
                <a16:creationId xmlns:a16="http://schemas.microsoft.com/office/drawing/2014/main" id="{A7943CA0-45A6-4AF5-AEFB-D777858CD248}"/>
              </a:ext>
            </a:extLst>
          </p:cNvPr>
          <p:cNvSpPr/>
          <p:nvPr/>
        </p:nvSpPr>
        <p:spPr>
          <a:xfrm>
            <a:off x="7131091" y="4113407"/>
            <a:ext cx="118217" cy="11515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42" name="矢印: 左カーブ 41">
            <a:extLst>
              <a:ext uri="{FF2B5EF4-FFF2-40B4-BE49-F238E27FC236}">
                <a16:creationId xmlns:a16="http://schemas.microsoft.com/office/drawing/2014/main" id="{7CBA8E12-CAE5-4994-BB38-ABC7083E2EE8}"/>
              </a:ext>
            </a:extLst>
          </p:cNvPr>
          <p:cNvSpPr/>
          <p:nvPr/>
        </p:nvSpPr>
        <p:spPr>
          <a:xfrm rot="16200000">
            <a:off x="4156350" y="1133398"/>
            <a:ext cx="532511" cy="2020693"/>
          </a:xfrm>
          <a:prstGeom prst="curvedLeftArrow">
            <a:avLst>
              <a:gd name="adj1" fmla="val 20249"/>
              <a:gd name="adj2" fmla="val 50000"/>
              <a:gd name="adj3" fmla="val 36689"/>
            </a:avLst>
          </a:prstGeom>
          <a:solidFill>
            <a:schemeClr val="tx1"/>
          </a:solidFill>
          <a:ln w="127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ACC8557-03D5-4F67-9E4D-8866BE0D6934}"/>
              </a:ext>
            </a:extLst>
          </p:cNvPr>
          <p:cNvSpPr txBox="1"/>
          <p:nvPr/>
        </p:nvSpPr>
        <p:spPr>
          <a:xfrm>
            <a:off x="3580920" y="345311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x'</a:t>
            </a:r>
            <a:r>
              <a:rPr lang="en-US" altLang="ja-JP" baseline="-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416A0CB-987C-4FB9-8718-F41F2BCBF841}"/>
              </a:ext>
            </a:extLst>
          </p:cNvPr>
          <p:cNvSpPr txBox="1"/>
          <p:nvPr/>
        </p:nvSpPr>
        <p:spPr>
          <a:xfrm>
            <a:off x="2594187" y="245887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y'</a:t>
            </a:r>
            <a:r>
              <a:rPr lang="en-US" altLang="ja-JP" baseline="-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71A4D3A-5B11-425B-B240-2E1BA6B43487}"/>
              </a:ext>
            </a:extLst>
          </p:cNvPr>
          <p:cNvSpPr txBox="1"/>
          <p:nvPr/>
        </p:nvSpPr>
        <p:spPr>
          <a:xfrm>
            <a:off x="2132136" y="1850415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z'</a:t>
            </a:r>
            <a:r>
              <a:rPr lang="en-US" altLang="ja-JP" baseline="-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</a:t>
            </a:r>
            <a:endParaRPr lang="ja-JP" altLang="en-US" baseline="-1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99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0595927C-3C7E-4E04-911D-3EB7E9B65BEE}"/>
              </a:ext>
            </a:extLst>
          </p:cNvPr>
          <p:cNvGrpSpPr/>
          <p:nvPr/>
        </p:nvGrpSpPr>
        <p:grpSpPr>
          <a:xfrm>
            <a:off x="642922" y="2235511"/>
            <a:ext cx="3129144" cy="2998722"/>
            <a:chOff x="1094101" y="2291326"/>
            <a:chExt cx="3129144" cy="2998722"/>
          </a:xfrm>
        </p:grpSpPr>
        <p:sp>
          <p:nvSpPr>
            <p:cNvPr id="56" name="楕円 55"/>
            <p:cNvSpPr/>
            <p:nvPr/>
          </p:nvSpPr>
          <p:spPr>
            <a:xfrm>
              <a:off x="1816506" y="2491677"/>
              <a:ext cx="2098559" cy="20660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82" name="楕円 81"/>
            <p:cNvSpPr/>
            <p:nvPr/>
          </p:nvSpPr>
          <p:spPr>
            <a:xfrm>
              <a:off x="1814176" y="2986714"/>
              <a:ext cx="2098559" cy="11377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58" name="直線矢印コネクタ 57"/>
            <p:cNvCxnSpPr/>
            <p:nvPr/>
          </p:nvCxnSpPr>
          <p:spPr>
            <a:xfrm>
              <a:off x="2865785" y="3524717"/>
              <a:ext cx="13574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>
              <a:cxnSpLocks/>
            </p:cNvCxnSpPr>
            <p:nvPr/>
          </p:nvCxnSpPr>
          <p:spPr>
            <a:xfrm flipV="1">
              <a:off x="2865787" y="2864035"/>
              <a:ext cx="281854" cy="6606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/>
            <p:cNvCxnSpPr/>
            <p:nvPr/>
          </p:nvCxnSpPr>
          <p:spPr>
            <a:xfrm flipH="1" flipV="1">
              <a:off x="2865784" y="2291326"/>
              <a:ext cx="1" cy="12333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テキスト ボックス 45"/>
            <p:cNvSpPr txBox="1"/>
            <p:nvPr/>
          </p:nvSpPr>
          <p:spPr>
            <a:xfrm>
              <a:off x="1094101" y="420456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Line</a:t>
              </a:r>
            </a:p>
          </p:txBody>
        </p: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C26C979B-4939-4B3F-9769-0D8DA1DA32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5627" y="2864035"/>
              <a:ext cx="2330" cy="2412504"/>
            </a:xfrm>
            <a:prstGeom prst="lin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71D3E35B-4454-41CD-9B4D-D15EBC469E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627" y="3524717"/>
              <a:ext cx="1124721" cy="176533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6F534E52-16D0-49C2-9848-548B887D2C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43393" y="2878725"/>
              <a:ext cx="1106955" cy="63248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円弧 79">
              <a:extLst>
                <a:ext uri="{FF2B5EF4-FFF2-40B4-BE49-F238E27FC236}">
                  <a16:creationId xmlns:a16="http://schemas.microsoft.com/office/drawing/2014/main" id="{FE73288E-916C-4586-A9F8-B5FF1F4F59F1}"/>
                </a:ext>
              </a:extLst>
            </p:cNvPr>
            <p:cNvSpPr/>
            <p:nvPr/>
          </p:nvSpPr>
          <p:spPr>
            <a:xfrm rot="5400000">
              <a:off x="1839151" y="2741306"/>
              <a:ext cx="2099551" cy="1574470"/>
            </a:xfrm>
            <a:prstGeom prst="arc">
              <a:avLst>
                <a:gd name="adj1" fmla="val 2028535"/>
                <a:gd name="adj2" fmla="val 7166730"/>
              </a:avLst>
            </a:prstGeom>
            <a:noFill/>
            <a:ln w="34925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752E5D13-4CA6-4845-B30A-ADDED3AB7FDD}"/>
                </a:ext>
              </a:extLst>
            </p:cNvPr>
            <p:cNvSpPr/>
            <p:nvPr/>
          </p:nvSpPr>
          <p:spPr>
            <a:xfrm>
              <a:off x="2111827" y="3906441"/>
              <a:ext cx="118217" cy="11515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A4AA5A05-9632-462D-BB08-70F450232174}"/>
              </a:ext>
            </a:extLst>
          </p:cNvPr>
          <p:cNvGrpSpPr/>
          <p:nvPr/>
        </p:nvGrpSpPr>
        <p:grpSpPr>
          <a:xfrm>
            <a:off x="4504967" y="1799079"/>
            <a:ext cx="3730410" cy="3841721"/>
            <a:chOff x="4524982" y="1875349"/>
            <a:chExt cx="3730410" cy="3841721"/>
          </a:xfrm>
        </p:grpSpPr>
        <p:cxnSp>
          <p:nvCxnSpPr>
            <p:cNvPr id="110" name="直線コネクタ 109">
              <a:extLst>
                <a:ext uri="{FF2B5EF4-FFF2-40B4-BE49-F238E27FC236}">
                  <a16:creationId xmlns:a16="http://schemas.microsoft.com/office/drawing/2014/main" id="{DAEDDB3E-F7BA-412C-AC0F-99815C282A09}"/>
                </a:ext>
              </a:extLst>
            </p:cNvPr>
            <p:cNvCxnSpPr>
              <a:cxnSpLocks/>
              <a:stCxn id="89" idx="7"/>
            </p:cNvCxnSpPr>
            <p:nvPr/>
          </p:nvCxnSpPr>
          <p:spPr>
            <a:xfrm flipV="1">
              <a:off x="4929817" y="3538959"/>
              <a:ext cx="1448287" cy="169862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グループ化 28"/>
            <p:cNvGrpSpPr/>
            <p:nvPr/>
          </p:nvGrpSpPr>
          <p:grpSpPr>
            <a:xfrm>
              <a:off x="5283145" y="2309903"/>
              <a:ext cx="2396954" cy="2295672"/>
              <a:chOff x="1040874" y="4192890"/>
              <a:chExt cx="1501398" cy="1476169"/>
            </a:xfrm>
          </p:grpSpPr>
          <p:sp>
            <p:nvSpPr>
              <p:cNvPr id="35" name="楕円 34"/>
              <p:cNvSpPr/>
              <p:nvPr/>
            </p:nvSpPr>
            <p:spPr>
              <a:xfrm>
                <a:off x="1040874" y="4297343"/>
                <a:ext cx="1371716" cy="13717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cxnSp>
            <p:nvCxnSpPr>
              <p:cNvPr id="37" name="直線矢印コネクタ 36"/>
              <p:cNvCxnSpPr/>
              <p:nvPr/>
            </p:nvCxnSpPr>
            <p:spPr>
              <a:xfrm flipV="1">
                <a:off x="1732142" y="4987864"/>
                <a:ext cx="810130" cy="16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矢印コネクタ 38"/>
              <p:cNvCxnSpPr/>
              <p:nvPr/>
            </p:nvCxnSpPr>
            <p:spPr>
              <a:xfrm flipV="1">
                <a:off x="1729042" y="4192890"/>
                <a:ext cx="2212" cy="8087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楕円 88"/>
            <p:cNvSpPr/>
            <p:nvPr/>
          </p:nvSpPr>
          <p:spPr>
            <a:xfrm>
              <a:off x="4828912" y="5220724"/>
              <a:ext cx="118217" cy="115158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2BAEC3BF-D907-4430-B3AF-7E3C5E814CC2}"/>
                </a:ext>
              </a:extLst>
            </p:cNvPr>
            <p:cNvSpPr txBox="1"/>
            <p:nvPr/>
          </p:nvSpPr>
          <p:spPr>
            <a:xfrm>
              <a:off x="7705241" y="3303626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x'</a:t>
              </a:r>
              <a:r>
                <a:rPr lang="en-US" altLang="ja-JP" baseline="-1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sph</a:t>
              </a:r>
              <a:endParaRPr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1A5C5309-6B2A-482F-A2FB-0ABAF5AE8A76}"/>
                </a:ext>
              </a:extLst>
            </p:cNvPr>
            <p:cNvSpPr txBox="1"/>
            <p:nvPr/>
          </p:nvSpPr>
          <p:spPr>
            <a:xfrm>
              <a:off x="5955065" y="1875349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y'</a:t>
              </a:r>
              <a:r>
                <a:rPr lang="en-US" altLang="ja-JP" baseline="-1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sph</a:t>
              </a:r>
              <a:endParaRPr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0882CF88-FF82-4C43-8CA3-48F3F2BB2241}"/>
                </a:ext>
              </a:extLst>
            </p:cNvPr>
            <p:cNvSpPr/>
            <p:nvPr/>
          </p:nvSpPr>
          <p:spPr>
            <a:xfrm>
              <a:off x="5614224" y="4314973"/>
              <a:ext cx="118217" cy="11515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20C5BC6F-FA6B-4475-9F6F-A9AB928E727D}"/>
                </a:ext>
              </a:extLst>
            </p:cNvPr>
            <p:cNvSpPr txBox="1"/>
            <p:nvPr/>
          </p:nvSpPr>
          <p:spPr>
            <a:xfrm>
              <a:off x="4524982" y="5347738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Line</a:t>
              </a:r>
            </a:p>
          </p:txBody>
        </p:sp>
      </p:grpSp>
      <p:sp>
        <p:nvSpPr>
          <p:cNvPr id="114" name="楕円 113">
            <a:extLst>
              <a:ext uri="{FF2B5EF4-FFF2-40B4-BE49-F238E27FC236}">
                <a16:creationId xmlns:a16="http://schemas.microsoft.com/office/drawing/2014/main" id="{E47373FA-2D09-4879-97AD-F16857F20AE2}"/>
              </a:ext>
            </a:extLst>
          </p:cNvPr>
          <p:cNvSpPr/>
          <p:nvPr/>
        </p:nvSpPr>
        <p:spPr>
          <a:xfrm>
            <a:off x="5666123" y="2538688"/>
            <a:ext cx="118217" cy="11515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34F6A998-80A3-44A0-A107-99184F4E4F66}"/>
              </a:ext>
            </a:extLst>
          </p:cNvPr>
          <p:cNvSpPr/>
          <p:nvPr/>
        </p:nvSpPr>
        <p:spPr>
          <a:xfrm>
            <a:off x="7013405" y="2625712"/>
            <a:ext cx="118217" cy="11515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19" name="楕円 118">
            <a:extLst>
              <a:ext uri="{FF2B5EF4-FFF2-40B4-BE49-F238E27FC236}">
                <a16:creationId xmlns:a16="http://schemas.microsoft.com/office/drawing/2014/main" id="{53C50F69-AC1F-49B7-8261-50AC170EED44}"/>
              </a:ext>
            </a:extLst>
          </p:cNvPr>
          <p:cNvSpPr/>
          <p:nvPr/>
        </p:nvSpPr>
        <p:spPr>
          <a:xfrm>
            <a:off x="6990690" y="4259159"/>
            <a:ext cx="118217" cy="11515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20" name="楕円 119">
            <a:extLst>
              <a:ext uri="{FF2B5EF4-FFF2-40B4-BE49-F238E27FC236}">
                <a16:creationId xmlns:a16="http://schemas.microsoft.com/office/drawing/2014/main" id="{51EF56F1-94DB-4307-882C-429B0E799C20}"/>
              </a:ext>
            </a:extLst>
          </p:cNvPr>
          <p:cNvSpPr/>
          <p:nvPr/>
        </p:nvSpPr>
        <p:spPr>
          <a:xfrm>
            <a:off x="5214927" y="3237381"/>
            <a:ext cx="118217" cy="11515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36" name="楕円 135">
            <a:extLst>
              <a:ext uri="{FF2B5EF4-FFF2-40B4-BE49-F238E27FC236}">
                <a16:creationId xmlns:a16="http://schemas.microsoft.com/office/drawing/2014/main" id="{A7943CA0-45A6-4AF5-AEFB-D777858CD248}"/>
              </a:ext>
            </a:extLst>
          </p:cNvPr>
          <p:cNvSpPr/>
          <p:nvPr/>
        </p:nvSpPr>
        <p:spPr>
          <a:xfrm>
            <a:off x="7334832" y="3724670"/>
            <a:ext cx="118217" cy="11515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42" name="矢印: 左カーブ 41">
            <a:extLst>
              <a:ext uri="{FF2B5EF4-FFF2-40B4-BE49-F238E27FC236}">
                <a16:creationId xmlns:a16="http://schemas.microsoft.com/office/drawing/2014/main" id="{7CBA8E12-CAE5-4994-BB38-ABC7083E2EE8}"/>
              </a:ext>
            </a:extLst>
          </p:cNvPr>
          <p:cNvSpPr/>
          <p:nvPr/>
        </p:nvSpPr>
        <p:spPr>
          <a:xfrm rot="16200000">
            <a:off x="4156350" y="1133398"/>
            <a:ext cx="532511" cy="2020693"/>
          </a:xfrm>
          <a:prstGeom prst="curvedLeftArrow">
            <a:avLst>
              <a:gd name="adj1" fmla="val 20249"/>
              <a:gd name="adj2" fmla="val 50000"/>
              <a:gd name="adj3" fmla="val 36689"/>
            </a:avLst>
          </a:prstGeom>
          <a:solidFill>
            <a:schemeClr val="tx1"/>
          </a:solidFill>
          <a:ln w="127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B1EAED94-F5E0-4CB8-8D3B-8A4BF0B666CE}"/>
              </a:ext>
            </a:extLst>
          </p:cNvPr>
          <p:cNvSpPr txBox="1"/>
          <p:nvPr/>
        </p:nvSpPr>
        <p:spPr>
          <a:xfrm>
            <a:off x="3580920" y="345311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x'</a:t>
            </a:r>
            <a:r>
              <a:rPr lang="en-US" altLang="ja-JP" baseline="-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AB09E9E3-D9FF-48FD-B01B-B64F2B08D084}"/>
              </a:ext>
            </a:extLst>
          </p:cNvPr>
          <p:cNvSpPr txBox="1"/>
          <p:nvPr/>
        </p:nvSpPr>
        <p:spPr>
          <a:xfrm>
            <a:off x="2594187" y="245887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y'</a:t>
            </a:r>
            <a:r>
              <a:rPr lang="en-US" altLang="ja-JP" baseline="-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5E56E578-06D5-4593-9243-FA88BE7BAD89}"/>
              </a:ext>
            </a:extLst>
          </p:cNvPr>
          <p:cNvSpPr txBox="1"/>
          <p:nvPr/>
        </p:nvSpPr>
        <p:spPr>
          <a:xfrm>
            <a:off x="2132136" y="1850415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z'</a:t>
            </a:r>
            <a:r>
              <a:rPr lang="en-US" altLang="ja-JP" baseline="-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</a:t>
            </a:r>
            <a:endParaRPr lang="ja-JP" altLang="en-US" baseline="-1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905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0595927C-3C7E-4E04-911D-3EB7E9B65BEE}"/>
              </a:ext>
            </a:extLst>
          </p:cNvPr>
          <p:cNvGrpSpPr/>
          <p:nvPr/>
        </p:nvGrpSpPr>
        <p:grpSpPr>
          <a:xfrm>
            <a:off x="642922" y="2235511"/>
            <a:ext cx="3129144" cy="2998722"/>
            <a:chOff x="1094101" y="2291326"/>
            <a:chExt cx="3129144" cy="2998722"/>
          </a:xfrm>
        </p:grpSpPr>
        <p:sp>
          <p:nvSpPr>
            <p:cNvPr id="56" name="楕円 55"/>
            <p:cNvSpPr/>
            <p:nvPr/>
          </p:nvSpPr>
          <p:spPr>
            <a:xfrm>
              <a:off x="1816506" y="2491677"/>
              <a:ext cx="2098559" cy="20660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82" name="楕円 81"/>
            <p:cNvSpPr/>
            <p:nvPr/>
          </p:nvSpPr>
          <p:spPr>
            <a:xfrm>
              <a:off x="1814176" y="2986714"/>
              <a:ext cx="2098559" cy="11377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58" name="直線矢印コネクタ 57"/>
            <p:cNvCxnSpPr/>
            <p:nvPr/>
          </p:nvCxnSpPr>
          <p:spPr>
            <a:xfrm>
              <a:off x="2865785" y="3524717"/>
              <a:ext cx="13574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>
              <a:cxnSpLocks/>
            </p:cNvCxnSpPr>
            <p:nvPr/>
          </p:nvCxnSpPr>
          <p:spPr>
            <a:xfrm flipV="1">
              <a:off x="2865787" y="2864035"/>
              <a:ext cx="281854" cy="6606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/>
            <p:cNvCxnSpPr/>
            <p:nvPr/>
          </p:nvCxnSpPr>
          <p:spPr>
            <a:xfrm flipH="1" flipV="1">
              <a:off x="2865784" y="2291326"/>
              <a:ext cx="1" cy="12333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テキスト ボックス 45"/>
            <p:cNvSpPr txBox="1"/>
            <p:nvPr/>
          </p:nvSpPr>
          <p:spPr>
            <a:xfrm>
              <a:off x="1094101" y="420456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Line</a:t>
              </a:r>
            </a:p>
          </p:txBody>
        </p: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C26C979B-4939-4B3F-9769-0D8DA1DA32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5627" y="2864035"/>
              <a:ext cx="2330" cy="2412504"/>
            </a:xfrm>
            <a:prstGeom prst="lin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71D3E35B-4454-41CD-9B4D-D15EBC469E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627" y="3524717"/>
              <a:ext cx="1124721" cy="176533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6F534E52-16D0-49C2-9848-548B887D2C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43393" y="2878725"/>
              <a:ext cx="1106955" cy="63248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円弧 79">
              <a:extLst>
                <a:ext uri="{FF2B5EF4-FFF2-40B4-BE49-F238E27FC236}">
                  <a16:creationId xmlns:a16="http://schemas.microsoft.com/office/drawing/2014/main" id="{FE73288E-916C-4586-A9F8-B5FF1F4F59F1}"/>
                </a:ext>
              </a:extLst>
            </p:cNvPr>
            <p:cNvSpPr/>
            <p:nvPr/>
          </p:nvSpPr>
          <p:spPr>
            <a:xfrm rot="5400000">
              <a:off x="1839151" y="2741306"/>
              <a:ext cx="2099551" cy="1574470"/>
            </a:xfrm>
            <a:prstGeom prst="arc">
              <a:avLst>
                <a:gd name="adj1" fmla="val 2028535"/>
                <a:gd name="adj2" fmla="val 7166730"/>
              </a:avLst>
            </a:prstGeom>
            <a:noFill/>
            <a:ln w="34925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752E5D13-4CA6-4845-B30A-ADDED3AB7FDD}"/>
                </a:ext>
              </a:extLst>
            </p:cNvPr>
            <p:cNvSpPr/>
            <p:nvPr/>
          </p:nvSpPr>
          <p:spPr>
            <a:xfrm>
              <a:off x="2111827" y="3906441"/>
              <a:ext cx="118217" cy="11515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A4AA5A05-9632-462D-BB08-70F450232174}"/>
              </a:ext>
            </a:extLst>
          </p:cNvPr>
          <p:cNvGrpSpPr/>
          <p:nvPr/>
        </p:nvGrpSpPr>
        <p:grpSpPr>
          <a:xfrm>
            <a:off x="4504967" y="1799079"/>
            <a:ext cx="3730410" cy="3841721"/>
            <a:chOff x="4524982" y="1875349"/>
            <a:chExt cx="3730410" cy="3841721"/>
          </a:xfrm>
        </p:grpSpPr>
        <p:cxnSp>
          <p:nvCxnSpPr>
            <p:cNvPr id="110" name="直線コネクタ 109">
              <a:extLst>
                <a:ext uri="{FF2B5EF4-FFF2-40B4-BE49-F238E27FC236}">
                  <a16:creationId xmlns:a16="http://schemas.microsoft.com/office/drawing/2014/main" id="{DAEDDB3E-F7BA-412C-AC0F-99815C282A09}"/>
                </a:ext>
              </a:extLst>
            </p:cNvPr>
            <p:cNvCxnSpPr>
              <a:cxnSpLocks/>
              <a:stCxn id="89" idx="7"/>
            </p:cNvCxnSpPr>
            <p:nvPr/>
          </p:nvCxnSpPr>
          <p:spPr>
            <a:xfrm flipV="1">
              <a:off x="4929817" y="3538959"/>
              <a:ext cx="1448287" cy="169862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グループ化 28"/>
            <p:cNvGrpSpPr/>
            <p:nvPr/>
          </p:nvGrpSpPr>
          <p:grpSpPr>
            <a:xfrm>
              <a:off x="5283145" y="2309903"/>
              <a:ext cx="2396954" cy="2295672"/>
              <a:chOff x="1040874" y="4192890"/>
              <a:chExt cx="1501398" cy="1476169"/>
            </a:xfrm>
          </p:grpSpPr>
          <p:sp>
            <p:nvSpPr>
              <p:cNvPr id="35" name="楕円 34"/>
              <p:cNvSpPr/>
              <p:nvPr/>
            </p:nvSpPr>
            <p:spPr>
              <a:xfrm>
                <a:off x="1040874" y="4297343"/>
                <a:ext cx="1371716" cy="13717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cxnSp>
            <p:nvCxnSpPr>
              <p:cNvPr id="37" name="直線矢印コネクタ 36"/>
              <p:cNvCxnSpPr/>
              <p:nvPr/>
            </p:nvCxnSpPr>
            <p:spPr>
              <a:xfrm flipV="1">
                <a:off x="1732142" y="4987864"/>
                <a:ext cx="810130" cy="16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矢印コネクタ 38"/>
              <p:cNvCxnSpPr/>
              <p:nvPr/>
            </p:nvCxnSpPr>
            <p:spPr>
              <a:xfrm flipV="1">
                <a:off x="1729042" y="4192890"/>
                <a:ext cx="2212" cy="8087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楕円 88"/>
            <p:cNvSpPr/>
            <p:nvPr/>
          </p:nvSpPr>
          <p:spPr>
            <a:xfrm>
              <a:off x="4828912" y="5220724"/>
              <a:ext cx="118217" cy="115158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2BAEC3BF-D907-4430-B3AF-7E3C5E814CC2}"/>
                </a:ext>
              </a:extLst>
            </p:cNvPr>
            <p:cNvSpPr txBox="1"/>
            <p:nvPr/>
          </p:nvSpPr>
          <p:spPr>
            <a:xfrm>
              <a:off x="7705241" y="3303626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x'</a:t>
              </a:r>
              <a:r>
                <a:rPr lang="en-US" altLang="ja-JP" baseline="-1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sph</a:t>
              </a:r>
              <a:endParaRPr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1A5C5309-6B2A-482F-A2FB-0ABAF5AE8A76}"/>
                </a:ext>
              </a:extLst>
            </p:cNvPr>
            <p:cNvSpPr txBox="1"/>
            <p:nvPr/>
          </p:nvSpPr>
          <p:spPr>
            <a:xfrm>
              <a:off x="5955065" y="1875349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y'</a:t>
              </a:r>
              <a:r>
                <a:rPr lang="en-US" altLang="ja-JP" baseline="-1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sph</a:t>
              </a:r>
              <a:endParaRPr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0882CF88-FF82-4C43-8CA3-48F3F2BB2241}"/>
                </a:ext>
              </a:extLst>
            </p:cNvPr>
            <p:cNvSpPr/>
            <p:nvPr/>
          </p:nvSpPr>
          <p:spPr>
            <a:xfrm>
              <a:off x="5614224" y="4314973"/>
              <a:ext cx="118217" cy="11515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20C5BC6F-FA6B-4475-9F6F-A9AB928E727D}"/>
                </a:ext>
              </a:extLst>
            </p:cNvPr>
            <p:cNvSpPr txBox="1"/>
            <p:nvPr/>
          </p:nvSpPr>
          <p:spPr>
            <a:xfrm>
              <a:off x="4524982" y="5347738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Line</a:t>
              </a:r>
            </a:p>
          </p:txBody>
        </p:sp>
      </p:grpSp>
      <p:sp>
        <p:nvSpPr>
          <p:cNvPr id="114" name="楕円 113">
            <a:extLst>
              <a:ext uri="{FF2B5EF4-FFF2-40B4-BE49-F238E27FC236}">
                <a16:creationId xmlns:a16="http://schemas.microsoft.com/office/drawing/2014/main" id="{E47373FA-2D09-4879-97AD-F16857F20AE2}"/>
              </a:ext>
            </a:extLst>
          </p:cNvPr>
          <p:cNvSpPr/>
          <p:nvPr/>
        </p:nvSpPr>
        <p:spPr>
          <a:xfrm>
            <a:off x="5666123" y="2538688"/>
            <a:ext cx="118217" cy="1151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34F6A998-80A3-44A0-A107-99184F4E4F66}"/>
              </a:ext>
            </a:extLst>
          </p:cNvPr>
          <p:cNvSpPr/>
          <p:nvPr/>
        </p:nvSpPr>
        <p:spPr>
          <a:xfrm>
            <a:off x="7013405" y="2625712"/>
            <a:ext cx="118217" cy="1151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19" name="楕円 118">
            <a:extLst>
              <a:ext uri="{FF2B5EF4-FFF2-40B4-BE49-F238E27FC236}">
                <a16:creationId xmlns:a16="http://schemas.microsoft.com/office/drawing/2014/main" id="{53C50F69-AC1F-49B7-8261-50AC170EED44}"/>
              </a:ext>
            </a:extLst>
          </p:cNvPr>
          <p:cNvSpPr/>
          <p:nvPr/>
        </p:nvSpPr>
        <p:spPr>
          <a:xfrm>
            <a:off x="6990690" y="4259159"/>
            <a:ext cx="118217" cy="1151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20" name="楕円 119">
            <a:extLst>
              <a:ext uri="{FF2B5EF4-FFF2-40B4-BE49-F238E27FC236}">
                <a16:creationId xmlns:a16="http://schemas.microsoft.com/office/drawing/2014/main" id="{51EF56F1-94DB-4307-882C-429B0E799C20}"/>
              </a:ext>
            </a:extLst>
          </p:cNvPr>
          <p:cNvSpPr/>
          <p:nvPr/>
        </p:nvSpPr>
        <p:spPr>
          <a:xfrm>
            <a:off x="5214927" y="3237381"/>
            <a:ext cx="118217" cy="1151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36" name="楕円 135">
            <a:extLst>
              <a:ext uri="{FF2B5EF4-FFF2-40B4-BE49-F238E27FC236}">
                <a16:creationId xmlns:a16="http://schemas.microsoft.com/office/drawing/2014/main" id="{A7943CA0-45A6-4AF5-AEFB-D777858CD248}"/>
              </a:ext>
            </a:extLst>
          </p:cNvPr>
          <p:cNvSpPr/>
          <p:nvPr/>
        </p:nvSpPr>
        <p:spPr>
          <a:xfrm>
            <a:off x="7334832" y="3724670"/>
            <a:ext cx="118217" cy="1151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42" name="矢印: 左カーブ 41">
            <a:extLst>
              <a:ext uri="{FF2B5EF4-FFF2-40B4-BE49-F238E27FC236}">
                <a16:creationId xmlns:a16="http://schemas.microsoft.com/office/drawing/2014/main" id="{7CBA8E12-CAE5-4994-BB38-ABC7083E2EE8}"/>
              </a:ext>
            </a:extLst>
          </p:cNvPr>
          <p:cNvSpPr/>
          <p:nvPr/>
        </p:nvSpPr>
        <p:spPr>
          <a:xfrm rot="16200000">
            <a:off x="4156350" y="1133398"/>
            <a:ext cx="532511" cy="2020693"/>
          </a:xfrm>
          <a:prstGeom prst="curvedLeftArrow">
            <a:avLst>
              <a:gd name="adj1" fmla="val 20249"/>
              <a:gd name="adj2" fmla="val 50000"/>
              <a:gd name="adj3" fmla="val 36689"/>
            </a:avLst>
          </a:prstGeom>
          <a:solidFill>
            <a:schemeClr val="tx1"/>
          </a:solidFill>
          <a:ln w="127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B1EAED94-F5E0-4CB8-8D3B-8A4BF0B666CE}"/>
              </a:ext>
            </a:extLst>
          </p:cNvPr>
          <p:cNvSpPr txBox="1"/>
          <p:nvPr/>
        </p:nvSpPr>
        <p:spPr>
          <a:xfrm>
            <a:off x="3580920" y="345311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x'</a:t>
            </a:r>
            <a:r>
              <a:rPr lang="en-US" altLang="ja-JP" baseline="-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AB09E9E3-D9FF-48FD-B01B-B64F2B08D084}"/>
              </a:ext>
            </a:extLst>
          </p:cNvPr>
          <p:cNvSpPr txBox="1"/>
          <p:nvPr/>
        </p:nvSpPr>
        <p:spPr>
          <a:xfrm>
            <a:off x="2594187" y="245887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y'</a:t>
            </a:r>
            <a:r>
              <a:rPr lang="en-US" altLang="ja-JP" baseline="-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5E56E578-06D5-4593-9243-FA88BE7BAD89}"/>
              </a:ext>
            </a:extLst>
          </p:cNvPr>
          <p:cNvSpPr txBox="1"/>
          <p:nvPr/>
        </p:nvSpPr>
        <p:spPr>
          <a:xfrm>
            <a:off x="2132136" y="1850415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z'</a:t>
            </a:r>
            <a:r>
              <a:rPr lang="en-US" altLang="ja-JP" baseline="-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</a:t>
            </a:r>
            <a:endParaRPr lang="ja-JP" altLang="en-US" baseline="-1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76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0595927C-3C7E-4E04-911D-3EB7E9B65BEE}"/>
              </a:ext>
            </a:extLst>
          </p:cNvPr>
          <p:cNvGrpSpPr/>
          <p:nvPr/>
        </p:nvGrpSpPr>
        <p:grpSpPr>
          <a:xfrm>
            <a:off x="642922" y="2235511"/>
            <a:ext cx="3129144" cy="2998722"/>
            <a:chOff x="1094101" y="2291326"/>
            <a:chExt cx="3129144" cy="2998722"/>
          </a:xfrm>
        </p:grpSpPr>
        <p:sp>
          <p:nvSpPr>
            <p:cNvPr id="56" name="楕円 55"/>
            <p:cNvSpPr/>
            <p:nvPr/>
          </p:nvSpPr>
          <p:spPr>
            <a:xfrm>
              <a:off x="1816506" y="2491677"/>
              <a:ext cx="2098559" cy="20660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82" name="楕円 81"/>
            <p:cNvSpPr/>
            <p:nvPr/>
          </p:nvSpPr>
          <p:spPr>
            <a:xfrm>
              <a:off x="1814176" y="2986714"/>
              <a:ext cx="2098559" cy="11377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58" name="直線矢印コネクタ 57"/>
            <p:cNvCxnSpPr/>
            <p:nvPr/>
          </p:nvCxnSpPr>
          <p:spPr>
            <a:xfrm>
              <a:off x="2865785" y="3524717"/>
              <a:ext cx="13574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>
              <a:cxnSpLocks/>
            </p:cNvCxnSpPr>
            <p:nvPr/>
          </p:nvCxnSpPr>
          <p:spPr>
            <a:xfrm flipV="1">
              <a:off x="2865787" y="2864035"/>
              <a:ext cx="281854" cy="6606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/>
            <p:cNvCxnSpPr/>
            <p:nvPr/>
          </p:nvCxnSpPr>
          <p:spPr>
            <a:xfrm flipH="1" flipV="1">
              <a:off x="2865784" y="2291326"/>
              <a:ext cx="1" cy="12333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テキスト ボックス 45"/>
            <p:cNvSpPr txBox="1"/>
            <p:nvPr/>
          </p:nvSpPr>
          <p:spPr>
            <a:xfrm>
              <a:off x="1094101" y="420456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Line</a:t>
              </a:r>
            </a:p>
          </p:txBody>
        </p: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C26C979B-4939-4B3F-9769-0D8DA1DA32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5627" y="2864035"/>
              <a:ext cx="2330" cy="2412504"/>
            </a:xfrm>
            <a:prstGeom prst="lin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71D3E35B-4454-41CD-9B4D-D15EBC469E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627" y="3524717"/>
              <a:ext cx="1124721" cy="176533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6F534E52-16D0-49C2-9848-548B887D2C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43393" y="2878725"/>
              <a:ext cx="1106955" cy="63248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円弧 79">
              <a:extLst>
                <a:ext uri="{FF2B5EF4-FFF2-40B4-BE49-F238E27FC236}">
                  <a16:creationId xmlns:a16="http://schemas.microsoft.com/office/drawing/2014/main" id="{FE73288E-916C-4586-A9F8-B5FF1F4F59F1}"/>
                </a:ext>
              </a:extLst>
            </p:cNvPr>
            <p:cNvSpPr/>
            <p:nvPr/>
          </p:nvSpPr>
          <p:spPr>
            <a:xfrm rot="5400000">
              <a:off x="1839151" y="2741306"/>
              <a:ext cx="2099551" cy="1574470"/>
            </a:xfrm>
            <a:prstGeom prst="arc">
              <a:avLst>
                <a:gd name="adj1" fmla="val 2028535"/>
                <a:gd name="adj2" fmla="val 7166730"/>
              </a:avLst>
            </a:prstGeom>
            <a:noFill/>
            <a:ln w="34925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752E5D13-4CA6-4845-B30A-ADDED3AB7FDD}"/>
                </a:ext>
              </a:extLst>
            </p:cNvPr>
            <p:cNvSpPr/>
            <p:nvPr/>
          </p:nvSpPr>
          <p:spPr>
            <a:xfrm>
              <a:off x="2111827" y="3906441"/>
              <a:ext cx="118217" cy="11515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</p:grp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B1EAED94-F5E0-4CB8-8D3B-8A4BF0B666CE}"/>
              </a:ext>
            </a:extLst>
          </p:cNvPr>
          <p:cNvSpPr txBox="1"/>
          <p:nvPr/>
        </p:nvSpPr>
        <p:spPr>
          <a:xfrm>
            <a:off x="3580920" y="345311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x'</a:t>
            </a:r>
            <a:r>
              <a:rPr lang="en-US" altLang="ja-JP" baseline="-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AB09E9E3-D9FF-48FD-B01B-B64F2B08D084}"/>
              </a:ext>
            </a:extLst>
          </p:cNvPr>
          <p:cNvSpPr txBox="1"/>
          <p:nvPr/>
        </p:nvSpPr>
        <p:spPr>
          <a:xfrm>
            <a:off x="2594187" y="245887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y'</a:t>
            </a:r>
            <a:r>
              <a:rPr lang="en-US" altLang="ja-JP" baseline="-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5E56E578-06D5-4593-9243-FA88BE7BAD89}"/>
              </a:ext>
            </a:extLst>
          </p:cNvPr>
          <p:cNvSpPr txBox="1"/>
          <p:nvPr/>
        </p:nvSpPr>
        <p:spPr>
          <a:xfrm>
            <a:off x="2132136" y="1850415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z'</a:t>
            </a:r>
            <a:r>
              <a:rPr lang="en-US" altLang="ja-JP" baseline="-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</a:t>
            </a:r>
            <a:endParaRPr lang="ja-JP" altLang="en-US" baseline="-1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774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960000" y="3852000"/>
            <a:ext cx="1512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i="1" dirty="0" err="1"/>
              <a:t>xy</a:t>
            </a:r>
            <a:r>
              <a:rPr kumimoji="1" lang="ja-JP" altLang="en-US" dirty="0"/>
              <a:t>座標の推定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60000" y="612000"/>
            <a:ext cx="1512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特徴量の計算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60000" y="339945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1"/>
                </a:solidFill>
              </a:rPr>
              <a:t>4.3</a:t>
            </a:r>
            <a:r>
              <a:rPr kumimoji="1" lang="ja-JP" altLang="en-US" sz="2000" dirty="0">
                <a:solidFill>
                  <a:schemeClr val="accent1"/>
                </a:solidFill>
              </a:rPr>
              <a:t>節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260000" y="3579945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1"/>
                </a:solidFill>
              </a:rPr>
              <a:t>4.4</a:t>
            </a:r>
            <a:r>
              <a:rPr lang="ja-JP" altLang="en-US" sz="2000" dirty="0">
                <a:solidFill>
                  <a:schemeClr val="accent1"/>
                </a:solidFill>
              </a:rPr>
              <a:t>節</a:t>
            </a:r>
            <a:endParaRPr kumimoji="1" lang="ja-JP" altLang="en-US" sz="2000" dirty="0">
              <a:solidFill>
                <a:schemeClr val="accent1"/>
              </a:solidFill>
            </a:endParaRPr>
          </a:p>
        </p:txBody>
      </p:sp>
      <p:cxnSp>
        <p:nvCxnSpPr>
          <p:cNvPr id="56" name="直線矢印コネクタ 55"/>
          <p:cNvCxnSpPr>
            <a:cxnSpLocks/>
          </p:cNvCxnSpPr>
          <p:nvPr/>
        </p:nvCxnSpPr>
        <p:spPr>
          <a:xfrm>
            <a:off x="4680000" y="4250851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CA58111-9BBF-473D-9DE2-6AC63D4A55F4}"/>
              </a:ext>
            </a:extLst>
          </p:cNvPr>
          <p:cNvCxnSpPr>
            <a:cxnSpLocks/>
          </p:cNvCxnSpPr>
          <p:nvPr/>
        </p:nvCxnSpPr>
        <p:spPr>
          <a:xfrm>
            <a:off x="4680000" y="1004171"/>
            <a:ext cx="0" cy="3555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8E0249E-26F9-46C7-9CDE-C16865569BBD}"/>
              </a:ext>
            </a:extLst>
          </p:cNvPr>
          <p:cNvSpPr txBox="1"/>
          <p:nvPr/>
        </p:nvSpPr>
        <p:spPr>
          <a:xfrm>
            <a:off x="3600000" y="-540621"/>
            <a:ext cx="2340000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単位球面勾配ベクトル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DBC05C7-31F8-46CE-AACB-901440F0D38B}"/>
              </a:ext>
            </a:extLst>
          </p:cNvPr>
          <p:cNvSpPr txBox="1"/>
          <p:nvPr/>
        </p:nvSpPr>
        <p:spPr>
          <a:xfrm>
            <a:off x="5940000" y="-540000"/>
            <a:ext cx="870751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姿勢 </a:t>
            </a:r>
            <a:r>
              <a:rPr lang="en-US" altLang="ja-JP" b="1" i="1" dirty="0"/>
              <a:t>O</a:t>
            </a:r>
            <a:endParaRPr kumimoji="1" lang="ja-JP" altLang="en-US" b="1" i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1FEF9F2-587D-4C49-8841-3DDAD34C4201}"/>
              </a:ext>
            </a:extLst>
          </p:cNvPr>
          <p:cNvSpPr txBox="1"/>
          <p:nvPr/>
        </p:nvSpPr>
        <p:spPr>
          <a:xfrm>
            <a:off x="5400000" y="2700000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ラインマップ</a:t>
            </a:r>
            <a:endParaRPr kumimoji="1" lang="ja-JP" altLang="en-US" i="1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5C6C00F-FD36-4379-B688-82FF66F5D9FF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6372054" y="-180000"/>
            <a:ext cx="3322" cy="3693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D14C5893-CF0D-4D93-B8BC-A63548D48010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4770000" y="-180621"/>
            <a:ext cx="0" cy="3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46E488B-4259-4EBD-9789-007505CBE406}"/>
              </a:ext>
            </a:extLst>
          </p:cNvPr>
          <p:cNvCxnSpPr>
            <a:cxnSpLocks/>
          </p:cNvCxnSpPr>
          <p:nvPr/>
        </p:nvCxnSpPr>
        <p:spPr>
          <a:xfrm flipH="1">
            <a:off x="3006000" y="189332"/>
            <a:ext cx="33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66CF4F8E-9006-4029-9C8D-051DEF059D0B}"/>
              </a:ext>
            </a:extLst>
          </p:cNvPr>
          <p:cNvCxnSpPr/>
          <p:nvPr/>
        </p:nvCxnSpPr>
        <p:spPr>
          <a:xfrm>
            <a:off x="4680000" y="193377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3DDD831-E785-4DAC-9A3E-9BE5860C1463}"/>
              </a:ext>
            </a:extLst>
          </p:cNvPr>
          <p:cNvSpPr txBox="1"/>
          <p:nvPr/>
        </p:nvSpPr>
        <p:spPr>
          <a:xfrm>
            <a:off x="3649557" y="130663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err="1"/>
              <a:t>xy</a:t>
            </a:r>
            <a:r>
              <a:rPr lang="ja-JP" altLang="en-US" dirty="0"/>
              <a:t>特徴量</a:t>
            </a:r>
            <a:r>
              <a:rPr lang="en-US" altLang="ja-JP" dirty="0"/>
              <a:t>, </a:t>
            </a:r>
            <a:r>
              <a:rPr lang="en-US" altLang="ja-JP" i="1" dirty="0" err="1"/>
              <a:t>xz</a:t>
            </a:r>
            <a:r>
              <a:rPr lang="ja-JP" altLang="en-US" dirty="0"/>
              <a:t>特徴量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E5F935E-DE3A-46F5-A749-456CBB981B4A}"/>
              </a:ext>
            </a:extLst>
          </p:cNvPr>
          <p:cNvSpPr txBox="1"/>
          <p:nvPr/>
        </p:nvSpPr>
        <p:spPr>
          <a:xfrm>
            <a:off x="3960000" y="7092000"/>
            <a:ext cx="1512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i="1" dirty="0"/>
              <a:t>z</a:t>
            </a:r>
            <a:r>
              <a:rPr kumimoji="1" lang="ja-JP" altLang="en-US" dirty="0"/>
              <a:t>座標の推定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C364C41E-5D34-458A-ADBD-F2582E5DD4DD}"/>
                  </a:ext>
                </a:extLst>
              </p:cNvPr>
              <p:cNvSpPr txBox="1"/>
              <p:nvPr/>
            </p:nvSpPr>
            <p:spPr>
              <a:xfrm>
                <a:off x="3924001" y="4576086"/>
                <a:ext cx="1511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推定値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C364C41E-5D34-458A-ADBD-F2582E5DD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001" y="4576086"/>
                <a:ext cx="1511997" cy="369332"/>
              </a:xfrm>
              <a:prstGeom prst="rect">
                <a:avLst/>
              </a:prstGeom>
              <a:blipFill>
                <a:blip r:embed="rId2"/>
                <a:stretch>
                  <a:fillRect l="-3629" t="-13333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1714099-BD27-4A44-BE42-B8DF4037938F}"/>
              </a:ext>
            </a:extLst>
          </p:cNvPr>
          <p:cNvSpPr txBox="1"/>
          <p:nvPr/>
        </p:nvSpPr>
        <p:spPr>
          <a:xfrm>
            <a:off x="1260000" y="6900234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1"/>
                </a:solidFill>
              </a:rPr>
              <a:t>4.5</a:t>
            </a:r>
            <a:r>
              <a:rPr lang="ja-JP" altLang="en-US" sz="2000" dirty="0">
                <a:solidFill>
                  <a:schemeClr val="accent1"/>
                </a:solidFill>
              </a:rPr>
              <a:t>節</a:t>
            </a:r>
            <a:endParaRPr kumimoji="1" lang="ja-JP" altLang="en-US" sz="2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F4BB7C25-1817-41DC-8D40-AD37B261D901}"/>
                  </a:ext>
                </a:extLst>
              </p:cNvPr>
              <p:cNvSpPr txBox="1"/>
              <p:nvPr/>
            </p:nvSpPr>
            <p:spPr>
              <a:xfrm>
                <a:off x="4136765" y="7832250"/>
                <a:ext cx="1158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推定値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F4BB7C25-1817-41DC-8D40-AD37B261D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765" y="7832250"/>
                <a:ext cx="1158470" cy="369332"/>
              </a:xfrm>
              <a:prstGeom prst="rect">
                <a:avLst/>
              </a:prstGeom>
              <a:blipFill>
                <a:blip r:embed="rId3"/>
                <a:stretch>
                  <a:fillRect l="-4737" t="-13333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86572AB4-BFD4-4DF1-BCCD-674C652D157B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6071017" y="3069331"/>
            <a:ext cx="0" cy="3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3F92429-4295-4391-8C91-08803857DFCB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3420000" y="6300000"/>
            <a:ext cx="0" cy="3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62E88F14-E9E5-41D5-8AAA-623120B57BAD}"/>
                  </a:ext>
                </a:extLst>
              </p:cNvPr>
              <p:cNvSpPr txBox="1"/>
              <p:nvPr/>
            </p:nvSpPr>
            <p:spPr>
              <a:xfrm>
                <a:off x="2880000" y="2700000"/>
                <a:ext cx="1080000" cy="36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ja-JP" i="1" dirty="0"/>
                      <m:t>xy</m:t>
                    </m:r>
                  </m:oMath>
                </a14:m>
                <a:r>
                  <a:rPr lang="ja-JP" altLang="en-US" dirty="0"/>
                  <a:t>特徴量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62E88F14-E9E5-41D5-8AAA-623120B57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2700000"/>
                <a:ext cx="1080000" cy="360000"/>
              </a:xfrm>
              <a:prstGeom prst="rect">
                <a:avLst/>
              </a:prstGeom>
              <a:blipFill>
                <a:blip r:embed="rId4"/>
                <a:stretch>
                  <a:fillRect t="-13559" r="-4494" b="-254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77A03D64-E80E-47EA-A163-6D05130A4218}"/>
              </a:ext>
            </a:extLst>
          </p:cNvPr>
          <p:cNvCxnSpPr>
            <a:cxnSpLocks/>
          </p:cNvCxnSpPr>
          <p:nvPr/>
        </p:nvCxnSpPr>
        <p:spPr>
          <a:xfrm flipH="1">
            <a:off x="3420000" y="3419999"/>
            <a:ext cx="266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C749216F-7A25-4F1C-A93A-F2BC120BD674}"/>
              </a:ext>
            </a:extLst>
          </p:cNvPr>
          <p:cNvCxnSpPr/>
          <p:nvPr/>
        </p:nvCxnSpPr>
        <p:spPr>
          <a:xfrm>
            <a:off x="4680000" y="3456000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0255560C-ECE5-4685-8026-B0EB26F005CD}"/>
              </a:ext>
            </a:extLst>
          </p:cNvPr>
          <p:cNvSpPr/>
          <p:nvPr/>
        </p:nvSpPr>
        <p:spPr>
          <a:xfrm>
            <a:off x="2160000" y="-720000"/>
            <a:ext cx="5040000" cy="2520000"/>
          </a:xfrm>
          <a:prstGeom prst="rect">
            <a:avLst/>
          </a:pr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8AFED1C-D880-44EE-99F2-B3132347EEC1}"/>
              </a:ext>
            </a:extLst>
          </p:cNvPr>
          <p:cNvCxnSpPr>
            <a:cxnSpLocks/>
          </p:cNvCxnSpPr>
          <p:nvPr/>
        </p:nvCxnSpPr>
        <p:spPr>
          <a:xfrm>
            <a:off x="4680000" y="1876200"/>
            <a:ext cx="0" cy="54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13FA5EA6-BD1D-402E-B8D5-30DAA03A5906}"/>
              </a:ext>
            </a:extLst>
          </p:cNvPr>
          <p:cNvSpPr/>
          <p:nvPr/>
        </p:nvSpPr>
        <p:spPr>
          <a:xfrm>
            <a:off x="2160000" y="2520000"/>
            <a:ext cx="5040000" cy="2520000"/>
          </a:xfrm>
          <a:prstGeom prst="rect">
            <a:avLst/>
          </a:pr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2DBB1DB-FB07-48CC-952B-0EC131356ED2}"/>
              </a:ext>
            </a:extLst>
          </p:cNvPr>
          <p:cNvSpPr/>
          <p:nvPr/>
        </p:nvSpPr>
        <p:spPr>
          <a:xfrm>
            <a:off x="2160000" y="5760000"/>
            <a:ext cx="5040000" cy="2520000"/>
          </a:xfrm>
          <a:prstGeom prst="rect">
            <a:avLst/>
          </a:pr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3D4D8020-4C04-4547-8AF4-96C9682C3633}"/>
              </a:ext>
            </a:extLst>
          </p:cNvPr>
          <p:cNvSpPr txBox="1"/>
          <p:nvPr/>
        </p:nvSpPr>
        <p:spPr>
          <a:xfrm>
            <a:off x="5400000" y="5940000"/>
            <a:ext cx="1342034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ラインマップ</a:t>
            </a:r>
            <a:endParaRPr kumimoji="1" lang="ja-JP" altLang="en-US" i="1" dirty="0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3495BDB4-DF7D-4C70-9A26-6E86FB8B5DE6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6071017" y="6300000"/>
            <a:ext cx="0" cy="3599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6C0E3E48-D868-4552-B42A-DD9A21189808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3420000" y="3059999"/>
            <a:ext cx="0" cy="3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8269080E-1947-4FCB-BDBD-DB5C37692E5D}"/>
                  </a:ext>
                </a:extLst>
              </p:cNvPr>
              <p:cNvSpPr txBox="1"/>
              <p:nvPr/>
            </p:nvSpPr>
            <p:spPr>
              <a:xfrm>
                <a:off x="2880000" y="5940000"/>
                <a:ext cx="1080000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ja-JP" i="1" dirty="0"/>
                      <m:t>x</m:t>
                    </m:r>
                  </m:oMath>
                </a14:m>
                <a:r>
                  <a:rPr lang="en-US" altLang="ja-JP" dirty="0"/>
                  <a:t>z</a:t>
                </a:r>
                <a:r>
                  <a:rPr lang="ja-JP" altLang="en-US" dirty="0"/>
                  <a:t>特徴量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8269080E-1947-4FCB-BDBD-DB5C37692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5940000"/>
                <a:ext cx="1080000" cy="360000"/>
              </a:xfrm>
              <a:prstGeom prst="rect">
                <a:avLst/>
              </a:prstGeom>
              <a:blipFill>
                <a:blip r:embed="rId5"/>
                <a:stretch>
                  <a:fillRect t="-11864" r="-4494" b="-305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A3F92962-4CFD-49A9-9FB3-B0074CDAE12C}"/>
              </a:ext>
            </a:extLst>
          </p:cNvPr>
          <p:cNvCxnSpPr>
            <a:cxnSpLocks/>
          </p:cNvCxnSpPr>
          <p:nvPr/>
        </p:nvCxnSpPr>
        <p:spPr>
          <a:xfrm flipH="1">
            <a:off x="3420000" y="6659999"/>
            <a:ext cx="266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F8E7BF35-8145-436D-A286-438D45B2B198}"/>
              </a:ext>
            </a:extLst>
          </p:cNvPr>
          <p:cNvCxnSpPr>
            <a:cxnSpLocks/>
          </p:cNvCxnSpPr>
          <p:nvPr/>
        </p:nvCxnSpPr>
        <p:spPr>
          <a:xfrm>
            <a:off x="4680000" y="6660000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607C78D0-41A5-45ED-9340-3E95F2C585D9}"/>
              </a:ext>
            </a:extLst>
          </p:cNvPr>
          <p:cNvCxnSpPr>
            <a:cxnSpLocks/>
          </p:cNvCxnSpPr>
          <p:nvPr/>
        </p:nvCxnSpPr>
        <p:spPr>
          <a:xfrm>
            <a:off x="4680000" y="7489417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EF6D6261-F43A-40EA-8D85-39CF8972B83B}"/>
              </a:ext>
            </a:extLst>
          </p:cNvPr>
          <p:cNvCxnSpPr>
            <a:cxnSpLocks/>
          </p:cNvCxnSpPr>
          <p:nvPr/>
        </p:nvCxnSpPr>
        <p:spPr>
          <a:xfrm>
            <a:off x="4680000" y="5116200"/>
            <a:ext cx="0" cy="54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1A7384B-9BDE-4AEC-BEC0-B1334B5A9903}"/>
                  </a:ext>
                </a:extLst>
              </p:cNvPr>
              <p:cNvSpPr txBox="1"/>
              <p:nvPr/>
            </p:nvSpPr>
            <p:spPr>
              <a:xfrm>
                <a:off x="4212861" y="5940000"/>
                <a:ext cx="1224000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推定値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1A7384B-9BDE-4AEC-BEC0-B1334B5A9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861" y="5940000"/>
                <a:ext cx="1224000" cy="360000"/>
              </a:xfrm>
              <a:prstGeom prst="rect">
                <a:avLst/>
              </a:prstGeom>
              <a:blipFill>
                <a:blip r:embed="rId6"/>
                <a:stretch>
                  <a:fillRect l="-3980" t="-11864" b="-254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5E0C9813-39FA-4C82-A4B5-0E2E16C92741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4824861" y="6299999"/>
            <a:ext cx="0" cy="3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7D9AF704-4638-48E4-B06B-211852226D96}"/>
              </a:ext>
            </a:extLst>
          </p:cNvPr>
          <p:cNvSpPr txBox="1"/>
          <p:nvPr/>
        </p:nvSpPr>
        <p:spPr>
          <a:xfrm>
            <a:off x="2520000" y="-540000"/>
            <a:ext cx="972000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エッジ点</a:t>
            </a:r>
          </a:p>
        </p:txBody>
      </p: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B826D9E3-2E4C-4542-BF03-70F19D6823D9}"/>
              </a:ext>
            </a:extLst>
          </p:cNvPr>
          <p:cNvCxnSpPr>
            <a:cxnSpLocks/>
            <a:stCxn id="111" idx="2"/>
          </p:cNvCxnSpPr>
          <p:nvPr/>
        </p:nvCxnSpPr>
        <p:spPr>
          <a:xfrm>
            <a:off x="3006000" y="-180000"/>
            <a:ext cx="0" cy="3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678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9146119-A440-4D5F-8AAF-26F303C6806A}"/>
              </a:ext>
            </a:extLst>
          </p:cNvPr>
          <p:cNvSpPr/>
          <p:nvPr/>
        </p:nvSpPr>
        <p:spPr>
          <a:xfrm>
            <a:off x="-530106" y="1257157"/>
            <a:ext cx="4662095" cy="434368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7716454C-4BFF-420B-A319-DD60EF1E3A6E}"/>
              </a:ext>
            </a:extLst>
          </p:cNvPr>
          <p:cNvSpPr>
            <a:spLocks noChangeAspect="1"/>
          </p:cNvSpPr>
          <p:nvPr/>
        </p:nvSpPr>
        <p:spPr>
          <a:xfrm>
            <a:off x="8281818" y="2364827"/>
            <a:ext cx="2160000" cy="2160000"/>
          </a:xfrm>
          <a:prstGeom prst="ellipse">
            <a:avLst/>
          </a:pr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DBAE37C7-998A-4782-BE2D-4EC6D3ECBBF5}"/>
              </a:ext>
            </a:extLst>
          </p:cNvPr>
          <p:cNvSpPr>
            <a:spLocks noChangeAspect="1"/>
          </p:cNvSpPr>
          <p:nvPr/>
        </p:nvSpPr>
        <p:spPr>
          <a:xfrm>
            <a:off x="8431070" y="2764943"/>
            <a:ext cx="108000" cy="108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88601477-A4AE-4876-A74F-15129A0A7BE6}"/>
              </a:ext>
            </a:extLst>
          </p:cNvPr>
          <p:cNvSpPr>
            <a:spLocks noChangeAspect="1"/>
          </p:cNvSpPr>
          <p:nvPr/>
        </p:nvSpPr>
        <p:spPr>
          <a:xfrm>
            <a:off x="9975999" y="2550764"/>
            <a:ext cx="108000" cy="108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4A8751D-1C8E-44F4-A33B-8B3ED30464DF}"/>
              </a:ext>
            </a:extLst>
          </p:cNvPr>
          <p:cNvSpPr>
            <a:spLocks noChangeAspect="1"/>
          </p:cNvSpPr>
          <p:nvPr/>
        </p:nvSpPr>
        <p:spPr>
          <a:xfrm>
            <a:off x="8510053" y="4104744"/>
            <a:ext cx="108000" cy="108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D53F241-A45C-45D4-A523-56E43734E0A9}"/>
              </a:ext>
            </a:extLst>
          </p:cNvPr>
          <p:cNvSpPr>
            <a:spLocks noChangeAspect="1"/>
          </p:cNvSpPr>
          <p:nvPr/>
        </p:nvSpPr>
        <p:spPr>
          <a:xfrm>
            <a:off x="9307818" y="3390827"/>
            <a:ext cx="108000" cy="108000"/>
          </a:xfrm>
          <a:prstGeom prst="ellipse">
            <a:avLst/>
          </a:pr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6EF6165-590B-4890-91F2-B0F98DB0729F}"/>
              </a:ext>
            </a:extLst>
          </p:cNvPr>
          <p:cNvSpPr>
            <a:spLocks noChangeAspect="1"/>
          </p:cNvSpPr>
          <p:nvPr/>
        </p:nvSpPr>
        <p:spPr>
          <a:xfrm>
            <a:off x="10051583" y="4173293"/>
            <a:ext cx="108000" cy="108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67E54A66-FAE4-4982-AE1C-A34FDB71C5AD}"/>
              </a:ext>
            </a:extLst>
          </p:cNvPr>
          <p:cNvSpPr>
            <a:spLocks noChangeAspect="1"/>
          </p:cNvSpPr>
          <p:nvPr/>
        </p:nvSpPr>
        <p:spPr>
          <a:xfrm>
            <a:off x="6632445" y="1203157"/>
            <a:ext cx="108000" cy="108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40F4B77E-BAC1-4DC2-88E8-F64B53B82F55}"/>
              </a:ext>
            </a:extLst>
          </p:cNvPr>
          <p:cNvSpPr>
            <a:spLocks noChangeAspect="1"/>
          </p:cNvSpPr>
          <p:nvPr/>
        </p:nvSpPr>
        <p:spPr>
          <a:xfrm>
            <a:off x="11299800" y="1203157"/>
            <a:ext cx="108000" cy="108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2C885669-951C-42A9-A193-83C7C23633EB}"/>
              </a:ext>
            </a:extLst>
          </p:cNvPr>
          <p:cNvSpPr>
            <a:spLocks noChangeAspect="1"/>
          </p:cNvSpPr>
          <p:nvPr/>
        </p:nvSpPr>
        <p:spPr>
          <a:xfrm>
            <a:off x="6632445" y="5546842"/>
            <a:ext cx="108000" cy="108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6DA1B974-4736-4918-8281-9C9139526B2A}"/>
              </a:ext>
            </a:extLst>
          </p:cNvPr>
          <p:cNvSpPr>
            <a:spLocks noChangeAspect="1"/>
          </p:cNvSpPr>
          <p:nvPr/>
        </p:nvSpPr>
        <p:spPr>
          <a:xfrm>
            <a:off x="11299800" y="5546842"/>
            <a:ext cx="108000" cy="108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757D35C-8845-4121-A888-C6800EF9A89B}"/>
              </a:ext>
            </a:extLst>
          </p:cNvPr>
          <p:cNvSpPr/>
          <p:nvPr/>
        </p:nvSpPr>
        <p:spPr>
          <a:xfrm>
            <a:off x="6691705" y="1257157"/>
            <a:ext cx="4662095" cy="434368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05BEB89D-F226-465A-9E93-E1C415B519C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686445" y="1257157"/>
            <a:ext cx="2637189" cy="21494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BC0DAF0A-92A1-43C1-B8F6-831B6F5243EA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9415818" y="1311157"/>
            <a:ext cx="1883982" cy="21336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7F4EABA1-152E-4D73-93CF-B1E66ABBFD07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6735266" y="3483011"/>
            <a:ext cx="2588368" cy="20638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47AD1038-6CCF-4956-8E89-47812628323F}"/>
              </a:ext>
            </a:extLst>
          </p:cNvPr>
          <p:cNvCxnSpPr>
            <a:cxnSpLocks/>
            <a:stCxn id="9" idx="5"/>
            <a:endCxn id="25" idx="2"/>
          </p:cNvCxnSpPr>
          <p:nvPr/>
        </p:nvCxnSpPr>
        <p:spPr>
          <a:xfrm>
            <a:off x="9400002" y="3483011"/>
            <a:ext cx="1899798" cy="21178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B6B460F3-8DCC-4A06-8F68-34DCDA83588A}"/>
              </a:ext>
            </a:extLst>
          </p:cNvPr>
          <p:cNvSpPr>
            <a:spLocks noChangeAspect="1"/>
          </p:cNvSpPr>
          <p:nvPr/>
        </p:nvSpPr>
        <p:spPr>
          <a:xfrm>
            <a:off x="428109" y="2121293"/>
            <a:ext cx="2160000" cy="2160000"/>
          </a:xfrm>
          <a:prstGeom prst="ellipse">
            <a:avLst/>
          </a:pr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4845C49B-675C-46F3-9400-591B1A64CDF4}"/>
              </a:ext>
            </a:extLst>
          </p:cNvPr>
          <p:cNvSpPr>
            <a:spLocks noChangeAspect="1"/>
          </p:cNvSpPr>
          <p:nvPr/>
        </p:nvSpPr>
        <p:spPr>
          <a:xfrm>
            <a:off x="577361" y="2521409"/>
            <a:ext cx="108000" cy="108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F29BB107-30EF-4905-8C34-5CD643596ED2}"/>
              </a:ext>
            </a:extLst>
          </p:cNvPr>
          <p:cNvSpPr>
            <a:spLocks noChangeAspect="1"/>
          </p:cNvSpPr>
          <p:nvPr/>
        </p:nvSpPr>
        <p:spPr>
          <a:xfrm>
            <a:off x="2122290" y="2307230"/>
            <a:ext cx="108000" cy="108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0909E5C1-353E-4E4B-B465-B196B016A2E4}"/>
              </a:ext>
            </a:extLst>
          </p:cNvPr>
          <p:cNvSpPr>
            <a:spLocks noChangeAspect="1"/>
          </p:cNvSpPr>
          <p:nvPr/>
        </p:nvSpPr>
        <p:spPr>
          <a:xfrm>
            <a:off x="656344" y="3861210"/>
            <a:ext cx="108000" cy="108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664E75E5-9EAE-4DF9-ACB9-6B0E8B81313A}"/>
              </a:ext>
            </a:extLst>
          </p:cNvPr>
          <p:cNvSpPr>
            <a:spLocks noChangeAspect="1"/>
          </p:cNvSpPr>
          <p:nvPr/>
        </p:nvSpPr>
        <p:spPr>
          <a:xfrm>
            <a:off x="1454109" y="3147293"/>
            <a:ext cx="108000" cy="108000"/>
          </a:xfrm>
          <a:prstGeom prst="ellipse">
            <a:avLst/>
          </a:pr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510322B5-751B-48BD-B340-8399E173FEEB}"/>
              </a:ext>
            </a:extLst>
          </p:cNvPr>
          <p:cNvSpPr>
            <a:spLocks noChangeAspect="1"/>
          </p:cNvSpPr>
          <p:nvPr/>
        </p:nvSpPr>
        <p:spPr>
          <a:xfrm>
            <a:off x="2197874" y="3929759"/>
            <a:ext cx="108000" cy="108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1A4DCD71-4A69-4314-B7C9-8F8DF6099515}"/>
              </a:ext>
            </a:extLst>
          </p:cNvPr>
          <p:cNvSpPr>
            <a:spLocks noChangeAspect="1"/>
          </p:cNvSpPr>
          <p:nvPr/>
        </p:nvSpPr>
        <p:spPr>
          <a:xfrm>
            <a:off x="-589366" y="1203157"/>
            <a:ext cx="108000" cy="1080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7E24477B-E72D-4947-A460-591F2028E412}"/>
              </a:ext>
            </a:extLst>
          </p:cNvPr>
          <p:cNvSpPr>
            <a:spLocks noChangeAspect="1"/>
          </p:cNvSpPr>
          <p:nvPr/>
        </p:nvSpPr>
        <p:spPr>
          <a:xfrm>
            <a:off x="4077989" y="1203157"/>
            <a:ext cx="108000" cy="1080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675FB703-9050-450A-9309-A0DB19D2ECD2}"/>
              </a:ext>
            </a:extLst>
          </p:cNvPr>
          <p:cNvSpPr>
            <a:spLocks noChangeAspect="1"/>
          </p:cNvSpPr>
          <p:nvPr/>
        </p:nvSpPr>
        <p:spPr>
          <a:xfrm>
            <a:off x="-589366" y="5546842"/>
            <a:ext cx="108000" cy="1080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7ED07709-171B-4687-BF1F-91FF7EC24895}"/>
              </a:ext>
            </a:extLst>
          </p:cNvPr>
          <p:cNvSpPr>
            <a:spLocks noChangeAspect="1"/>
          </p:cNvSpPr>
          <p:nvPr/>
        </p:nvSpPr>
        <p:spPr>
          <a:xfrm>
            <a:off x="4077989" y="5546842"/>
            <a:ext cx="108000" cy="1080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FEA1730-03A8-4CA1-88BA-074133CABFA9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-504016" y="1257157"/>
            <a:ext cx="1973941" cy="190595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170D93F-7E08-488C-B9D8-FA8D852D6D82}"/>
              </a:ext>
            </a:extLst>
          </p:cNvPr>
          <p:cNvCxnSpPr>
            <a:cxnSpLocks/>
            <a:endCxn id="47" idx="6"/>
          </p:cNvCxnSpPr>
          <p:nvPr/>
        </p:nvCxnSpPr>
        <p:spPr>
          <a:xfrm flipH="1">
            <a:off x="1562109" y="1330249"/>
            <a:ext cx="2515880" cy="187104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88001BC8-9EF6-454C-8C68-42EDFDA92C3E}"/>
              </a:ext>
            </a:extLst>
          </p:cNvPr>
          <p:cNvCxnSpPr>
            <a:cxnSpLocks/>
            <a:stCxn id="47" idx="3"/>
          </p:cNvCxnSpPr>
          <p:nvPr/>
        </p:nvCxnSpPr>
        <p:spPr>
          <a:xfrm flipH="1">
            <a:off x="-498342" y="3239477"/>
            <a:ext cx="1968267" cy="230736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41DD6B9-B56E-4E96-AE50-2396CE9441FF}"/>
              </a:ext>
            </a:extLst>
          </p:cNvPr>
          <p:cNvCxnSpPr>
            <a:cxnSpLocks/>
            <a:stCxn id="47" idx="5"/>
            <a:endCxn id="52" idx="2"/>
          </p:cNvCxnSpPr>
          <p:nvPr/>
        </p:nvCxnSpPr>
        <p:spPr>
          <a:xfrm>
            <a:off x="1546293" y="3239477"/>
            <a:ext cx="2531696" cy="236136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32AFE18F-51C7-4A67-9D32-A5589908F729}"/>
              </a:ext>
            </a:extLst>
          </p:cNvPr>
          <p:cNvCxnSpPr>
            <a:cxnSpLocks/>
            <a:stCxn id="47" idx="7"/>
            <a:endCxn id="45" idx="3"/>
          </p:cNvCxnSpPr>
          <p:nvPr/>
        </p:nvCxnSpPr>
        <p:spPr>
          <a:xfrm flipV="1">
            <a:off x="1546293" y="2399414"/>
            <a:ext cx="591813" cy="763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D45A1A1-0C1C-4C72-9AE5-810F3F3B1F3E}"/>
              </a:ext>
            </a:extLst>
          </p:cNvPr>
          <p:cNvSpPr txBox="1"/>
          <p:nvPr/>
        </p:nvSpPr>
        <p:spPr>
          <a:xfrm flipH="1">
            <a:off x="2812141" y="75715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/>
              <a:t>z</a:t>
            </a:r>
            <a:r>
              <a:rPr lang="ja-JP" altLang="en-US" dirty="0"/>
              <a:t>軸方向の直線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17269808-593C-424F-BFCF-BD20100F03AC}"/>
                  </a:ext>
                </a:extLst>
              </p:cNvPr>
              <p:cNvSpPr txBox="1"/>
              <p:nvPr/>
            </p:nvSpPr>
            <p:spPr>
              <a:xfrm flipH="1">
                <a:off x="1956621" y="2792629"/>
                <a:ext cx="5928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altLang="ja-JP" i="1" dirty="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17269808-593C-424F-BFCF-BD20100F0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956621" y="2792629"/>
                <a:ext cx="592855" cy="3815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円弧 77">
            <a:extLst>
              <a:ext uri="{FF2B5EF4-FFF2-40B4-BE49-F238E27FC236}">
                <a16:creationId xmlns:a16="http://schemas.microsoft.com/office/drawing/2014/main" id="{74DFD80E-9911-42B8-B08D-7DC8DC92B65F}"/>
              </a:ext>
            </a:extLst>
          </p:cNvPr>
          <p:cNvSpPr>
            <a:spLocks noChangeAspect="1"/>
          </p:cNvSpPr>
          <p:nvPr/>
        </p:nvSpPr>
        <p:spPr>
          <a:xfrm>
            <a:off x="1763018" y="2625883"/>
            <a:ext cx="369332" cy="369332"/>
          </a:xfrm>
          <a:prstGeom prst="arc">
            <a:avLst>
              <a:gd name="adj1" fmla="val 16293343"/>
              <a:gd name="adj2" fmla="val 0"/>
            </a:avLst>
          </a:prstGeom>
          <a:ln w="12700"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2746E251-66C0-47AE-A740-1F506926FF4F}"/>
              </a:ext>
            </a:extLst>
          </p:cNvPr>
          <p:cNvCxnSpPr>
            <a:cxnSpLocks/>
          </p:cNvCxnSpPr>
          <p:nvPr/>
        </p:nvCxnSpPr>
        <p:spPr>
          <a:xfrm>
            <a:off x="-891888" y="6018999"/>
            <a:ext cx="6050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FFA04151-3098-4D7C-9C04-70CE3F998E2C}"/>
              </a:ext>
            </a:extLst>
          </p:cNvPr>
          <p:cNvCxnSpPr>
            <a:cxnSpLocks/>
          </p:cNvCxnSpPr>
          <p:nvPr/>
        </p:nvCxnSpPr>
        <p:spPr>
          <a:xfrm flipV="1">
            <a:off x="-887331" y="5354161"/>
            <a:ext cx="0" cy="6648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8D5143FC-5BA5-4632-AB23-404A0902DD4C}"/>
              </a:ext>
            </a:extLst>
          </p:cNvPr>
          <p:cNvSpPr txBox="1"/>
          <p:nvPr/>
        </p:nvSpPr>
        <p:spPr>
          <a:xfrm flipH="1">
            <a:off x="-286845" y="583433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/>
              <a:t>x</a:t>
            </a:r>
            <a:endParaRPr lang="en-US" altLang="ja-JP" i="1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5EBA5F25-DEFF-441C-B9B6-D59701E0477E}"/>
              </a:ext>
            </a:extLst>
          </p:cNvPr>
          <p:cNvSpPr txBox="1"/>
          <p:nvPr/>
        </p:nvSpPr>
        <p:spPr>
          <a:xfrm flipH="1">
            <a:off x="-1139605" y="513258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/>
              <a:t>y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A7C313A-C29E-49F5-9B4C-3E57C40A1B5B}"/>
              </a:ext>
            </a:extLst>
          </p:cNvPr>
          <p:cNvSpPr txBox="1"/>
          <p:nvPr/>
        </p:nvSpPr>
        <p:spPr>
          <a:xfrm flipH="1">
            <a:off x="786683" y="301332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</a:t>
            </a:r>
            <a:r>
              <a:rPr lang="en-US" altLang="ja-JP" i="1" dirty="0"/>
              <a:t>x, y</a:t>
            </a:r>
            <a:r>
              <a:rPr lang="en-US" altLang="ja-JP" dirty="0"/>
              <a:t>)</a:t>
            </a: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523B1804-3E22-41D9-A38B-21F1F2961A24}"/>
              </a:ext>
            </a:extLst>
          </p:cNvPr>
          <p:cNvSpPr>
            <a:spLocks noChangeAspect="1"/>
          </p:cNvSpPr>
          <p:nvPr/>
        </p:nvSpPr>
        <p:spPr>
          <a:xfrm>
            <a:off x="1408894" y="1203157"/>
            <a:ext cx="108000" cy="1080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740477EE-14F2-4C50-A9CA-19E42C00CCBE}"/>
              </a:ext>
            </a:extLst>
          </p:cNvPr>
          <p:cNvCxnSpPr>
            <a:cxnSpLocks/>
            <a:stCxn id="58" idx="4"/>
            <a:endCxn id="47" idx="0"/>
          </p:cNvCxnSpPr>
          <p:nvPr/>
        </p:nvCxnSpPr>
        <p:spPr>
          <a:xfrm>
            <a:off x="1462894" y="1311157"/>
            <a:ext cx="45215" cy="183613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B4F4619-CC3B-48BB-822E-7E3817A7D854}"/>
              </a:ext>
            </a:extLst>
          </p:cNvPr>
          <p:cNvSpPr txBox="1"/>
          <p:nvPr/>
        </p:nvSpPr>
        <p:spPr>
          <a:xfrm flipH="1">
            <a:off x="3455076" y="34937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探索方向</a:t>
            </a:r>
            <a:endParaRPr lang="en-US" altLang="ja-JP" dirty="0"/>
          </a:p>
        </p:txBody>
      </p:sp>
      <p:sp>
        <p:nvSpPr>
          <p:cNvPr id="12" name="矢印: 四方向 11">
            <a:extLst>
              <a:ext uri="{FF2B5EF4-FFF2-40B4-BE49-F238E27FC236}">
                <a16:creationId xmlns:a16="http://schemas.microsoft.com/office/drawing/2014/main" id="{551F1C33-BDE3-4356-8CCA-A0EF5429F03B}"/>
              </a:ext>
            </a:extLst>
          </p:cNvPr>
          <p:cNvSpPr/>
          <p:nvPr/>
        </p:nvSpPr>
        <p:spPr>
          <a:xfrm>
            <a:off x="2760982" y="2676141"/>
            <a:ext cx="1118829" cy="1126672"/>
          </a:xfrm>
          <a:prstGeom prst="quadArrow">
            <a:avLst>
              <a:gd name="adj1" fmla="val 8178"/>
              <a:gd name="adj2" fmla="val 11759"/>
              <a:gd name="adj3" fmla="val 22500"/>
            </a:avLst>
          </a:prstGeom>
          <a:solidFill>
            <a:srgbClr val="00B0F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2245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41DD6B9-B56E-4E96-AE50-2396CE9441FF}"/>
              </a:ext>
            </a:extLst>
          </p:cNvPr>
          <p:cNvCxnSpPr>
            <a:cxnSpLocks/>
            <a:stCxn id="47" idx="5"/>
            <a:endCxn id="52" idx="2"/>
          </p:cNvCxnSpPr>
          <p:nvPr/>
        </p:nvCxnSpPr>
        <p:spPr>
          <a:xfrm>
            <a:off x="1546293" y="3239477"/>
            <a:ext cx="2531696" cy="236136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9146119-A440-4D5F-8AAF-26F303C6806A}"/>
              </a:ext>
            </a:extLst>
          </p:cNvPr>
          <p:cNvSpPr/>
          <p:nvPr/>
        </p:nvSpPr>
        <p:spPr>
          <a:xfrm>
            <a:off x="-530106" y="1257157"/>
            <a:ext cx="4662095" cy="434368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7716454C-4BFF-420B-A319-DD60EF1E3A6E}"/>
              </a:ext>
            </a:extLst>
          </p:cNvPr>
          <p:cNvSpPr>
            <a:spLocks noChangeAspect="1"/>
          </p:cNvSpPr>
          <p:nvPr/>
        </p:nvSpPr>
        <p:spPr>
          <a:xfrm>
            <a:off x="8307798" y="2437919"/>
            <a:ext cx="2160000" cy="2160000"/>
          </a:xfrm>
          <a:prstGeom prst="ellipse">
            <a:avLst/>
          </a:pr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DBAE37C7-998A-4782-BE2D-4EC6D3ECBBF5}"/>
              </a:ext>
            </a:extLst>
          </p:cNvPr>
          <p:cNvSpPr>
            <a:spLocks noChangeAspect="1"/>
          </p:cNvSpPr>
          <p:nvPr/>
        </p:nvSpPr>
        <p:spPr>
          <a:xfrm>
            <a:off x="8457050" y="2838035"/>
            <a:ext cx="108000" cy="108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88601477-A4AE-4876-A74F-15129A0A7BE6}"/>
              </a:ext>
            </a:extLst>
          </p:cNvPr>
          <p:cNvSpPr>
            <a:spLocks noChangeAspect="1"/>
          </p:cNvSpPr>
          <p:nvPr/>
        </p:nvSpPr>
        <p:spPr>
          <a:xfrm>
            <a:off x="10001979" y="2623856"/>
            <a:ext cx="108000" cy="108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4A8751D-1C8E-44F4-A33B-8B3ED30464DF}"/>
              </a:ext>
            </a:extLst>
          </p:cNvPr>
          <p:cNvSpPr>
            <a:spLocks noChangeAspect="1"/>
          </p:cNvSpPr>
          <p:nvPr/>
        </p:nvSpPr>
        <p:spPr>
          <a:xfrm>
            <a:off x="8536033" y="4177836"/>
            <a:ext cx="108000" cy="108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D53F241-A45C-45D4-A523-56E43734E0A9}"/>
              </a:ext>
            </a:extLst>
          </p:cNvPr>
          <p:cNvSpPr>
            <a:spLocks noChangeAspect="1"/>
          </p:cNvSpPr>
          <p:nvPr/>
        </p:nvSpPr>
        <p:spPr>
          <a:xfrm>
            <a:off x="9333798" y="3463919"/>
            <a:ext cx="108000" cy="108000"/>
          </a:xfrm>
          <a:prstGeom prst="ellipse">
            <a:avLst/>
          </a:pr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6EF6165-590B-4890-91F2-B0F98DB0729F}"/>
              </a:ext>
            </a:extLst>
          </p:cNvPr>
          <p:cNvSpPr>
            <a:spLocks noChangeAspect="1"/>
          </p:cNvSpPr>
          <p:nvPr/>
        </p:nvSpPr>
        <p:spPr>
          <a:xfrm>
            <a:off x="10077563" y="4246385"/>
            <a:ext cx="108000" cy="108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67E54A66-FAE4-4982-AE1C-A34FDB71C5AD}"/>
              </a:ext>
            </a:extLst>
          </p:cNvPr>
          <p:cNvSpPr>
            <a:spLocks noChangeAspect="1"/>
          </p:cNvSpPr>
          <p:nvPr/>
        </p:nvSpPr>
        <p:spPr>
          <a:xfrm>
            <a:off x="6658425" y="1276249"/>
            <a:ext cx="108000" cy="108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40F4B77E-BAC1-4DC2-88E8-F64B53B82F55}"/>
              </a:ext>
            </a:extLst>
          </p:cNvPr>
          <p:cNvSpPr>
            <a:spLocks noChangeAspect="1"/>
          </p:cNvSpPr>
          <p:nvPr/>
        </p:nvSpPr>
        <p:spPr>
          <a:xfrm>
            <a:off x="11325780" y="1276249"/>
            <a:ext cx="108000" cy="108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2C885669-951C-42A9-A193-83C7C23633EB}"/>
              </a:ext>
            </a:extLst>
          </p:cNvPr>
          <p:cNvSpPr>
            <a:spLocks noChangeAspect="1"/>
          </p:cNvSpPr>
          <p:nvPr/>
        </p:nvSpPr>
        <p:spPr>
          <a:xfrm>
            <a:off x="6658425" y="5619934"/>
            <a:ext cx="108000" cy="108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6DA1B974-4736-4918-8281-9C9139526B2A}"/>
              </a:ext>
            </a:extLst>
          </p:cNvPr>
          <p:cNvSpPr>
            <a:spLocks noChangeAspect="1"/>
          </p:cNvSpPr>
          <p:nvPr/>
        </p:nvSpPr>
        <p:spPr>
          <a:xfrm>
            <a:off x="11325780" y="5619934"/>
            <a:ext cx="108000" cy="108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757D35C-8845-4121-A888-C6800EF9A89B}"/>
              </a:ext>
            </a:extLst>
          </p:cNvPr>
          <p:cNvSpPr/>
          <p:nvPr/>
        </p:nvSpPr>
        <p:spPr>
          <a:xfrm>
            <a:off x="6717685" y="1330249"/>
            <a:ext cx="4662095" cy="434368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05BEB89D-F226-465A-9E93-E1C415B519C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712425" y="1330249"/>
            <a:ext cx="2637189" cy="21494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BC0DAF0A-92A1-43C1-B8F6-831B6F5243EA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9441798" y="1384249"/>
            <a:ext cx="1883982" cy="21336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7F4EABA1-152E-4D73-93CF-B1E66ABBFD07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6761246" y="3556103"/>
            <a:ext cx="2588368" cy="20638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47AD1038-6CCF-4956-8E89-47812628323F}"/>
              </a:ext>
            </a:extLst>
          </p:cNvPr>
          <p:cNvCxnSpPr>
            <a:cxnSpLocks/>
            <a:stCxn id="9" idx="5"/>
            <a:endCxn id="25" idx="2"/>
          </p:cNvCxnSpPr>
          <p:nvPr/>
        </p:nvCxnSpPr>
        <p:spPr>
          <a:xfrm>
            <a:off x="9425982" y="3556103"/>
            <a:ext cx="1899798" cy="21178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B6B460F3-8DCC-4A06-8F68-34DCDA83588A}"/>
              </a:ext>
            </a:extLst>
          </p:cNvPr>
          <p:cNvSpPr>
            <a:spLocks noChangeAspect="1"/>
          </p:cNvSpPr>
          <p:nvPr/>
        </p:nvSpPr>
        <p:spPr>
          <a:xfrm>
            <a:off x="428109" y="2121293"/>
            <a:ext cx="2160000" cy="2160000"/>
          </a:xfrm>
          <a:prstGeom prst="ellipse">
            <a:avLst/>
          </a:pr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4845C49B-675C-46F3-9400-591B1A64CDF4}"/>
              </a:ext>
            </a:extLst>
          </p:cNvPr>
          <p:cNvSpPr>
            <a:spLocks noChangeAspect="1"/>
          </p:cNvSpPr>
          <p:nvPr/>
        </p:nvSpPr>
        <p:spPr>
          <a:xfrm>
            <a:off x="577361" y="2521409"/>
            <a:ext cx="108000" cy="1080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F29BB107-30EF-4905-8C34-5CD643596ED2}"/>
              </a:ext>
            </a:extLst>
          </p:cNvPr>
          <p:cNvSpPr>
            <a:spLocks noChangeAspect="1"/>
          </p:cNvSpPr>
          <p:nvPr/>
        </p:nvSpPr>
        <p:spPr>
          <a:xfrm>
            <a:off x="2122290" y="2307230"/>
            <a:ext cx="108000" cy="1080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0909E5C1-353E-4E4B-B465-B196B016A2E4}"/>
              </a:ext>
            </a:extLst>
          </p:cNvPr>
          <p:cNvSpPr>
            <a:spLocks noChangeAspect="1"/>
          </p:cNvSpPr>
          <p:nvPr/>
        </p:nvSpPr>
        <p:spPr>
          <a:xfrm>
            <a:off x="656344" y="3861210"/>
            <a:ext cx="108000" cy="1080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664E75E5-9EAE-4DF9-ACB9-6B0E8B81313A}"/>
              </a:ext>
            </a:extLst>
          </p:cNvPr>
          <p:cNvSpPr>
            <a:spLocks noChangeAspect="1"/>
          </p:cNvSpPr>
          <p:nvPr/>
        </p:nvSpPr>
        <p:spPr>
          <a:xfrm>
            <a:off x="1454109" y="3147293"/>
            <a:ext cx="108000" cy="108000"/>
          </a:xfrm>
          <a:prstGeom prst="ellipse">
            <a:avLst/>
          </a:pr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510322B5-751B-48BD-B340-8399E173FEEB}"/>
              </a:ext>
            </a:extLst>
          </p:cNvPr>
          <p:cNvSpPr>
            <a:spLocks noChangeAspect="1"/>
          </p:cNvSpPr>
          <p:nvPr/>
        </p:nvSpPr>
        <p:spPr>
          <a:xfrm>
            <a:off x="2197874" y="3929759"/>
            <a:ext cx="108000" cy="1080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1A4DCD71-4A69-4314-B7C9-8F8DF6099515}"/>
              </a:ext>
            </a:extLst>
          </p:cNvPr>
          <p:cNvSpPr>
            <a:spLocks noChangeAspect="1"/>
          </p:cNvSpPr>
          <p:nvPr/>
        </p:nvSpPr>
        <p:spPr>
          <a:xfrm>
            <a:off x="-589366" y="1203157"/>
            <a:ext cx="108000" cy="108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7E24477B-E72D-4947-A460-591F2028E412}"/>
              </a:ext>
            </a:extLst>
          </p:cNvPr>
          <p:cNvSpPr>
            <a:spLocks noChangeAspect="1"/>
          </p:cNvSpPr>
          <p:nvPr/>
        </p:nvSpPr>
        <p:spPr>
          <a:xfrm>
            <a:off x="4077989" y="1203157"/>
            <a:ext cx="108000" cy="108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675FB703-9050-450A-9309-A0DB19D2ECD2}"/>
              </a:ext>
            </a:extLst>
          </p:cNvPr>
          <p:cNvSpPr>
            <a:spLocks noChangeAspect="1"/>
          </p:cNvSpPr>
          <p:nvPr/>
        </p:nvSpPr>
        <p:spPr>
          <a:xfrm>
            <a:off x="-589366" y="5546842"/>
            <a:ext cx="108000" cy="108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7ED07709-171B-4687-BF1F-91FF7EC24895}"/>
              </a:ext>
            </a:extLst>
          </p:cNvPr>
          <p:cNvSpPr>
            <a:spLocks noChangeAspect="1"/>
          </p:cNvSpPr>
          <p:nvPr/>
        </p:nvSpPr>
        <p:spPr>
          <a:xfrm>
            <a:off x="4077989" y="5546842"/>
            <a:ext cx="108000" cy="108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FEA1730-03A8-4CA1-88BA-074133CABFA9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-504016" y="1257157"/>
            <a:ext cx="1973941" cy="190595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170D93F-7E08-488C-B9D8-FA8D852D6D82}"/>
              </a:ext>
            </a:extLst>
          </p:cNvPr>
          <p:cNvCxnSpPr>
            <a:cxnSpLocks/>
            <a:endCxn id="47" idx="6"/>
          </p:cNvCxnSpPr>
          <p:nvPr/>
        </p:nvCxnSpPr>
        <p:spPr>
          <a:xfrm flipH="1">
            <a:off x="1562109" y="1330249"/>
            <a:ext cx="2515880" cy="187104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88001BC8-9EF6-454C-8C68-42EDFDA92C3E}"/>
              </a:ext>
            </a:extLst>
          </p:cNvPr>
          <p:cNvCxnSpPr>
            <a:cxnSpLocks/>
            <a:stCxn id="47" idx="3"/>
          </p:cNvCxnSpPr>
          <p:nvPr/>
        </p:nvCxnSpPr>
        <p:spPr>
          <a:xfrm flipH="1">
            <a:off x="-498342" y="3239477"/>
            <a:ext cx="1968267" cy="230736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32AFE18F-51C7-4A67-9D32-A5589908F729}"/>
              </a:ext>
            </a:extLst>
          </p:cNvPr>
          <p:cNvCxnSpPr>
            <a:cxnSpLocks/>
            <a:stCxn id="47" idx="7"/>
            <a:endCxn id="45" idx="3"/>
          </p:cNvCxnSpPr>
          <p:nvPr/>
        </p:nvCxnSpPr>
        <p:spPr>
          <a:xfrm flipV="1">
            <a:off x="1546293" y="2399414"/>
            <a:ext cx="591813" cy="763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D45A1A1-0C1C-4C72-9AE5-810F3F3B1F3E}"/>
              </a:ext>
            </a:extLst>
          </p:cNvPr>
          <p:cNvSpPr txBox="1"/>
          <p:nvPr/>
        </p:nvSpPr>
        <p:spPr>
          <a:xfrm flipH="1">
            <a:off x="2812141" y="757159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/>
              <a:t>y</a:t>
            </a:r>
            <a:r>
              <a:rPr lang="ja-JP" altLang="en-US" dirty="0"/>
              <a:t>軸方向の直線</a:t>
            </a:r>
            <a:endParaRPr lang="en-US" altLang="ja-JP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7269808-593C-424F-BFCF-BD20100F03AC}"/>
              </a:ext>
            </a:extLst>
          </p:cNvPr>
          <p:cNvSpPr txBox="1"/>
          <p:nvPr/>
        </p:nvSpPr>
        <p:spPr>
          <a:xfrm flipH="1">
            <a:off x="2033177" y="24142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/>
              <a:t>d</a:t>
            </a:r>
          </a:p>
        </p:txBody>
      </p:sp>
      <p:sp>
        <p:nvSpPr>
          <p:cNvPr id="78" name="円弧 77">
            <a:extLst>
              <a:ext uri="{FF2B5EF4-FFF2-40B4-BE49-F238E27FC236}">
                <a16:creationId xmlns:a16="http://schemas.microsoft.com/office/drawing/2014/main" id="{74DFD80E-9911-42B8-B08D-7DC8DC92B65F}"/>
              </a:ext>
            </a:extLst>
          </p:cNvPr>
          <p:cNvSpPr>
            <a:spLocks noChangeAspect="1"/>
          </p:cNvSpPr>
          <p:nvPr/>
        </p:nvSpPr>
        <p:spPr>
          <a:xfrm>
            <a:off x="1763018" y="2625883"/>
            <a:ext cx="369332" cy="369332"/>
          </a:xfrm>
          <a:prstGeom prst="arc">
            <a:avLst>
              <a:gd name="adj1" fmla="val 16293343"/>
              <a:gd name="adj2" fmla="val 0"/>
            </a:avLst>
          </a:prstGeom>
          <a:ln w="12700"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2746E251-66C0-47AE-A740-1F506926FF4F}"/>
              </a:ext>
            </a:extLst>
          </p:cNvPr>
          <p:cNvCxnSpPr>
            <a:cxnSpLocks/>
          </p:cNvCxnSpPr>
          <p:nvPr/>
        </p:nvCxnSpPr>
        <p:spPr>
          <a:xfrm>
            <a:off x="-891888" y="6018999"/>
            <a:ext cx="6050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FFA04151-3098-4D7C-9C04-70CE3F998E2C}"/>
              </a:ext>
            </a:extLst>
          </p:cNvPr>
          <p:cNvCxnSpPr>
            <a:cxnSpLocks/>
          </p:cNvCxnSpPr>
          <p:nvPr/>
        </p:nvCxnSpPr>
        <p:spPr>
          <a:xfrm flipV="1">
            <a:off x="-887331" y="5354161"/>
            <a:ext cx="0" cy="6648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8D5143FC-5BA5-4632-AB23-404A0902DD4C}"/>
              </a:ext>
            </a:extLst>
          </p:cNvPr>
          <p:cNvSpPr txBox="1"/>
          <p:nvPr/>
        </p:nvSpPr>
        <p:spPr>
          <a:xfrm flipH="1">
            <a:off x="-286845" y="583433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/>
              <a:t>x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5EBA5F25-DEFF-441C-B9B6-D59701E0477E}"/>
              </a:ext>
            </a:extLst>
          </p:cNvPr>
          <p:cNvSpPr txBox="1"/>
          <p:nvPr/>
        </p:nvSpPr>
        <p:spPr>
          <a:xfrm flipH="1">
            <a:off x="-1139605" y="513258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/>
              <a:t>z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A7C313A-C29E-49F5-9B4C-3E57C40A1B5B}"/>
              </a:ext>
            </a:extLst>
          </p:cNvPr>
          <p:cNvSpPr txBox="1"/>
          <p:nvPr/>
        </p:nvSpPr>
        <p:spPr>
          <a:xfrm flipH="1">
            <a:off x="786683" y="301332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</a:t>
            </a:r>
            <a:r>
              <a:rPr lang="en-US" altLang="ja-JP" i="1" dirty="0"/>
              <a:t>x, z</a:t>
            </a:r>
            <a:r>
              <a:rPr lang="en-US" altLang="ja-JP" dirty="0"/>
              <a:t>)</a:t>
            </a: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523B1804-3E22-41D9-A38B-21F1F2961A24}"/>
              </a:ext>
            </a:extLst>
          </p:cNvPr>
          <p:cNvSpPr>
            <a:spLocks noChangeAspect="1"/>
          </p:cNvSpPr>
          <p:nvPr/>
        </p:nvSpPr>
        <p:spPr>
          <a:xfrm>
            <a:off x="1408894" y="1203157"/>
            <a:ext cx="108000" cy="108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740477EE-14F2-4C50-A9CA-19E42C00CCBE}"/>
              </a:ext>
            </a:extLst>
          </p:cNvPr>
          <p:cNvCxnSpPr>
            <a:cxnSpLocks/>
            <a:stCxn id="58" idx="4"/>
            <a:endCxn id="47" idx="0"/>
          </p:cNvCxnSpPr>
          <p:nvPr/>
        </p:nvCxnSpPr>
        <p:spPr>
          <a:xfrm>
            <a:off x="1462894" y="1311157"/>
            <a:ext cx="45215" cy="183613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矢印: 上下 5">
            <a:extLst>
              <a:ext uri="{FF2B5EF4-FFF2-40B4-BE49-F238E27FC236}">
                <a16:creationId xmlns:a16="http://schemas.microsoft.com/office/drawing/2014/main" id="{A472EBBC-57B0-4BDA-A9EA-DC4A957C3334}"/>
              </a:ext>
            </a:extLst>
          </p:cNvPr>
          <p:cNvSpPr/>
          <p:nvPr/>
        </p:nvSpPr>
        <p:spPr>
          <a:xfrm>
            <a:off x="2927930" y="2602652"/>
            <a:ext cx="326283" cy="1216152"/>
          </a:xfrm>
          <a:prstGeom prst="upDownArrow">
            <a:avLst>
              <a:gd name="adj1" fmla="val 31317"/>
              <a:gd name="adj2" fmla="val 80360"/>
            </a:avLst>
          </a:prstGeom>
          <a:solidFill>
            <a:srgbClr val="00B0F0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762A9F8-2519-47FB-B571-957BA259B608}"/>
              </a:ext>
            </a:extLst>
          </p:cNvPr>
          <p:cNvSpPr txBox="1"/>
          <p:nvPr/>
        </p:nvSpPr>
        <p:spPr>
          <a:xfrm flipH="1">
            <a:off x="3202737" y="30722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探索方向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80252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tailEnd type="stealth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10763</TotalTime>
  <Words>184</Words>
  <Application>Microsoft Office PowerPoint</Application>
  <PresentationFormat>画面に合わせる (4:3)</PresentationFormat>
  <Paragraphs>113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Arial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Okumura</dc:creator>
  <cp:lastModifiedBy>野田　純平</cp:lastModifiedBy>
  <cp:revision>119</cp:revision>
  <dcterms:created xsi:type="dcterms:W3CDTF">2016-12-12T08:33:49Z</dcterms:created>
  <dcterms:modified xsi:type="dcterms:W3CDTF">2020-02-26T08:27:12Z</dcterms:modified>
</cp:coreProperties>
</file>