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95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6D2"/>
    <a:srgbClr val="E9FAE6"/>
    <a:srgbClr val="CAF3C3"/>
    <a:srgbClr val="C0F6CE"/>
    <a:srgbClr val="B1E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6C920-DC2A-4E6C-BC3A-2141794FB8BC}" v="26" dt="2020-01-28T23:48:18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野田　純平" userId="44253234-cae9-4259-a7e7-14fecf54bc2d" providerId="ADAL" clId="{2CE6C920-DC2A-4E6C-BC3A-2141794FB8BC}"/>
    <pc:docChg chg="undo custSel addSld delSld modSld sldOrd">
      <pc:chgData name="野田　純平" userId="44253234-cae9-4259-a7e7-14fecf54bc2d" providerId="ADAL" clId="{2CE6C920-DC2A-4E6C-BC3A-2141794FB8BC}" dt="2020-01-28T23:48:18.389" v="125" actId="255"/>
      <pc:docMkLst>
        <pc:docMk/>
      </pc:docMkLst>
      <pc:sldChg chg="del">
        <pc:chgData name="野田　純平" userId="44253234-cae9-4259-a7e7-14fecf54bc2d" providerId="ADAL" clId="{2CE6C920-DC2A-4E6C-BC3A-2141794FB8BC}" dt="2020-01-28T23:27:20.142" v="98" actId="47"/>
        <pc:sldMkLst>
          <pc:docMk/>
          <pc:sldMk cId="3263792810" sldId="278"/>
        </pc:sldMkLst>
      </pc:sldChg>
      <pc:sldChg chg="del">
        <pc:chgData name="野田　純平" userId="44253234-cae9-4259-a7e7-14fecf54bc2d" providerId="ADAL" clId="{2CE6C920-DC2A-4E6C-BC3A-2141794FB8BC}" dt="2020-01-28T23:27:19.070" v="97" actId="47"/>
        <pc:sldMkLst>
          <pc:docMk/>
          <pc:sldMk cId="518900830" sldId="281"/>
        </pc:sldMkLst>
      </pc:sldChg>
      <pc:sldChg chg="del">
        <pc:chgData name="野田　純平" userId="44253234-cae9-4259-a7e7-14fecf54bc2d" providerId="ADAL" clId="{2CE6C920-DC2A-4E6C-BC3A-2141794FB8BC}" dt="2020-01-28T23:27:17.760" v="95" actId="47"/>
        <pc:sldMkLst>
          <pc:docMk/>
          <pc:sldMk cId="4216352706" sldId="282"/>
        </pc:sldMkLst>
      </pc:sldChg>
      <pc:sldChg chg="del">
        <pc:chgData name="野田　純平" userId="44253234-cae9-4259-a7e7-14fecf54bc2d" providerId="ADAL" clId="{2CE6C920-DC2A-4E6C-BC3A-2141794FB8BC}" dt="2020-01-28T23:27:17.167" v="94" actId="47"/>
        <pc:sldMkLst>
          <pc:docMk/>
          <pc:sldMk cId="72055299" sldId="283"/>
        </pc:sldMkLst>
      </pc:sldChg>
      <pc:sldChg chg="del">
        <pc:chgData name="野田　純平" userId="44253234-cae9-4259-a7e7-14fecf54bc2d" providerId="ADAL" clId="{2CE6C920-DC2A-4E6C-BC3A-2141794FB8BC}" dt="2020-01-28T23:27:16.634" v="93" actId="47"/>
        <pc:sldMkLst>
          <pc:docMk/>
          <pc:sldMk cId="1077451180" sldId="284"/>
        </pc:sldMkLst>
      </pc:sldChg>
      <pc:sldChg chg="del">
        <pc:chgData name="野田　純平" userId="44253234-cae9-4259-a7e7-14fecf54bc2d" providerId="ADAL" clId="{2CE6C920-DC2A-4E6C-BC3A-2141794FB8BC}" dt="2020-01-28T23:27:18.365" v="96" actId="47"/>
        <pc:sldMkLst>
          <pc:docMk/>
          <pc:sldMk cId="2582238359" sldId="285"/>
        </pc:sldMkLst>
      </pc:sldChg>
      <pc:sldChg chg="del">
        <pc:chgData name="野田　純平" userId="44253234-cae9-4259-a7e7-14fecf54bc2d" providerId="ADAL" clId="{2CE6C920-DC2A-4E6C-BC3A-2141794FB8BC}" dt="2020-01-28T23:27:11.171" v="91" actId="47"/>
        <pc:sldMkLst>
          <pc:docMk/>
          <pc:sldMk cId="1701313561" sldId="286"/>
        </pc:sldMkLst>
      </pc:sldChg>
      <pc:sldChg chg="del">
        <pc:chgData name="野田　純平" userId="44253234-cae9-4259-a7e7-14fecf54bc2d" providerId="ADAL" clId="{2CE6C920-DC2A-4E6C-BC3A-2141794FB8BC}" dt="2020-01-28T23:27:12.809" v="92" actId="47"/>
        <pc:sldMkLst>
          <pc:docMk/>
          <pc:sldMk cId="977872577" sldId="287"/>
        </pc:sldMkLst>
      </pc:sldChg>
      <pc:sldChg chg="del">
        <pc:chgData name="野田　純平" userId="44253234-cae9-4259-a7e7-14fecf54bc2d" providerId="ADAL" clId="{2CE6C920-DC2A-4E6C-BC3A-2141794FB8BC}" dt="2020-01-28T23:27:20.355" v="99" actId="47"/>
        <pc:sldMkLst>
          <pc:docMk/>
          <pc:sldMk cId="1695772862" sldId="288"/>
        </pc:sldMkLst>
      </pc:sldChg>
      <pc:sldChg chg="del">
        <pc:chgData name="野田　純平" userId="44253234-cae9-4259-a7e7-14fecf54bc2d" providerId="ADAL" clId="{2CE6C920-DC2A-4E6C-BC3A-2141794FB8BC}" dt="2020-01-28T23:27:20.566" v="100" actId="47"/>
        <pc:sldMkLst>
          <pc:docMk/>
          <pc:sldMk cId="2936626784" sldId="289"/>
        </pc:sldMkLst>
      </pc:sldChg>
      <pc:sldChg chg="del">
        <pc:chgData name="野田　純平" userId="44253234-cae9-4259-a7e7-14fecf54bc2d" providerId="ADAL" clId="{2CE6C920-DC2A-4E6C-BC3A-2141794FB8BC}" dt="2020-01-28T23:27:20.756" v="101" actId="47"/>
        <pc:sldMkLst>
          <pc:docMk/>
          <pc:sldMk cId="476990622" sldId="291"/>
        </pc:sldMkLst>
      </pc:sldChg>
      <pc:sldChg chg="del">
        <pc:chgData name="野田　純平" userId="44253234-cae9-4259-a7e7-14fecf54bc2d" providerId="ADAL" clId="{2CE6C920-DC2A-4E6C-BC3A-2141794FB8BC}" dt="2020-01-28T23:27:20.908" v="102" actId="47"/>
        <pc:sldMkLst>
          <pc:docMk/>
          <pc:sldMk cId="3040262721" sldId="293"/>
        </pc:sldMkLst>
      </pc:sldChg>
      <pc:sldChg chg="addSp delSp modSp add ord">
        <pc:chgData name="野田　純平" userId="44253234-cae9-4259-a7e7-14fecf54bc2d" providerId="ADAL" clId="{2CE6C920-DC2A-4E6C-BC3A-2141794FB8BC}" dt="2020-01-19T20:51:54.231" v="87" actId="1076"/>
        <pc:sldMkLst>
          <pc:docMk/>
          <pc:sldMk cId="1422733138" sldId="294"/>
        </pc:sldMkLst>
        <pc:spChg chg="del">
          <ac:chgData name="野田　純平" userId="44253234-cae9-4259-a7e7-14fecf54bc2d" providerId="ADAL" clId="{2CE6C920-DC2A-4E6C-BC3A-2141794FB8BC}" dt="2020-01-19T20:40:50.610" v="3" actId="478"/>
          <ac:spMkLst>
            <pc:docMk/>
            <pc:sldMk cId="1422733138" sldId="294"/>
            <ac:spMk id="2" creationId="{5412265D-4827-4A15-8FE7-A189A9494820}"/>
          </ac:spMkLst>
        </pc:spChg>
        <pc:spChg chg="del">
          <ac:chgData name="野田　純平" userId="44253234-cae9-4259-a7e7-14fecf54bc2d" providerId="ADAL" clId="{2CE6C920-DC2A-4E6C-BC3A-2141794FB8BC}" dt="2020-01-19T20:40:51.815" v="4" actId="478"/>
          <ac:spMkLst>
            <pc:docMk/>
            <pc:sldMk cId="1422733138" sldId="294"/>
            <ac:spMk id="3" creationId="{524DB450-AAE8-44AD-B06F-B4912DF6AA3D}"/>
          </ac:spMkLst>
        </pc:spChg>
        <pc:spChg chg="add mod topLvl">
          <ac:chgData name="野田　純平" userId="44253234-cae9-4259-a7e7-14fecf54bc2d" providerId="ADAL" clId="{2CE6C920-DC2A-4E6C-BC3A-2141794FB8BC}" dt="2020-01-19T20:51:37.434" v="85" actId="1076"/>
          <ac:spMkLst>
            <pc:docMk/>
            <pc:sldMk cId="1422733138" sldId="294"/>
            <ac:spMk id="7" creationId="{369FB2D5-78D5-4F0F-8FE4-39846FC1EDE2}"/>
          </ac:spMkLst>
        </pc:spChg>
        <pc:spChg chg="add mod topLvl">
          <ac:chgData name="野田　純平" userId="44253234-cae9-4259-a7e7-14fecf54bc2d" providerId="ADAL" clId="{2CE6C920-DC2A-4E6C-BC3A-2141794FB8BC}" dt="2020-01-19T20:51:37.434" v="85" actId="1076"/>
          <ac:spMkLst>
            <pc:docMk/>
            <pc:sldMk cId="1422733138" sldId="294"/>
            <ac:spMk id="19" creationId="{E833866F-A3FA-460D-AE43-D3399FB5FF10}"/>
          </ac:spMkLst>
        </pc:spChg>
        <pc:spChg chg="add mod topLvl">
          <ac:chgData name="野田　純平" userId="44253234-cae9-4259-a7e7-14fecf54bc2d" providerId="ADAL" clId="{2CE6C920-DC2A-4E6C-BC3A-2141794FB8BC}" dt="2020-01-19T20:51:37.434" v="85" actId="1076"/>
          <ac:spMkLst>
            <pc:docMk/>
            <pc:sldMk cId="1422733138" sldId="294"/>
            <ac:spMk id="20" creationId="{833ADCAF-62D0-43F4-8E1C-FC108D119783}"/>
          </ac:spMkLst>
        </pc:spChg>
        <pc:grpChg chg="add del mod">
          <ac:chgData name="野田　純平" userId="44253234-cae9-4259-a7e7-14fecf54bc2d" providerId="ADAL" clId="{2CE6C920-DC2A-4E6C-BC3A-2141794FB8BC}" dt="2020-01-19T20:51:29.304" v="83" actId="165"/>
          <ac:grpSpMkLst>
            <pc:docMk/>
            <pc:sldMk cId="1422733138" sldId="294"/>
            <ac:grpSpMk id="2" creationId="{1A264A68-AAD2-4978-B85C-D2F039B8E182}"/>
          </ac:grpSpMkLst>
        </pc:grpChg>
        <pc:picChg chg="add mod topLvl">
          <ac:chgData name="野田　純平" userId="44253234-cae9-4259-a7e7-14fecf54bc2d" providerId="ADAL" clId="{2CE6C920-DC2A-4E6C-BC3A-2141794FB8BC}" dt="2020-01-19T20:51:54.231" v="87" actId="1076"/>
          <ac:picMkLst>
            <pc:docMk/>
            <pc:sldMk cId="1422733138" sldId="294"/>
            <ac:picMk id="5" creationId="{93F480B6-6C74-4F9B-AE88-73CE3628988C}"/>
          </ac:picMkLst>
        </pc:picChg>
        <pc:cxnChg chg="add mod topLvl">
          <ac:chgData name="野田　純平" userId="44253234-cae9-4259-a7e7-14fecf54bc2d" providerId="ADAL" clId="{2CE6C920-DC2A-4E6C-BC3A-2141794FB8BC}" dt="2020-01-19T20:51:37.434" v="85" actId="1076"/>
          <ac:cxnSpMkLst>
            <pc:docMk/>
            <pc:sldMk cId="1422733138" sldId="294"/>
            <ac:cxnSpMk id="6" creationId="{D9196B42-416B-43C0-A952-8B61D7CE28A8}"/>
          </ac:cxnSpMkLst>
        </pc:cxnChg>
        <pc:cxnChg chg="add mod topLvl">
          <ac:chgData name="野田　純平" userId="44253234-cae9-4259-a7e7-14fecf54bc2d" providerId="ADAL" clId="{2CE6C920-DC2A-4E6C-BC3A-2141794FB8BC}" dt="2020-01-19T20:51:37.434" v="85" actId="1076"/>
          <ac:cxnSpMkLst>
            <pc:docMk/>
            <pc:sldMk cId="1422733138" sldId="294"/>
            <ac:cxnSpMk id="12" creationId="{E30AA91E-E184-4217-AC9C-B3B5D2D78494}"/>
          </ac:cxnSpMkLst>
        </pc:cxnChg>
        <pc:cxnChg chg="add mod topLvl">
          <ac:chgData name="野田　純平" userId="44253234-cae9-4259-a7e7-14fecf54bc2d" providerId="ADAL" clId="{2CE6C920-DC2A-4E6C-BC3A-2141794FB8BC}" dt="2020-01-19T20:51:37.434" v="85" actId="1076"/>
          <ac:cxnSpMkLst>
            <pc:docMk/>
            <pc:sldMk cId="1422733138" sldId="294"/>
            <ac:cxnSpMk id="14" creationId="{7A60674F-1699-4283-AA8A-38E20DE5321B}"/>
          </ac:cxnSpMkLst>
        </pc:cxnChg>
      </pc:sldChg>
      <pc:sldChg chg="addSp delSp modSp add mod">
        <pc:chgData name="野田　純平" userId="44253234-cae9-4259-a7e7-14fecf54bc2d" providerId="ADAL" clId="{2CE6C920-DC2A-4E6C-BC3A-2141794FB8BC}" dt="2020-01-28T23:48:18.389" v="125" actId="255"/>
        <pc:sldMkLst>
          <pc:docMk/>
          <pc:sldMk cId="2871600644" sldId="295"/>
        </pc:sldMkLst>
        <pc:spChg chg="del">
          <ac:chgData name="野田　純平" userId="44253234-cae9-4259-a7e7-14fecf54bc2d" providerId="ADAL" clId="{2CE6C920-DC2A-4E6C-BC3A-2141794FB8BC}" dt="2020-01-28T23:27:08.222" v="89" actId="478"/>
          <ac:spMkLst>
            <pc:docMk/>
            <pc:sldMk cId="2871600644" sldId="295"/>
            <ac:spMk id="2" creationId="{76485C1F-88C4-4E86-85F9-3EC1EC14A381}"/>
          </ac:spMkLst>
        </pc:spChg>
        <pc:spChg chg="del">
          <ac:chgData name="野田　純平" userId="44253234-cae9-4259-a7e7-14fecf54bc2d" providerId="ADAL" clId="{2CE6C920-DC2A-4E6C-BC3A-2141794FB8BC}" dt="2020-01-28T23:27:09.645" v="90" actId="478"/>
          <ac:spMkLst>
            <pc:docMk/>
            <pc:sldMk cId="2871600644" sldId="295"/>
            <ac:spMk id="3" creationId="{9B3148D8-A35D-409F-8ACE-94A1295A8299}"/>
          </ac:spMkLst>
        </pc:spChg>
        <pc:graphicFrameChg chg="add mod">
          <ac:chgData name="野田　純平" userId="44253234-cae9-4259-a7e7-14fecf54bc2d" providerId="ADAL" clId="{2CE6C920-DC2A-4E6C-BC3A-2141794FB8BC}" dt="2020-01-28T23:47:58.997" v="121"/>
          <ac:graphicFrameMkLst>
            <pc:docMk/>
            <pc:sldMk cId="2871600644" sldId="295"/>
            <ac:graphicFrameMk id="4" creationId="{D6978961-DDF4-42D8-837A-D3BD9C00CBBA}"/>
          </ac:graphicFrameMkLst>
        </pc:graphicFrameChg>
        <pc:graphicFrameChg chg="add mod">
          <ac:chgData name="野田　純平" userId="44253234-cae9-4259-a7e7-14fecf54bc2d" providerId="ADAL" clId="{2CE6C920-DC2A-4E6C-BC3A-2141794FB8BC}" dt="2020-01-28T23:48:18.389" v="125" actId="255"/>
          <ac:graphicFrameMkLst>
            <pc:docMk/>
            <pc:sldMk cId="2871600644" sldId="295"/>
            <ac:graphicFrameMk id="5" creationId="{7778F0AD-5F35-4079-A35F-739B9A0E8ED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vtokyo-my.sharepoint.com/personal/3236125893_utac_u-tokyo_ac_jp/Documents/research/0_m1/thesis_m/out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nivtokyo-my.sharepoint.com/personal/3236125893_utac_u-tokyo_ac_jp/Documents/research/0_m1/thesis_m/outpu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'output (copy)'!$AA$30:$AA$34</c:f>
                <c:numCache>
                  <c:formatCode>General</c:formatCode>
                  <c:ptCount val="5"/>
                  <c:pt idx="0">
                    <c:v>3.9508155465533629E-2</c:v>
                  </c:pt>
                  <c:pt idx="1">
                    <c:v>0.42503521162286084</c:v>
                  </c:pt>
                  <c:pt idx="2">
                    <c:v>0.74130264799459444</c:v>
                  </c:pt>
                  <c:pt idx="3">
                    <c:v>0.94480440671635946</c:v>
                  </c:pt>
                  <c:pt idx="4">
                    <c:v>0.26754790458621275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'output (copy)'!$Z$25:$Z$29</c:f>
              <c:strCache>
                <c:ptCount val="5"/>
                <c:pt idx="0">
                  <c:v>地点1</c:v>
                </c:pt>
                <c:pt idx="1">
                  <c:v>地点2</c:v>
                </c:pt>
                <c:pt idx="2">
                  <c:v>地点3</c:v>
                </c:pt>
                <c:pt idx="3">
                  <c:v>地点4</c:v>
                </c:pt>
                <c:pt idx="4">
                  <c:v>地点5</c:v>
                </c:pt>
              </c:strCache>
            </c:strRef>
          </c:cat>
          <c:val>
            <c:numRef>
              <c:f>'output (copy)'!$AA$25:$AA$29</c:f>
              <c:numCache>
                <c:formatCode>General</c:formatCode>
                <c:ptCount val="5"/>
                <c:pt idx="0">
                  <c:v>0.23403458777841196</c:v>
                </c:pt>
                <c:pt idx="1">
                  <c:v>0.74268774875684451</c:v>
                </c:pt>
                <c:pt idx="2">
                  <c:v>1.0347343631643593</c:v>
                </c:pt>
                <c:pt idx="3">
                  <c:v>0.46037939302905162</c:v>
                </c:pt>
                <c:pt idx="4">
                  <c:v>0.39581657462816888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43-451D-B38C-C9368BA28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082536"/>
        <c:axId val="451078272"/>
      </c:barChart>
      <c:catAx>
        <c:axId val="451082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1078272"/>
        <c:crosses val="autoZero"/>
        <c:auto val="1"/>
        <c:lblAlgn val="ctr"/>
        <c:lblOffset val="100"/>
        <c:noMultiLvlLbl val="0"/>
      </c:catAx>
      <c:valAx>
        <c:axId val="45107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位置の誤差 </a:t>
                </a:r>
                <a:r>
                  <a:rPr lang="en-US" altLang="ja-JP" sz="1400"/>
                  <a:t>[m]</a:t>
                </a:r>
                <a:endParaRPr lang="ja-JP" altLang="en-US" sz="1400"/>
              </a:p>
            </c:rich>
          </c:tx>
          <c:layout>
            <c:manualLayout>
              <c:xMode val="edge"/>
              <c:yMode val="edge"/>
              <c:x val="5.5555555555555558E-3"/>
              <c:y val="0.278444055545063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1082536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'output (copy)'!$AB$30:$AB$34</c:f>
                <c:numCache>
                  <c:formatCode>General</c:formatCode>
                  <c:ptCount val="5"/>
                  <c:pt idx="0">
                    <c:v>1.824535896597941</c:v>
                  </c:pt>
                  <c:pt idx="1">
                    <c:v>13.183349695323935</c:v>
                  </c:pt>
                  <c:pt idx="2">
                    <c:v>1.6783109142787938</c:v>
                  </c:pt>
                  <c:pt idx="3">
                    <c:v>13.666894202943174</c:v>
                  </c:pt>
                  <c:pt idx="4">
                    <c:v>1.638875410650342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'output (copy)'!$Z$25:$Z$29</c:f>
              <c:strCache>
                <c:ptCount val="5"/>
                <c:pt idx="0">
                  <c:v>地点1</c:v>
                </c:pt>
                <c:pt idx="1">
                  <c:v>地点2</c:v>
                </c:pt>
                <c:pt idx="2">
                  <c:v>地点3</c:v>
                </c:pt>
                <c:pt idx="3">
                  <c:v>地点4</c:v>
                </c:pt>
                <c:pt idx="4">
                  <c:v>地点5</c:v>
                </c:pt>
              </c:strCache>
            </c:strRef>
          </c:cat>
          <c:val>
            <c:numRef>
              <c:f>'output (copy)'!$AB$25:$AB$29</c:f>
              <c:numCache>
                <c:formatCode>General</c:formatCode>
                <c:ptCount val="5"/>
                <c:pt idx="0">
                  <c:v>3.6977300304206664</c:v>
                </c:pt>
                <c:pt idx="1">
                  <c:v>6.3908221089460975</c:v>
                </c:pt>
                <c:pt idx="2">
                  <c:v>3.1097705065910959</c:v>
                </c:pt>
                <c:pt idx="3">
                  <c:v>7.1420489344814104</c:v>
                </c:pt>
                <c:pt idx="4">
                  <c:v>2.4536940213742513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79-46C3-9051-2BC02F53A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1343304"/>
        <c:axId val="631341336"/>
      </c:barChart>
      <c:catAx>
        <c:axId val="631343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31341336"/>
        <c:crosses val="autoZero"/>
        <c:auto val="1"/>
        <c:lblAlgn val="ctr"/>
        <c:lblOffset val="100"/>
        <c:noMultiLvlLbl val="0"/>
      </c:catAx>
      <c:valAx>
        <c:axId val="631341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姿勢の誤差 </a:t>
                </a:r>
                <a:r>
                  <a:rPr lang="en-US" altLang="ja-JP" sz="1400"/>
                  <a:t>[deg]</a:t>
                </a:r>
                <a:endParaRPr lang="ja-JP" altLang="en-US" sz="1400"/>
              </a:p>
            </c:rich>
          </c:tx>
          <c:layout>
            <c:manualLayout>
              <c:xMode val="edge"/>
              <c:yMode val="edge"/>
              <c:x val="1.3888888888888888E-2"/>
              <c:y val="0.213931175269757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31343304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5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80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02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12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99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2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34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85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36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63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88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3F480B6-6C74-4F9B-AE88-73CE36289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77" y="-80620"/>
            <a:ext cx="4452582" cy="6858000"/>
          </a:xfrm>
          <a:prstGeom prst="rect">
            <a:avLst/>
          </a:prstGeom>
          <a:ln>
            <a:noFill/>
          </a:ln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9196B42-416B-43C0-A952-8B61D7CE28A8}"/>
              </a:ext>
            </a:extLst>
          </p:cNvPr>
          <p:cNvCxnSpPr>
            <a:cxnSpLocks/>
          </p:cNvCxnSpPr>
          <p:nvPr/>
        </p:nvCxnSpPr>
        <p:spPr>
          <a:xfrm>
            <a:off x="3176336" y="6127675"/>
            <a:ext cx="2273969" cy="54142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9FB2D5-78D5-4F0F-8FE4-39846FC1EDE2}"/>
              </a:ext>
            </a:extLst>
          </p:cNvPr>
          <p:cNvSpPr txBox="1"/>
          <p:nvPr/>
        </p:nvSpPr>
        <p:spPr>
          <a:xfrm flipH="1">
            <a:off x="2770415" y="1908965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7.8 m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30AA91E-E184-4217-AC9C-B3B5D2D78494}"/>
              </a:ext>
            </a:extLst>
          </p:cNvPr>
          <p:cNvCxnSpPr>
            <a:cxnSpLocks/>
          </p:cNvCxnSpPr>
          <p:nvPr/>
        </p:nvCxnSpPr>
        <p:spPr>
          <a:xfrm>
            <a:off x="2751220" y="4787795"/>
            <a:ext cx="304352" cy="106315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A60674F-1699-4283-AA8A-38E20DE5321B}"/>
              </a:ext>
            </a:extLst>
          </p:cNvPr>
          <p:cNvCxnSpPr>
            <a:cxnSpLocks/>
          </p:cNvCxnSpPr>
          <p:nvPr/>
        </p:nvCxnSpPr>
        <p:spPr>
          <a:xfrm flipV="1">
            <a:off x="2751220" y="160680"/>
            <a:ext cx="1808748" cy="4321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33866F-A3FA-460D-AE43-D3399FB5FF10}"/>
              </a:ext>
            </a:extLst>
          </p:cNvPr>
          <p:cNvSpPr txBox="1"/>
          <p:nvPr/>
        </p:nvSpPr>
        <p:spPr>
          <a:xfrm flipH="1">
            <a:off x="2018217" y="5168340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2.9 m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33ADCAF-62D0-43F4-8E1C-FC108D119783}"/>
              </a:ext>
            </a:extLst>
          </p:cNvPr>
          <p:cNvSpPr txBox="1"/>
          <p:nvPr/>
        </p:nvSpPr>
        <p:spPr>
          <a:xfrm flipH="1">
            <a:off x="3655594" y="6396335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2.8 m</a:t>
            </a:r>
          </a:p>
        </p:txBody>
      </p:sp>
    </p:spTree>
    <p:extLst>
      <p:ext uri="{BB962C8B-B14F-4D97-AF65-F5344CB8AC3E}">
        <p14:creationId xmlns:p14="http://schemas.microsoft.com/office/powerpoint/2010/main" val="142273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6978961-DDF4-42D8-837A-D3BD9C00CB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809954"/>
              </p:ext>
            </p:extLst>
          </p:nvPr>
        </p:nvGraphicFramePr>
        <p:xfrm>
          <a:off x="2009274" y="405653"/>
          <a:ext cx="4572000" cy="3023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7778F0AD-5F35-4079-A35F-739B9A0E8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800291"/>
              </p:ext>
            </p:extLst>
          </p:nvPr>
        </p:nvGraphicFramePr>
        <p:xfrm>
          <a:off x="2009274" y="39102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160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13185</TotalTime>
  <Words>18</Words>
  <Application>Microsoft Office PowerPoint</Application>
  <PresentationFormat>画面に合わせる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Okumura</dc:creator>
  <cp:lastModifiedBy>野田　純平</cp:lastModifiedBy>
  <cp:revision>125</cp:revision>
  <dcterms:created xsi:type="dcterms:W3CDTF">2016-12-12T08:33:49Z</dcterms:created>
  <dcterms:modified xsi:type="dcterms:W3CDTF">2020-02-26T08:25:58Z</dcterms:modified>
</cp:coreProperties>
</file>