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477125" cy="3157538"/>
  <p:notesSz cx="6858000" cy="9144000"/>
  <p:defaultTextStyle>
    <a:defPPr>
      <a:defRPr lang="ja-JP"/>
    </a:defPPr>
    <a:lvl1pPr marL="0" algn="l" defTabSz="510418" rtl="0" eaLnBrk="1" latinLnBrk="0" hangingPunct="1">
      <a:defRPr kumimoji="1" sz="1005" kern="1200">
        <a:solidFill>
          <a:schemeClr val="tx1"/>
        </a:solidFill>
        <a:latin typeface="+mn-lt"/>
        <a:ea typeface="+mn-ea"/>
        <a:cs typeface="+mn-cs"/>
      </a:defRPr>
    </a:lvl1pPr>
    <a:lvl2pPr marL="255209" algn="l" defTabSz="510418" rtl="0" eaLnBrk="1" latinLnBrk="0" hangingPunct="1">
      <a:defRPr kumimoji="1" sz="1005" kern="1200">
        <a:solidFill>
          <a:schemeClr val="tx1"/>
        </a:solidFill>
        <a:latin typeface="+mn-lt"/>
        <a:ea typeface="+mn-ea"/>
        <a:cs typeface="+mn-cs"/>
      </a:defRPr>
    </a:lvl2pPr>
    <a:lvl3pPr marL="510418" algn="l" defTabSz="510418" rtl="0" eaLnBrk="1" latinLnBrk="0" hangingPunct="1">
      <a:defRPr kumimoji="1" sz="1005" kern="1200">
        <a:solidFill>
          <a:schemeClr val="tx1"/>
        </a:solidFill>
        <a:latin typeface="+mn-lt"/>
        <a:ea typeface="+mn-ea"/>
        <a:cs typeface="+mn-cs"/>
      </a:defRPr>
    </a:lvl3pPr>
    <a:lvl4pPr marL="765627" algn="l" defTabSz="510418" rtl="0" eaLnBrk="1" latinLnBrk="0" hangingPunct="1">
      <a:defRPr kumimoji="1" sz="1005" kern="1200">
        <a:solidFill>
          <a:schemeClr val="tx1"/>
        </a:solidFill>
        <a:latin typeface="+mn-lt"/>
        <a:ea typeface="+mn-ea"/>
        <a:cs typeface="+mn-cs"/>
      </a:defRPr>
    </a:lvl4pPr>
    <a:lvl5pPr marL="1020836" algn="l" defTabSz="510418" rtl="0" eaLnBrk="1" latinLnBrk="0" hangingPunct="1">
      <a:defRPr kumimoji="1" sz="1005" kern="1200">
        <a:solidFill>
          <a:schemeClr val="tx1"/>
        </a:solidFill>
        <a:latin typeface="+mn-lt"/>
        <a:ea typeface="+mn-ea"/>
        <a:cs typeface="+mn-cs"/>
      </a:defRPr>
    </a:lvl5pPr>
    <a:lvl6pPr marL="1276045" algn="l" defTabSz="510418" rtl="0" eaLnBrk="1" latinLnBrk="0" hangingPunct="1">
      <a:defRPr kumimoji="1" sz="1005" kern="1200">
        <a:solidFill>
          <a:schemeClr val="tx1"/>
        </a:solidFill>
        <a:latin typeface="+mn-lt"/>
        <a:ea typeface="+mn-ea"/>
        <a:cs typeface="+mn-cs"/>
      </a:defRPr>
    </a:lvl6pPr>
    <a:lvl7pPr marL="1531254" algn="l" defTabSz="510418" rtl="0" eaLnBrk="1" latinLnBrk="0" hangingPunct="1">
      <a:defRPr kumimoji="1" sz="1005" kern="1200">
        <a:solidFill>
          <a:schemeClr val="tx1"/>
        </a:solidFill>
        <a:latin typeface="+mn-lt"/>
        <a:ea typeface="+mn-ea"/>
        <a:cs typeface="+mn-cs"/>
      </a:defRPr>
    </a:lvl7pPr>
    <a:lvl8pPr marL="1786463" algn="l" defTabSz="510418" rtl="0" eaLnBrk="1" latinLnBrk="0" hangingPunct="1">
      <a:defRPr kumimoji="1" sz="1005" kern="1200">
        <a:solidFill>
          <a:schemeClr val="tx1"/>
        </a:solidFill>
        <a:latin typeface="+mn-lt"/>
        <a:ea typeface="+mn-ea"/>
        <a:cs typeface="+mn-cs"/>
      </a:defRPr>
    </a:lvl8pPr>
    <a:lvl9pPr marL="2041672" algn="l" defTabSz="510418" rtl="0" eaLnBrk="1" latinLnBrk="0" hangingPunct="1">
      <a:defRPr kumimoji="1" sz="10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Sheet1!$B$8:$L$8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Sheet1!$B$11:$L$11</c:f>
              <c:numCache>
                <c:formatCode>General</c:formatCode>
                <c:ptCount val="11"/>
                <c:pt idx="0">
                  <c:v>25</c:v>
                </c:pt>
                <c:pt idx="1">
                  <c:v>35</c:v>
                </c:pt>
                <c:pt idx="2">
                  <c:v>25</c:v>
                </c:pt>
                <c:pt idx="3">
                  <c:v>105</c:v>
                </c:pt>
                <c:pt idx="4">
                  <c:v>38</c:v>
                </c:pt>
                <c:pt idx="5">
                  <c:v>77</c:v>
                </c:pt>
                <c:pt idx="6">
                  <c:v>130</c:v>
                </c:pt>
                <c:pt idx="7">
                  <c:v>16</c:v>
                </c:pt>
                <c:pt idx="8">
                  <c:v>33</c:v>
                </c:pt>
                <c:pt idx="9">
                  <c:v>32</c:v>
                </c:pt>
                <c:pt idx="10">
                  <c:v>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7B-41F0-9CE4-532A3D41E3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0847519"/>
        <c:axId val="690834207"/>
      </c:lineChart>
      <c:catAx>
        <c:axId val="690847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90834207"/>
        <c:crosses val="autoZero"/>
        <c:auto val="1"/>
        <c:lblAlgn val="ctr"/>
        <c:lblOffset val="100"/>
        <c:noMultiLvlLbl val="0"/>
      </c:catAx>
      <c:valAx>
        <c:axId val="690834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90847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641" y="516755"/>
            <a:ext cx="5607844" cy="1099291"/>
          </a:xfrm>
        </p:spPr>
        <p:txBody>
          <a:bodyPr anchor="b"/>
          <a:lstStyle>
            <a:lvl1pPr algn="ctr">
              <a:defRPr sz="276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641" y="1658438"/>
            <a:ext cx="5607844" cy="762341"/>
          </a:xfrm>
        </p:spPr>
        <p:txBody>
          <a:bodyPr/>
          <a:lstStyle>
            <a:lvl1pPr marL="0" indent="0" algn="ctr">
              <a:buNone/>
              <a:defRPr sz="1105"/>
            </a:lvl1pPr>
            <a:lvl2pPr marL="210495" indent="0" algn="ctr">
              <a:buNone/>
              <a:defRPr sz="921"/>
            </a:lvl2pPr>
            <a:lvl3pPr marL="420990" indent="0" algn="ctr">
              <a:buNone/>
              <a:defRPr sz="829"/>
            </a:lvl3pPr>
            <a:lvl4pPr marL="631485" indent="0" algn="ctr">
              <a:buNone/>
              <a:defRPr sz="737"/>
            </a:lvl4pPr>
            <a:lvl5pPr marL="841980" indent="0" algn="ctr">
              <a:buNone/>
              <a:defRPr sz="737"/>
            </a:lvl5pPr>
            <a:lvl6pPr marL="1052474" indent="0" algn="ctr">
              <a:buNone/>
              <a:defRPr sz="737"/>
            </a:lvl6pPr>
            <a:lvl7pPr marL="1262969" indent="0" algn="ctr">
              <a:buNone/>
              <a:defRPr sz="737"/>
            </a:lvl7pPr>
            <a:lvl8pPr marL="1473464" indent="0" algn="ctr">
              <a:buNone/>
              <a:defRPr sz="737"/>
            </a:lvl8pPr>
            <a:lvl9pPr marL="1683959" indent="0" algn="ctr">
              <a:buNone/>
              <a:defRPr sz="737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2744-E222-48FC-9073-738FFCE76C30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59A3-BB80-4B45-84D2-073256A97C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63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2744-E222-48FC-9073-738FFCE76C30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59A3-BB80-4B45-84D2-073256A97C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8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50818" y="168109"/>
            <a:ext cx="1612255" cy="267586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052" y="168109"/>
            <a:ext cx="4743301" cy="267586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2744-E222-48FC-9073-738FFCE76C30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59A3-BB80-4B45-84D2-073256A97C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39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2744-E222-48FC-9073-738FFCE76C30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59A3-BB80-4B45-84D2-073256A97C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98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58" y="787192"/>
            <a:ext cx="6449020" cy="1313448"/>
          </a:xfrm>
        </p:spPr>
        <p:txBody>
          <a:bodyPr anchor="b"/>
          <a:lstStyle>
            <a:lvl1pPr>
              <a:defRPr sz="276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158" y="2113066"/>
            <a:ext cx="6449020" cy="690711"/>
          </a:xfrm>
        </p:spPr>
        <p:txBody>
          <a:bodyPr/>
          <a:lstStyle>
            <a:lvl1pPr marL="0" indent="0">
              <a:buNone/>
              <a:defRPr sz="1105">
                <a:solidFill>
                  <a:schemeClr val="tx1">
                    <a:tint val="75000"/>
                  </a:schemeClr>
                </a:solidFill>
              </a:defRPr>
            </a:lvl1pPr>
            <a:lvl2pPr marL="210495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2pPr>
            <a:lvl3pPr marL="420990" indent="0">
              <a:buNone/>
              <a:defRPr sz="829">
                <a:solidFill>
                  <a:schemeClr val="tx1">
                    <a:tint val="75000"/>
                  </a:schemeClr>
                </a:solidFill>
              </a:defRPr>
            </a:lvl3pPr>
            <a:lvl4pPr marL="631485" indent="0">
              <a:buNone/>
              <a:defRPr sz="737">
                <a:solidFill>
                  <a:schemeClr val="tx1">
                    <a:tint val="75000"/>
                  </a:schemeClr>
                </a:solidFill>
              </a:defRPr>
            </a:lvl4pPr>
            <a:lvl5pPr marL="841980" indent="0">
              <a:buNone/>
              <a:defRPr sz="737">
                <a:solidFill>
                  <a:schemeClr val="tx1">
                    <a:tint val="75000"/>
                  </a:schemeClr>
                </a:solidFill>
              </a:defRPr>
            </a:lvl5pPr>
            <a:lvl6pPr marL="1052474" indent="0">
              <a:buNone/>
              <a:defRPr sz="737">
                <a:solidFill>
                  <a:schemeClr val="tx1">
                    <a:tint val="75000"/>
                  </a:schemeClr>
                </a:solidFill>
              </a:defRPr>
            </a:lvl6pPr>
            <a:lvl7pPr marL="1262969" indent="0">
              <a:buNone/>
              <a:defRPr sz="737">
                <a:solidFill>
                  <a:schemeClr val="tx1">
                    <a:tint val="75000"/>
                  </a:schemeClr>
                </a:solidFill>
              </a:defRPr>
            </a:lvl7pPr>
            <a:lvl8pPr marL="1473464" indent="0">
              <a:buNone/>
              <a:defRPr sz="737">
                <a:solidFill>
                  <a:schemeClr val="tx1">
                    <a:tint val="75000"/>
                  </a:schemeClr>
                </a:solidFill>
              </a:defRPr>
            </a:lvl8pPr>
            <a:lvl9pPr marL="1683959" indent="0">
              <a:buNone/>
              <a:defRPr sz="7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2744-E222-48FC-9073-738FFCE76C30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59A3-BB80-4B45-84D2-073256A97C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58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052" y="840548"/>
            <a:ext cx="3177778" cy="200342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5295" y="840548"/>
            <a:ext cx="3177778" cy="200342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2744-E222-48FC-9073-738FFCE76C30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59A3-BB80-4B45-84D2-073256A97C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54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026" y="168110"/>
            <a:ext cx="6449020" cy="61031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027" y="774036"/>
            <a:ext cx="3163174" cy="379343"/>
          </a:xfrm>
        </p:spPr>
        <p:txBody>
          <a:bodyPr anchor="b"/>
          <a:lstStyle>
            <a:lvl1pPr marL="0" indent="0">
              <a:buNone/>
              <a:defRPr sz="1105" b="1"/>
            </a:lvl1pPr>
            <a:lvl2pPr marL="210495" indent="0">
              <a:buNone/>
              <a:defRPr sz="921" b="1"/>
            </a:lvl2pPr>
            <a:lvl3pPr marL="420990" indent="0">
              <a:buNone/>
              <a:defRPr sz="829" b="1"/>
            </a:lvl3pPr>
            <a:lvl4pPr marL="631485" indent="0">
              <a:buNone/>
              <a:defRPr sz="737" b="1"/>
            </a:lvl4pPr>
            <a:lvl5pPr marL="841980" indent="0">
              <a:buNone/>
              <a:defRPr sz="737" b="1"/>
            </a:lvl5pPr>
            <a:lvl6pPr marL="1052474" indent="0">
              <a:buNone/>
              <a:defRPr sz="737" b="1"/>
            </a:lvl6pPr>
            <a:lvl7pPr marL="1262969" indent="0">
              <a:buNone/>
              <a:defRPr sz="737" b="1"/>
            </a:lvl7pPr>
            <a:lvl8pPr marL="1473464" indent="0">
              <a:buNone/>
              <a:defRPr sz="737" b="1"/>
            </a:lvl8pPr>
            <a:lvl9pPr marL="1683959" indent="0">
              <a:buNone/>
              <a:defRPr sz="73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027" y="1153378"/>
            <a:ext cx="3163174" cy="169644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85295" y="774036"/>
            <a:ext cx="3178752" cy="379343"/>
          </a:xfrm>
        </p:spPr>
        <p:txBody>
          <a:bodyPr anchor="b"/>
          <a:lstStyle>
            <a:lvl1pPr marL="0" indent="0">
              <a:buNone/>
              <a:defRPr sz="1105" b="1"/>
            </a:lvl1pPr>
            <a:lvl2pPr marL="210495" indent="0">
              <a:buNone/>
              <a:defRPr sz="921" b="1"/>
            </a:lvl2pPr>
            <a:lvl3pPr marL="420990" indent="0">
              <a:buNone/>
              <a:defRPr sz="829" b="1"/>
            </a:lvl3pPr>
            <a:lvl4pPr marL="631485" indent="0">
              <a:buNone/>
              <a:defRPr sz="737" b="1"/>
            </a:lvl4pPr>
            <a:lvl5pPr marL="841980" indent="0">
              <a:buNone/>
              <a:defRPr sz="737" b="1"/>
            </a:lvl5pPr>
            <a:lvl6pPr marL="1052474" indent="0">
              <a:buNone/>
              <a:defRPr sz="737" b="1"/>
            </a:lvl6pPr>
            <a:lvl7pPr marL="1262969" indent="0">
              <a:buNone/>
              <a:defRPr sz="737" b="1"/>
            </a:lvl7pPr>
            <a:lvl8pPr marL="1473464" indent="0">
              <a:buNone/>
              <a:defRPr sz="737" b="1"/>
            </a:lvl8pPr>
            <a:lvl9pPr marL="1683959" indent="0">
              <a:buNone/>
              <a:defRPr sz="73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85295" y="1153378"/>
            <a:ext cx="3178752" cy="169644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2744-E222-48FC-9073-738FFCE76C30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59A3-BB80-4B45-84D2-073256A97C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41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2744-E222-48FC-9073-738FFCE76C30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59A3-BB80-4B45-84D2-073256A97C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54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2744-E222-48FC-9073-738FFCE76C30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59A3-BB80-4B45-84D2-073256A97C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92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027" y="210502"/>
            <a:ext cx="2411567" cy="736759"/>
          </a:xfrm>
        </p:spPr>
        <p:txBody>
          <a:bodyPr anchor="b"/>
          <a:lstStyle>
            <a:lvl1pPr>
              <a:defRPr sz="147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8752" y="454627"/>
            <a:ext cx="3785295" cy="2243899"/>
          </a:xfrm>
        </p:spPr>
        <p:txBody>
          <a:bodyPr/>
          <a:lstStyle>
            <a:lvl1pPr>
              <a:defRPr sz="1473"/>
            </a:lvl1pPr>
            <a:lvl2pPr>
              <a:defRPr sz="1289"/>
            </a:lvl2pPr>
            <a:lvl3pPr>
              <a:defRPr sz="1105"/>
            </a:lvl3pPr>
            <a:lvl4pPr>
              <a:defRPr sz="921"/>
            </a:lvl4pPr>
            <a:lvl5pPr>
              <a:defRPr sz="921"/>
            </a:lvl5pPr>
            <a:lvl6pPr>
              <a:defRPr sz="921"/>
            </a:lvl6pPr>
            <a:lvl7pPr>
              <a:defRPr sz="921"/>
            </a:lvl7pPr>
            <a:lvl8pPr>
              <a:defRPr sz="921"/>
            </a:lvl8pPr>
            <a:lvl9pPr>
              <a:defRPr sz="92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027" y="947261"/>
            <a:ext cx="2411567" cy="1754919"/>
          </a:xfrm>
        </p:spPr>
        <p:txBody>
          <a:bodyPr/>
          <a:lstStyle>
            <a:lvl1pPr marL="0" indent="0">
              <a:buNone/>
              <a:defRPr sz="737"/>
            </a:lvl1pPr>
            <a:lvl2pPr marL="210495" indent="0">
              <a:buNone/>
              <a:defRPr sz="645"/>
            </a:lvl2pPr>
            <a:lvl3pPr marL="420990" indent="0">
              <a:buNone/>
              <a:defRPr sz="552"/>
            </a:lvl3pPr>
            <a:lvl4pPr marL="631485" indent="0">
              <a:buNone/>
              <a:defRPr sz="460"/>
            </a:lvl4pPr>
            <a:lvl5pPr marL="841980" indent="0">
              <a:buNone/>
              <a:defRPr sz="460"/>
            </a:lvl5pPr>
            <a:lvl6pPr marL="1052474" indent="0">
              <a:buNone/>
              <a:defRPr sz="460"/>
            </a:lvl6pPr>
            <a:lvl7pPr marL="1262969" indent="0">
              <a:buNone/>
              <a:defRPr sz="460"/>
            </a:lvl7pPr>
            <a:lvl8pPr marL="1473464" indent="0">
              <a:buNone/>
              <a:defRPr sz="460"/>
            </a:lvl8pPr>
            <a:lvl9pPr marL="1683959" indent="0">
              <a:buNone/>
              <a:defRPr sz="46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2744-E222-48FC-9073-738FFCE76C30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59A3-BB80-4B45-84D2-073256A97C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26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027" y="210502"/>
            <a:ext cx="2411567" cy="736759"/>
          </a:xfrm>
        </p:spPr>
        <p:txBody>
          <a:bodyPr anchor="b"/>
          <a:lstStyle>
            <a:lvl1pPr>
              <a:defRPr sz="147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78752" y="454627"/>
            <a:ext cx="3785295" cy="2243899"/>
          </a:xfrm>
        </p:spPr>
        <p:txBody>
          <a:bodyPr anchor="t"/>
          <a:lstStyle>
            <a:lvl1pPr marL="0" indent="0">
              <a:buNone/>
              <a:defRPr sz="1473"/>
            </a:lvl1pPr>
            <a:lvl2pPr marL="210495" indent="0">
              <a:buNone/>
              <a:defRPr sz="1289"/>
            </a:lvl2pPr>
            <a:lvl3pPr marL="420990" indent="0">
              <a:buNone/>
              <a:defRPr sz="1105"/>
            </a:lvl3pPr>
            <a:lvl4pPr marL="631485" indent="0">
              <a:buNone/>
              <a:defRPr sz="921"/>
            </a:lvl4pPr>
            <a:lvl5pPr marL="841980" indent="0">
              <a:buNone/>
              <a:defRPr sz="921"/>
            </a:lvl5pPr>
            <a:lvl6pPr marL="1052474" indent="0">
              <a:buNone/>
              <a:defRPr sz="921"/>
            </a:lvl6pPr>
            <a:lvl7pPr marL="1262969" indent="0">
              <a:buNone/>
              <a:defRPr sz="921"/>
            </a:lvl7pPr>
            <a:lvl8pPr marL="1473464" indent="0">
              <a:buNone/>
              <a:defRPr sz="921"/>
            </a:lvl8pPr>
            <a:lvl9pPr marL="1683959" indent="0">
              <a:buNone/>
              <a:defRPr sz="921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027" y="947261"/>
            <a:ext cx="2411567" cy="1754919"/>
          </a:xfrm>
        </p:spPr>
        <p:txBody>
          <a:bodyPr/>
          <a:lstStyle>
            <a:lvl1pPr marL="0" indent="0">
              <a:buNone/>
              <a:defRPr sz="737"/>
            </a:lvl1pPr>
            <a:lvl2pPr marL="210495" indent="0">
              <a:buNone/>
              <a:defRPr sz="645"/>
            </a:lvl2pPr>
            <a:lvl3pPr marL="420990" indent="0">
              <a:buNone/>
              <a:defRPr sz="552"/>
            </a:lvl3pPr>
            <a:lvl4pPr marL="631485" indent="0">
              <a:buNone/>
              <a:defRPr sz="460"/>
            </a:lvl4pPr>
            <a:lvl5pPr marL="841980" indent="0">
              <a:buNone/>
              <a:defRPr sz="460"/>
            </a:lvl5pPr>
            <a:lvl6pPr marL="1052474" indent="0">
              <a:buNone/>
              <a:defRPr sz="460"/>
            </a:lvl6pPr>
            <a:lvl7pPr marL="1262969" indent="0">
              <a:buNone/>
              <a:defRPr sz="460"/>
            </a:lvl7pPr>
            <a:lvl8pPr marL="1473464" indent="0">
              <a:buNone/>
              <a:defRPr sz="460"/>
            </a:lvl8pPr>
            <a:lvl9pPr marL="1683959" indent="0">
              <a:buNone/>
              <a:defRPr sz="46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2744-E222-48FC-9073-738FFCE76C30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59A3-BB80-4B45-84D2-073256A97C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57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053" y="168110"/>
            <a:ext cx="6449020" cy="610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053" y="840548"/>
            <a:ext cx="6449020" cy="2003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052" y="2926570"/>
            <a:ext cx="1682353" cy="168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2744-E222-48FC-9073-738FFCE76C30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76798" y="2926570"/>
            <a:ext cx="2523530" cy="168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80720" y="2926570"/>
            <a:ext cx="1682353" cy="1681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D59A3-BB80-4B45-84D2-073256A97C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49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20990" rtl="0" eaLnBrk="1" latinLnBrk="0" hangingPunct="1">
        <a:lnSpc>
          <a:spcPct val="90000"/>
        </a:lnSpc>
        <a:spcBef>
          <a:spcPct val="0"/>
        </a:spcBef>
        <a:buNone/>
        <a:defRPr kumimoji="1" sz="20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247" indent="-105247" algn="l" defTabSz="420990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kumimoji="1" sz="1289" kern="1200">
          <a:solidFill>
            <a:schemeClr val="tx1"/>
          </a:solidFill>
          <a:latin typeface="+mn-lt"/>
          <a:ea typeface="+mn-ea"/>
          <a:cs typeface="+mn-cs"/>
        </a:defRPr>
      </a:lvl1pPr>
      <a:lvl2pPr marL="315742" indent="-105247" algn="l" defTabSz="42099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kumimoji="1" sz="1105" kern="1200">
          <a:solidFill>
            <a:schemeClr val="tx1"/>
          </a:solidFill>
          <a:latin typeface="+mn-lt"/>
          <a:ea typeface="+mn-ea"/>
          <a:cs typeface="+mn-cs"/>
        </a:defRPr>
      </a:lvl2pPr>
      <a:lvl3pPr marL="526237" indent="-105247" algn="l" defTabSz="42099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kumimoji="1"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36732" indent="-105247" algn="l" defTabSz="42099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4pPr>
      <a:lvl5pPr marL="947227" indent="-105247" algn="l" defTabSz="42099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5pPr>
      <a:lvl6pPr marL="1157722" indent="-105247" algn="l" defTabSz="42099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6pPr>
      <a:lvl7pPr marL="1368217" indent="-105247" algn="l" defTabSz="42099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7pPr>
      <a:lvl8pPr marL="1578712" indent="-105247" algn="l" defTabSz="42099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8pPr>
      <a:lvl9pPr marL="1789206" indent="-105247" algn="l" defTabSz="42099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0990" rtl="0" eaLnBrk="1" latinLnBrk="0" hangingPunct="1"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1pPr>
      <a:lvl2pPr marL="210495" algn="l" defTabSz="420990" rtl="0" eaLnBrk="1" latinLnBrk="0" hangingPunct="1"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2pPr>
      <a:lvl3pPr marL="420990" algn="l" defTabSz="420990" rtl="0" eaLnBrk="1" latinLnBrk="0" hangingPunct="1"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3pPr>
      <a:lvl4pPr marL="631485" algn="l" defTabSz="420990" rtl="0" eaLnBrk="1" latinLnBrk="0" hangingPunct="1"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4pPr>
      <a:lvl5pPr marL="841980" algn="l" defTabSz="420990" rtl="0" eaLnBrk="1" latinLnBrk="0" hangingPunct="1"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5pPr>
      <a:lvl6pPr marL="1052474" algn="l" defTabSz="420990" rtl="0" eaLnBrk="1" latinLnBrk="0" hangingPunct="1"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6pPr>
      <a:lvl7pPr marL="1262969" algn="l" defTabSz="420990" rtl="0" eaLnBrk="1" latinLnBrk="0" hangingPunct="1"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7pPr>
      <a:lvl8pPr marL="1473464" algn="l" defTabSz="420990" rtl="0" eaLnBrk="1" latinLnBrk="0" hangingPunct="1"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8pPr>
      <a:lvl9pPr marL="1683959" algn="l" defTabSz="420990" rtl="0" eaLnBrk="1" latinLnBrk="0" hangingPunct="1">
        <a:defRPr kumimoji="1" sz="8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/>
          <p:cNvGrpSpPr/>
          <p:nvPr/>
        </p:nvGrpSpPr>
        <p:grpSpPr>
          <a:xfrm>
            <a:off x="-22359" y="52411"/>
            <a:ext cx="7507778" cy="3145174"/>
            <a:chOff x="2072433" y="1766455"/>
            <a:chExt cx="7507778" cy="3145174"/>
          </a:xfrm>
        </p:grpSpPr>
        <p:graphicFrame>
          <p:nvGraphicFramePr>
            <p:cNvPr id="4" name="グラフ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58528893"/>
                </p:ext>
              </p:extLst>
            </p:nvPr>
          </p:nvGraphicFramePr>
          <p:xfrm>
            <a:off x="2380211" y="1766455"/>
            <a:ext cx="7200000" cy="28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テキスト ボックス 4"/>
            <p:cNvSpPr txBox="1"/>
            <p:nvPr/>
          </p:nvSpPr>
          <p:spPr>
            <a:xfrm>
              <a:off x="2999027" y="3768621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25</a:t>
              </a:r>
              <a:endPara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599065" y="370635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35</a:t>
              </a:r>
              <a:endPara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4191023" y="3651105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25</a:t>
              </a:r>
              <a:endPara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4747218" y="3167105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105</a:t>
              </a:r>
              <a:endParaRPr lang="ja-JP" alt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5382234" y="3566501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38</a:t>
              </a:r>
              <a:endParaRPr lang="ja-JP" alt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5978417" y="3314819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77</a:t>
              </a:r>
              <a:endParaRPr lang="ja-JP" alt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6518466" y="2983192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130</a:t>
              </a:r>
              <a:endParaRPr lang="ja-JP" alt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7154675" y="3660960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  <a:endPara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7757020" y="3715915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33</a:t>
              </a:r>
              <a:endPara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8357688" y="3257768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32</a:t>
              </a:r>
              <a:endParaRPr lang="ja-JP" alt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8905845" y="1826945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278</a:t>
              </a:r>
              <a:endParaRPr lang="ja-JP" alt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 rot="16200000">
              <a:off x="1511382" y="3037178"/>
              <a:ext cx="1460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被災</a:t>
              </a:r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者数 </a:t>
              </a:r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[</a:t>
              </a:r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人</a:t>
              </a:r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]</a:t>
              </a:r>
              <a:endPara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5801452" y="4573075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[</a:t>
              </a:r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年</a:t>
              </a:r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Segoe UI" panose="020B0502040204020203" pitchFamily="34" charset="0"/>
                </a:rPr>
                <a:t>]</a:t>
              </a:r>
              <a:endPara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</p:grpSp>
      <p:cxnSp>
        <p:nvCxnSpPr>
          <p:cNvPr id="19" name="直線矢印コネクタ 18"/>
          <p:cNvCxnSpPr/>
          <p:nvPr/>
        </p:nvCxnSpPr>
        <p:spPr>
          <a:xfrm flipV="1">
            <a:off x="805311" y="97996"/>
            <a:ext cx="0" cy="2426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795786" y="2521268"/>
            <a:ext cx="65428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69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18</Words>
  <Application>Microsoft Office PowerPoint</Application>
  <PresentationFormat>ユーザー設定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10</cp:revision>
  <dcterms:created xsi:type="dcterms:W3CDTF">2019-12-10T05:01:47Z</dcterms:created>
  <dcterms:modified xsi:type="dcterms:W3CDTF">2020-01-11T07:06:11Z</dcterms:modified>
</cp:coreProperties>
</file>