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477125" cy="3157538"/>
  <p:notesSz cx="6858000" cy="9144000"/>
  <p:defaultTextStyle>
    <a:defPPr>
      <a:defRPr lang="ja-JP"/>
    </a:defPPr>
    <a:lvl1pPr marL="0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1pPr>
    <a:lvl2pPr marL="255209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2pPr>
    <a:lvl3pPr marL="510418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3pPr>
    <a:lvl4pPr marL="765627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4pPr>
    <a:lvl5pPr marL="1020836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5pPr>
    <a:lvl6pPr marL="1276045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6pPr>
    <a:lvl7pPr marL="1531254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7pPr>
    <a:lvl8pPr marL="1786463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8pPr>
    <a:lvl9pPr marL="2041672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Sheet1!$B$14:$L$14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Sheet1!$B$15:$L$15</c:f>
              <c:numCache>
                <c:formatCode>General</c:formatCode>
                <c:ptCount val="11"/>
                <c:pt idx="0">
                  <c:v>121</c:v>
                </c:pt>
                <c:pt idx="1">
                  <c:v>265</c:v>
                </c:pt>
                <c:pt idx="2">
                  <c:v>297</c:v>
                </c:pt>
                <c:pt idx="3">
                  <c:v>467</c:v>
                </c:pt>
                <c:pt idx="4">
                  <c:v>339</c:v>
                </c:pt>
                <c:pt idx="5">
                  <c:v>413</c:v>
                </c:pt>
                <c:pt idx="6">
                  <c:v>504</c:v>
                </c:pt>
                <c:pt idx="7">
                  <c:v>117</c:v>
                </c:pt>
                <c:pt idx="8">
                  <c:v>317</c:v>
                </c:pt>
                <c:pt idx="9">
                  <c:v>701</c:v>
                </c:pt>
                <c:pt idx="10">
                  <c:v>1505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97-4688-925D-B466D5D5B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824687"/>
        <c:axId val="679833839"/>
      </c:lineChart>
      <c:catAx>
        <c:axId val="67982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9833839"/>
        <c:crosses val="autoZero"/>
        <c:auto val="1"/>
        <c:lblAlgn val="ctr"/>
        <c:lblOffset val="100"/>
        <c:noMultiLvlLbl val="0"/>
      </c:catAx>
      <c:valAx>
        <c:axId val="679833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982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641" y="516755"/>
            <a:ext cx="5607844" cy="1099291"/>
          </a:xfrm>
        </p:spPr>
        <p:txBody>
          <a:bodyPr anchor="b"/>
          <a:lstStyle>
            <a:lvl1pPr algn="ctr">
              <a:defRPr sz="27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641" y="1658438"/>
            <a:ext cx="5607844" cy="762341"/>
          </a:xfrm>
        </p:spPr>
        <p:txBody>
          <a:bodyPr/>
          <a:lstStyle>
            <a:lvl1pPr marL="0" indent="0" algn="ctr">
              <a:buNone/>
              <a:defRPr sz="1105"/>
            </a:lvl1pPr>
            <a:lvl2pPr marL="210495" indent="0" algn="ctr">
              <a:buNone/>
              <a:defRPr sz="921"/>
            </a:lvl2pPr>
            <a:lvl3pPr marL="420990" indent="0" algn="ctr">
              <a:buNone/>
              <a:defRPr sz="829"/>
            </a:lvl3pPr>
            <a:lvl4pPr marL="631485" indent="0" algn="ctr">
              <a:buNone/>
              <a:defRPr sz="737"/>
            </a:lvl4pPr>
            <a:lvl5pPr marL="841980" indent="0" algn="ctr">
              <a:buNone/>
              <a:defRPr sz="737"/>
            </a:lvl5pPr>
            <a:lvl6pPr marL="1052474" indent="0" algn="ctr">
              <a:buNone/>
              <a:defRPr sz="737"/>
            </a:lvl6pPr>
            <a:lvl7pPr marL="1262969" indent="0" algn="ctr">
              <a:buNone/>
              <a:defRPr sz="737"/>
            </a:lvl7pPr>
            <a:lvl8pPr marL="1473464" indent="0" algn="ctr">
              <a:buNone/>
              <a:defRPr sz="737"/>
            </a:lvl8pPr>
            <a:lvl9pPr marL="1683959" indent="0" algn="ctr">
              <a:buNone/>
              <a:defRPr sz="73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0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9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0818" y="168109"/>
            <a:ext cx="1612255" cy="267586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52" y="168109"/>
            <a:ext cx="4743301" cy="267586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8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52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8" y="787192"/>
            <a:ext cx="6449020" cy="1313448"/>
          </a:xfrm>
        </p:spPr>
        <p:txBody>
          <a:bodyPr anchor="b"/>
          <a:lstStyle>
            <a:lvl1pPr>
              <a:defRPr sz="27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58" y="2113066"/>
            <a:ext cx="6449020" cy="690711"/>
          </a:xfrm>
        </p:spPr>
        <p:txBody>
          <a:bodyPr/>
          <a:lstStyle>
            <a:lvl1pPr marL="0" indent="0">
              <a:buNone/>
              <a:defRPr sz="1105">
                <a:solidFill>
                  <a:schemeClr val="tx1">
                    <a:tint val="75000"/>
                  </a:schemeClr>
                </a:solidFill>
              </a:defRPr>
            </a:lvl1pPr>
            <a:lvl2pPr marL="210495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2pPr>
            <a:lvl3pPr marL="420990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3pPr>
            <a:lvl4pPr marL="631485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4pPr>
            <a:lvl5pPr marL="841980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5pPr>
            <a:lvl6pPr marL="1052474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6pPr>
            <a:lvl7pPr marL="1262969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7pPr>
            <a:lvl8pPr marL="1473464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8pPr>
            <a:lvl9pPr marL="1683959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32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52" y="840548"/>
            <a:ext cx="3177778" cy="2003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5295" y="840548"/>
            <a:ext cx="3177778" cy="2003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45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6" y="168110"/>
            <a:ext cx="6449020" cy="61031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027" y="774036"/>
            <a:ext cx="3163174" cy="379343"/>
          </a:xfrm>
        </p:spPr>
        <p:txBody>
          <a:bodyPr anchor="b"/>
          <a:lstStyle>
            <a:lvl1pPr marL="0" indent="0">
              <a:buNone/>
              <a:defRPr sz="1105" b="1"/>
            </a:lvl1pPr>
            <a:lvl2pPr marL="210495" indent="0">
              <a:buNone/>
              <a:defRPr sz="921" b="1"/>
            </a:lvl2pPr>
            <a:lvl3pPr marL="420990" indent="0">
              <a:buNone/>
              <a:defRPr sz="829" b="1"/>
            </a:lvl3pPr>
            <a:lvl4pPr marL="631485" indent="0">
              <a:buNone/>
              <a:defRPr sz="737" b="1"/>
            </a:lvl4pPr>
            <a:lvl5pPr marL="841980" indent="0">
              <a:buNone/>
              <a:defRPr sz="737" b="1"/>
            </a:lvl5pPr>
            <a:lvl6pPr marL="1052474" indent="0">
              <a:buNone/>
              <a:defRPr sz="737" b="1"/>
            </a:lvl6pPr>
            <a:lvl7pPr marL="1262969" indent="0">
              <a:buNone/>
              <a:defRPr sz="737" b="1"/>
            </a:lvl7pPr>
            <a:lvl8pPr marL="1473464" indent="0">
              <a:buNone/>
              <a:defRPr sz="737" b="1"/>
            </a:lvl8pPr>
            <a:lvl9pPr marL="1683959" indent="0">
              <a:buNone/>
              <a:defRPr sz="73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027" y="1153378"/>
            <a:ext cx="3163174" cy="1696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5295" y="774036"/>
            <a:ext cx="3178752" cy="379343"/>
          </a:xfrm>
        </p:spPr>
        <p:txBody>
          <a:bodyPr anchor="b"/>
          <a:lstStyle>
            <a:lvl1pPr marL="0" indent="0">
              <a:buNone/>
              <a:defRPr sz="1105" b="1"/>
            </a:lvl1pPr>
            <a:lvl2pPr marL="210495" indent="0">
              <a:buNone/>
              <a:defRPr sz="921" b="1"/>
            </a:lvl2pPr>
            <a:lvl3pPr marL="420990" indent="0">
              <a:buNone/>
              <a:defRPr sz="829" b="1"/>
            </a:lvl3pPr>
            <a:lvl4pPr marL="631485" indent="0">
              <a:buNone/>
              <a:defRPr sz="737" b="1"/>
            </a:lvl4pPr>
            <a:lvl5pPr marL="841980" indent="0">
              <a:buNone/>
              <a:defRPr sz="737" b="1"/>
            </a:lvl5pPr>
            <a:lvl6pPr marL="1052474" indent="0">
              <a:buNone/>
              <a:defRPr sz="737" b="1"/>
            </a:lvl6pPr>
            <a:lvl7pPr marL="1262969" indent="0">
              <a:buNone/>
              <a:defRPr sz="737" b="1"/>
            </a:lvl7pPr>
            <a:lvl8pPr marL="1473464" indent="0">
              <a:buNone/>
              <a:defRPr sz="737" b="1"/>
            </a:lvl8pPr>
            <a:lvl9pPr marL="1683959" indent="0">
              <a:buNone/>
              <a:defRPr sz="73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85295" y="1153378"/>
            <a:ext cx="3178752" cy="1696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50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9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7" y="210502"/>
            <a:ext cx="2411567" cy="736759"/>
          </a:xfrm>
        </p:spPr>
        <p:txBody>
          <a:bodyPr anchor="b"/>
          <a:lstStyle>
            <a:lvl1pPr>
              <a:defRPr sz="14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752" y="454627"/>
            <a:ext cx="3785295" cy="2243899"/>
          </a:xfrm>
        </p:spPr>
        <p:txBody>
          <a:bodyPr/>
          <a:lstStyle>
            <a:lvl1pPr>
              <a:defRPr sz="1473"/>
            </a:lvl1pPr>
            <a:lvl2pPr>
              <a:defRPr sz="1289"/>
            </a:lvl2pPr>
            <a:lvl3pPr>
              <a:defRPr sz="1105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027" y="947261"/>
            <a:ext cx="2411567" cy="1754919"/>
          </a:xfrm>
        </p:spPr>
        <p:txBody>
          <a:bodyPr/>
          <a:lstStyle>
            <a:lvl1pPr marL="0" indent="0">
              <a:buNone/>
              <a:defRPr sz="737"/>
            </a:lvl1pPr>
            <a:lvl2pPr marL="210495" indent="0">
              <a:buNone/>
              <a:defRPr sz="645"/>
            </a:lvl2pPr>
            <a:lvl3pPr marL="420990" indent="0">
              <a:buNone/>
              <a:defRPr sz="552"/>
            </a:lvl3pPr>
            <a:lvl4pPr marL="631485" indent="0">
              <a:buNone/>
              <a:defRPr sz="460"/>
            </a:lvl4pPr>
            <a:lvl5pPr marL="841980" indent="0">
              <a:buNone/>
              <a:defRPr sz="460"/>
            </a:lvl5pPr>
            <a:lvl6pPr marL="1052474" indent="0">
              <a:buNone/>
              <a:defRPr sz="460"/>
            </a:lvl6pPr>
            <a:lvl7pPr marL="1262969" indent="0">
              <a:buNone/>
              <a:defRPr sz="460"/>
            </a:lvl7pPr>
            <a:lvl8pPr marL="1473464" indent="0">
              <a:buNone/>
              <a:defRPr sz="460"/>
            </a:lvl8pPr>
            <a:lvl9pPr marL="1683959" indent="0">
              <a:buNone/>
              <a:defRPr sz="4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14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7" y="210502"/>
            <a:ext cx="2411567" cy="736759"/>
          </a:xfrm>
        </p:spPr>
        <p:txBody>
          <a:bodyPr anchor="b"/>
          <a:lstStyle>
            <a:lvl1pPr>
              <a:defRPr sz="14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78752" y="454627"/>
            <a:ext cx="3785295" cy="2243899"/>
          </a:xfrm>
        </p:spPr>
        <p:txBody>
          <a:bodyPr anchor="t"/>
          <a:lstStyle>
            <a:lvl1pPr marL="0" indent="0">
              <a:buNone/>
              <a:defRPr sz="1473"/>
            </a:lvl1pPr>
            <a:lvl2pPr marL="210495" indent="0">
              <a:buNone/>
              <a:defRPr sz="1289"/>
            </a:lvl2pPr>
            <a:lvl3pPr marL="420990" indent="0">
              <a:buNone/>
              <a:defRPr sz="1105"/>
            </a:lvl3pPr>
            <a:lvl4pPr marL="631485" indent="0">
              <a:buNone/>
              <a:defRPr sz="921"/>
            </a:lvl4pPr>
            <a:lvl5pPr marL="841980" indent="0">
              <a:buNone/>
              <a:defRPr sz="921"/>
            </a:lvl5pPr>
            <a:lvl6pPr marL="1052474" indent="0">
              <a:buNone/>
              <a:defRPr sz="921"/>
            </a:lvl6pPr>
            <a:lvl7pPr marL="1262969" indent="0">
              <a:buNone/>
              <a:defRPr sz="921"/>
            </a:lvl7pPr>
            <a:lvl8pPr marL="1473464" indent="0">
              <a:buNone/>
              <a:defRPr sz="921"/>
            </a:lvl8pPr>
            <a:lvl9pPr marL="1683959" indent="0">
              <a:buNone/>
              <a:defRPr sz="92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027" y="947261"/>
            <a:ext cx="2411567" cy="1754919"/>
          </a:xfrm>
        </p:spPr>
        <p:txBody>
          <a:bodyPr/>
          <a:lstStyle>
            <a:lvl1pPr marL="0" indent="0">
              <a:buNone/>
              <a:defRPr sz="737"/>
            </a:lvl1pPr>
            <a:lvl2pPr marL="210495" indent="0">
              <a:buNone/>
              <a:defRPr sz="645"/>
            </a:lvl2pPr>
            <a:lvl3pPr marL="420990" indent="0">
              <a:buNone/>
              <a:defRPr sz="552"/>
            </a:lvl3pPr>
            <a:lvl4pPr marL="631485" indent="0">
              <a:buNone/>
              <a:defRPr sz="460"/>
            </a:lvl4pPr>
            <a:lvl5pPr marL="841980" indent="0">
              <a:buNone/>
              <a:defRPr sz="460"/>
            </a:lvl5pPr>
            <a:lvl6pPr marL="1052474" indent="0">
              <a:buNone/>
              <a:defRPr sz="460"/>
            </a:lvl6pPr>
            <a:lvl7pPr marL="1262969" indent="0">
              <a:buNone/>
              <a:defRPr sz="460"/>
            </a:lvl7pPr>
            <a:lvl8pPr marL="1473464" indent="0">
              <a:buNone/>
              <a:defRPr sz="460"/>
            </a:lvl8pPr>
            <a:lvl9pPr marL="1683959" indent="0">
              <a:buNone/>
              <a:defRPr sz="4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53" y="168110"/>
            <a:ext cx="6449020" cy="61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53" y="840548"/>
            <a:ext cx="6449020" cy="200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052" y="2926570"/>
            <a:ext cx="1682353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7F32-AF31-4AB9-9CF8-7F08071F8F1B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6798" y="2926570"/>
            <a:ext cx="2523530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0720" y="2926570"/>
            <a:ext cx="1682353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5F46-B319-462E-A159-82DE75731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0990" rtl="0" eaLnBrk="1" latinLnBrk="0" hangingPunct="1">
        <a:lnSpc>
          <a:spcPct val="90000"/>
        </a:lnSpc>
        <a:spcBef>
          <a:spcPct val="0"/>
        </a:spcBef>
        <a:buNone/>
        <a:defRPr kumimoji="1" sz="2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247" indent="-105247" algn="l" defTabSz="420990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kumimoji="1" sz="1289" kern="1200">
          <a:solidFill>
            <a:schemeClr val="tx1"/>
          </a:solidFill>
          <a:latin typeface="+mn-lt"/>
          <a:ea typeface="+mn-ea"/>
          <a:cs typeface="+mn-cs"/>
        </a:defRPr>
      </a:lvl1pPr>
      <a:lvl2pPr marL="31574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1105" kern="1200">
          <a:solidFill>
            <a:schemeClr val="tx1"/>
          </a:solidFill>
          <a:latin typeface="+mn-lt"/>
          <a:ea typeface="+mn-ea"/>
          <a:cs typeface="+mn-cs"/>
        </a:defRPr>
      </a:lvl2pPr>
      <a:lvl3pPr marL="52623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3673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4pPr>
      <a:lvl5pPr marL="94722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5pPr>
      <a:lvl6pPr marL="115772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6pPr>
      <a:lvl7pPr marL="136821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7pPr>
      <a:lvl8pPr marL="157871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8pPr>
      <a:lvl9pPr marL="1789206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1pPr>
      <a:lvl2pPr marL="210495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2pPr>
      <a:lvl3pPr marL="42099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3pPr>
      <a:lvl4pPr marL="631485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4pPr>
      <a:lvl5pPr marL="84198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5pPr>
      <a:lvl6pPr marL="1052474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6pPr>
      <a:lvl7pPr marL="1262969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7pPr>
      <a:lvl8pPr marL="1473464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8pPr>
      <a:lvl9pPr marL="1683959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-27482" y="1205"/>
            <a:ext cx="7507776" cy="3194219"/>
            <a:chOff x="1931119" y="1467196"/>
            <a:chExt cx="7507776" cy="3194219"/>
          </a:xfrm>
        </p:grpSpPr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40736603"/>
                </p:ext>
              </p:extLst>
            </p:nvPr>
          </p:nvGraphicFramePr>
          <p:xfrm>
            <a:off x="2238895" y="1467196"/>
            <a:ext cx="72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/>
            <p:cNvSpPr txBox="1"/>
            <p:nvPr/>
          </p:nvSpPr>
          <p:spPr>
            <a:xfrm>
              <a:off x="2889416" y="34577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121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82770" y="3280182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265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050659" y="3180714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297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662569" y="300049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467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234455" y="3126267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339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816571" y="3053494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413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412627" y="294568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504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007175" y="3340937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117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591254" y="305909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317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174561" y="2303447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701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8724097" y="1493512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1505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 rot="16200000">
              <a:off x="1370068" y="2737919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被害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戸数 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[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戸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]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737520" y="432286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[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年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]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cxnSp>
        <p:nvCxnSpPr>
          <p:cNvPr id="19" name="直線矢印コネクタ 18"/>
          <p:cNvCxnSpPr/>
          <p:nvPr/>
        </p:nvCxnSpPr>
        <p:spPr>
          <a:xfrm flipV="1">
            <a:off x="887379" y="45237"/>
            <a:ext cx="0" cy="2426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77854" y="2468509"/>
            <a:ext cx="64570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19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8</cp:revision>
  <dcterms:created xsi:type="dcterms:W3CDTF">2019-12-10T05:08:03Z</dcterms:created>
  <dcterms:modified xsi:type="dcterms:W3CDTF">2020-01-11T07:03:45Z</dcterms:modified>
</cp:coreProperties>
</file>