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7" r:id="rId2"/>
  </p:sldIdLst>
  <p:sldSz cx="6900863" cy="3262313"/>
  <p:notesSz cx="6858000" cy="9144000"/>
  <p:defaultTextStyle>
    <a:defPPr>
      <a:defRPr lang="ja-JP"/>
    </a:defPPr>
    <a:lvl1pPr marL="0" algn="l" defTabSz="580640" rtl="0" eaLnBrk="1" latinLnBrk="0" hangingPunct="1">
      <a:defRPr kumimoji="1" sz="1143" kern="1200">
        <a:solidFill>
          <a:schemeClr val="tx1"/>
        </a:solidFill>
        <a:latin typeface="+mn-lt"/>
        <a:ea typeface="+mn-ea"/>
        <a:cs typeface="+mn-cs"/>
      </a:defRPr>
    </a:lvl1pPr>
    <a:lvl2pPr marL="290320" algn="l" defTabSz="580640" rtl="0" eaLnBrk="1" latinLnBrk="0" hangingPunct="1">
      <a:defRPr kumimoji="1" sz="1143" kern="1200">
        <a:solidFill>
          <a:schemeClr val="tx1"/>
        </a:solidFill>
        <a:latin typeface="+mn-lt"/>
        <a:ea typeface="+mn-ea"/>
        <a:cs typeface="+mn-cs"/>
      </a:defRPr>
    </a:lvl2pPr>
    <a:lvl3pPr marL="580640" algn="l" defTabSz="580640" rtl="0" eaLnBrk="1" latinLnBrk="0" hangingPunct="1">
      <a:defRPr kumimoji="1" sz="1143" kern="1200">
        <a:solidFill>
          <a:schemeClr val="tx1"/>
        </a:solidFill>
        <a:latin typeface="+mn-lt"/>
        <a:ea typeface="+mn-ea"/>
        <a:cs typeface="+mn-cs"/>
      </a:defRPr>
    </a:lvl3pPr>
    <a:lvl4pPr marL="870960" algn="l" defTabSz="580640" rtl="0" eaLnBrk="1" latinLnBrk="0" hangingPunct="1">
      <a:defRPr kumimoji="1" sz="1143" kern="1200">
        <a:solidFill>
          <a:schemeClr val="tx1"/>
        </a:solidFill>
        <a:latin typeface="+mn-lt"/>
        <a:ea typeface="+mn-ea"/>
        <a:cs typeface="+mn-cs"/>
      </a:defRPr>
    </a:lvl4pPr>
    <a:lvl5pPr marL="1161279" algn="l" defTabSz="580640" rtl="0" eaLnBrk="1" latinLnBrk="0" hangingPunct="1">
      <a:defRPr kumimoji="1" sz="1143" kern="1200">
        <a:solidFill>
          <a:schemeClr val="tx1"/>
        </a:solidFill>
        <a:latin typeface="+mn-lt"/>
        <a:ea typeface="+mn-ea"/>
        <a:cs typeface="+mn-cs"/>
      </a:defRPr>
    </a:lvl5pPr>
    <a:lvl6pPr marL="1451599" algn="l" defTabSz="580640" rtl="0" eaLnBrk="1" latinLnBrk="0" hangingPunct="1">
      <a:defRPr kumimoji="1" sz="1143" kern="1200">
        <a:solidFill>
          <a:schemeClr val="tx1"/>
        </a:solidFill>
        <a:latin typeface="+mn-lt"/>
        <a:ea typeface="+mn-ea"/>
        <a:cs typeface="+mn-cs"/>
      </a:defRPr>
    </a:lvl6pPr>
    <a:lvl7pPr marL="1741920" algn="l" defTabSz="580640" rtl="0" eaLnBrk="1" latinLnBrk="0" hangingPunct="1">
      <a:defRPr kumimoji="1" sz="1143" kern="1200">
        <a:solidFill>
          <a:schemeClr val="tx1"/>
        </a:solidFill>
        <a:latin typeface="+mn-lt"/>
        <a:ea typeface="+mn-ea"/>
        <a:cs typeface="+mn-cs"/>
      </a:defRPr>
    </a:lvl7pPr>
    <a:lvl8pPr marL="2032240" algn="l" defTabSz="580640" rtl="0" eaLnBrk="1" latinLnBrk="0" hangingPunct="1">
      <a:defRPr kumimoji="1" sz="1143" kern="1200">
        <a:solidFill>
          <a:schemeClr val="tx1"/>
        </a:solidFill>
        <a:latin typeface="+mn-lt"/>
        <a:ea typeface="+mn-ea"/>
        <a:cs typeface="+mn-cs"/>
      </a:defRPr>
    </a:lvl8pPr>
    <a:lvl9pPr marL="2322560" algn="l" defTabSz="580640" rtl="0" eaLnBrk="1" latinLnBrk="0" hangingPunct="1">
      <a:defRPr kumimoji="1" sz="11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02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A5385-2C22-439E-B2AF-D8C6C49A17B9}" type="datetimeFigureOut">
              <a:rPr kumimoji="1" lang="ja-JP" altLang="en-US" smtClean="0"/>
              <a:t>2019/12/14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65100" y="1143000"/>
            <a:ext cx="6527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92C3B0-742B-4CC9-8974-286CCD77F4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0035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80640" rtl="0" eaLnBrk="1" latinLnBrk="0" hangingPunct="1">
      <a:defRPr kumimoji="1" sz="762" kern="1200">
        <a:solidFill>
          <a:schemeClr val="tx1"/>
        </a:solidFill>
        <a:latin typeface="+mn-lt"/>
        <a:ea typeface="+mn-ea"/>
        <a:cs typeface="+mn-cs"/>
      </a:defRPr>
    </a:lvl1pPr>
    <a:lvl2pPr marL="290320" algn="l" defTabSz="580640" rtl="0" eaLnBrk="1" latinLnBrk="0" hangingPunct="1">
      <a:defRPr kumimoji="1" sz="762" kern="1200">
        <a:solidFill>
          <a:schemeClr val="tx1"/>
        </a:solidFill>
        <a:latin typeface="+mn-lt"/>
        <a:ea typeface="+mn-ea"/>
        <a:cs typeface="+mn-cs"/>
      </a:defRPr>
    </a:lvl2pPr>
    <a:lvl3pPr marL="580640" algn="l" defTabSz="580640" rtl="0" eaLnBrk="1" latinLnBrk="0" hangingPunct="1">
      <a:defRPr kumimoji="1" sz="762" kern="1200">
        <a:solidFill>
          <a:schemeClr val="tx1"/>
        </a:solidFill>
        <a:latin typeface="+mn-lt"/>
        <a:ea typeface="+mn-ea"/>
        <a:cs typeface="+mn-cs"/>
      </a:defRPr>
    </a:lvl3pPr>
    <a:lvl4pPr marL="870960" algn="l" defTabSz="580640" rtl="0" eaLnBrk="1" latinLnBrk="0" hangingPunct="1">
      <a:defRPr kumimoji="1" sz="762" kern="1200">
        <a:solidFill>
          <a:schemeClr val="tx1"/>
        </a:solidFill>
        <a:latin typeface="+mn-lt"/>
        <a:ea typeface="+mn-ea"/>
        <a:cs typeface="+mn-cs"/>
      </a:defRPr>
    </a:lvl4pPr>
    <a:lvl5pPr marL="1161279" algn="l" defTabSz="580640" rtl="0" eaLnBrk="1" latinLnBrk="0" hangingPunct="1">
      <a:defRPr kumimoji="1" sz="762" kern="1200">
        <a:solidFill>
          <a:schemeClr val="tx1"/>
        </a:solidFill>
        <a:latin typeface="+mn-lt"/>
        <a:ea typeface="+mn-ea"/>
        <a:cs typeface="+mn-cs"/>
      </a:defRPr>
    </a:lvl5pPr>
    <a:lvl6pPr marL="1451599" algn="l" defTabSz="580640" rtl="0" eaLnBrk="1" latinLnBrk="0" hangingPunct="1">
      <a:defRPr kumimoji="1" sz="762" kern="1200">
        <a:solidFill>
          <a:schemeClr val="tx1"/>
        </a:solidFill>
        <a:latin typeface="+mn-lt"/>
        <a:ea typeface="+mn-ea"/>
        <a:cs typeface="+mn-cs"/>
      </a:defRPr>
    </a:lvl6pPr>
    <a:lvl7pPr marL="1741920" algn="l" defTabSz="580640" rtl="0" eaLnBrk="1" latinLnBrk="0" hangingPunct="1">
      <a:defRPr kumimoji="1" sz="762" kern="1200">
        <a:solidFill>
          <a:schemeClr val="tx1"/>
        </a:solidFill>
        <a:latin typeface="+mn-lt"/>
        <a:ea typeface="+mn-ea"/>
        <a:cs typeface="+mn-cs"/>
      </a:defRPr>
    </a:lvl7pPr>
    <a:lvl8pPr marL="2032240" algn="l" defTabSz="580640" rtl="0" eaLnBrk="1" latinLnBrk="0" hangingPunct="1">
      <a:defRPr kumimoji="1" sz="762" kern="1200">
        <a:solidFill>
          <a:schemeClr val="tx1"/>
        </a:solidFill>
        <a:latin typeface="+mn-lt"/>
        <a:ea typeface="+mn-ea"/>
        <a:cs typeface="+mn-cs"/>
      </a:defRPr>
    </a:lvl8pPr>
    <a:lvl9pPr marL="2322560" algn="l" defTabSz="580640" rtl="0" eaLnBrk="1" latinLnBrk="0" hangingPunct="1">
      <a:defRPr kumimoji="1" sz="76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528888" y="841375"/>
            <a:ext cx="4808537" cy="22733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0AA1A-2616-40CB-8BC9-9A457574AEA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5435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2608" y="533902"/>
            <a:ext cx="5175647" cy="1135768"/>
          </a:xfrm>
        </p:spPr>
        <p:txBody>
          <a:bodyPr anchor="b"/>
          <a:lstStyle>
            <a:lvl1pPr algn="ctr">
              <a:defRPr sz="285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2608" y="1713470"/>
            <a:ext cx="5175647" cy="787637"/>
          </a:xfrm>
        </p:spPr>
        <p:txBody>
          <a:bodyPr/>
          <a:lstStyle>
            <a:lvl1pPr marL="0" indent="0" algn="ctr">
              <a:buNone/>
              <a:defRPr sz="1142"/>
            </a:lvl1pPr>
            <a:lvl2pPr marL="217490" indent="0" algn="ctr">
              <a:buNone/>
              <a:defRPr sz="951"/>
            </a:lvl2pPr>
            <a:lvl3pPr marL="434980" indent="0" algn="ctr">
              <a:buNone/>
              <a:defRPr sz="856"/>
            </a:lvl3pPr>
            <a:lvl4pPr marL="652470" indent="0" algn="ctr">
              <a:buNone/>
              <a:defRPr sz="761"/>
            </a:lvl4pPr>
            <a:lvl5pPr marL="869960" indent="0" algn="ctr">
              <a:buNone/>
              <a:defRPr sz="761"/>
            </a:lvl5pPr>
            <a:lvl6pPr marL="1087450" indent="0" algn="ctr">
              <a:buNone/>
              <a:defRPr sz="761"/>
            </a:lvl6pPr>
            <a:lvl7pPr marL="1304940" indent="0" algn="ctr">
              <a:buNone/>
              <a:defRPr sz="761"/>
            </a:lvl7pPr>
            <a:lvl8pPr marL="1522430" indent="0" algn="ctr">
              <a:buNone/>
              <a:defRPr sz="761"/>
            </a:lvl8pPr>
            <a:lvl9pPr marL="1739920" indent="0" algn="ctr">
              <a:buNone/>
              <a:defRPr sz="761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3F96-8952-4E59-A9E1-F84FB3AADDC6}" type="datetimeFigureOut">
              <a:rPr kumimoji="1" lang="ja-JP" altLang="en-US" smtClean="0"/>
              <a:t>2019/12/14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3989-41ED-4EDF-9D3B-4E0A96B240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9447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3F96-8952-4E59-A9E1-F84FB3AADDC6}" type="datetimeFigureOut">
              <a:rPr kumimoji="1" lang="ja-JP" altLang="en-US" smtClean="0"/>
              <a:t>2019/12/14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3989-41ED-4EDF-9D3B-4E0A96B240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2463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38430" y="173688"/>
            <a:ext cx="1487999" cy="2764659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4434" y="173688"/>
            <a:ext cx="4377735" cy="2764659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3F96-8952-4E59-A9E1-F84FB3AADDC6}" type="datetimeFigureOut">
              <a:rPr kumimoji="1" lang="ja-JP" altLang="en-US" smtClean="0"/>
              <a:t>2019/12/14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3989-41ED-4EDF-9D3B-4E0A96B240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5857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3F96-8952-4E59-A9E1-F84FB3AADDC6}" type="datetimeFigureOut">
              <a:rPr kumimoji="1" lang="ja-JP" altLang="en-US" smtClean="0"/>
              <a:t>2019/12/14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3989-41ED-4EDF-9D3B-4E0A96B240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5677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840" y="813313"/>
            <a:ext cx="5951994" cy="1357031"/>
          </a:xfrm>
        </p:spPr>
        <p:txBody>
          <a:bodyPr anchor="b"/>
          <a:lstStyle>
            <a:lvl1pPr>
              <a:defRPr sz="285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840" y="2183182"/>
            <a:ext cx="5951994" cy="713631"/>
          </a:xfrm>
        </p:spPr>
        <p:txBody>
          <a:bodyPr/>
          <a:lstStyle>
            <a:lvl1pPr marL="0" indent="0">
              <a:buNone/>
              <a:defRPr sz="1142">
                <a:solidFill>
                  <a:schemeClr val="tx1">
                    <a:tint val="75000"/>
                  </a:schemeClr>
                </a:solidFill>
              </a:defRPr>
            </a:lvl1pPr>
            <a:lvl2pPr marL="217490" indent="0">
              <a:buNone/>
              <a:defRPr sz="951">
                <a:solidFill>
                  <a:schemeClr val="tx1">
                    <a:tint val="75000"/>
                  </a:schemeClr>
                </a:solidFill>
              </a:defRPr>
            </a:lvl2pPr>
            <a:lvl3pPr marL="434980" indent="0">
              <a:buNone/>
              <a:defRPr sz="856">
                <a:solidFill>
                  <a:schemeClr val="tx1">
                    <a:tint val="75000"/>
                  </a:schemeClr>
                </a:solidFill>
              </a:defRPr>
            </a:lvl3pPr>
            <a:lvl4pPr marL="652470" indent="0">
              <a:buNone/>
              <a:defRPr sz="761">
                <a:solidFill>
                  <a:schemeClr val="tx1">
                    <a:tint val="75000"/>
                  </a:schemeClr>
                </a:solidFill>
              </a:defRPr>
            </a:lvl4pPr>
            <a:lvl5pPr marL="869960" indent="0">
              <a:buNone/>
              <a:defRPr sz="761">
                <a:solidFill>
                  <a:schemeClr val="tx1">
                    <a:tint val="75000"/>
                  </a:schemeClr>
                </a:solidFill>
              </a:defRPr>
            </a:lvl5pPr>
            <a:lvl6pPr marL="1087450" indent="0">
              <a:buNone/>
              <a:defRPr sz="761">
                <a:solidFill>
                  <a:schemeClr val="tx1">
                    <a:tint val="75000"/>
                  </a:schemeClr>
                </a:solidFill>
              </a:defRPr>
            </a:lvl6pPr>
            <a:lvl7pPr marL="1304940" indent="0">
              <a:buNone/>
              <a:defRPr sz="761">
                <a:solidFill>
                  <a:schemeClr val="tx1">
                    <a:tint val="75000"/>
                  </a:schemeClr>
                </a:solidFill>
              </a:defRPr>
            </a:lvl7pPr>
            <a:lvl8pPr marL="1522430" indent="0">
              <a:buNone/>
              <a:defRPr sz="761">
                <a:solidFill>
                  <a:schemeClr val="tx1">
                    <a:tint val="75000"/>
                  </a:schemeClr>
                </a:solidFill>
              </a:defRPr>
            </a:lvl8pPr>
            <a:lvl9pPr marL="1739920" indent="0">
              <a:buNone/>
              <a:defRPr sz="7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3F96-8952-4E59-A9E1-F84FB3AADDC6}" type="datetimeFigureOut">
              <a:rPr kumimoji="1" lang="ja-JP" altLang="en-US" smtClean="0"/>
              <a:t>2019/12/14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3989-41ED-4EDF-9D3B-4E0A96B240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1818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4434" y="868440"/>
            <a:ext cx="2932867" cy="206990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93562" y="868440"/>
            <a:ext cx="2932867" cy="206990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3F96-8952-4E59-A9E1-F84FB3AADDC6}" type="datetimeFigureOut">
              <a:rPr kumimoji="1" lang="ja-JP" altLang="en-US" smtClean="0"/>
              <a:t>2019/12/14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3989-41ED-4EDF-9D3B-4E0A96B240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026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333" y="173688"/>
            <a:ext cx="5951994" cy="630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334" y="799720"/>
            <a:ext cx="2919388" cy="391930"/>
          </a:xfrm>
        </p:spPr>
        <p:txBody>
          <a:bodyPr anchor="b"/>
          <a:lstStyle>
            <a:lvl1pPr marL="0" indent="0">
              <a:buNone/>
              <a:defRPr sz="1142" b="1"/>
            </a:lvl1pPr>
            <a:lvl2pPr marL="217490" indent="0">
              <a:buNone/>
              <a:defRPr sz="951" b="1"/>
            </a:lvl2pPr>
            <a:lvl3pPr marL="434980" indent="0">
              <a:buNone/>
              <a:defRPr sz="856" b="1"/>
            </a:lvl3pPr>
            <a:lvl4pPr marL="652470" indent="0">
              <a:buNone/>
              <a:defRPr sz="761" b="1"/>
            </a:lvl4pPr>
            <a:lvl5pPr marL="869960" indent="0">
              <a:buNone/>
              <a:defRPr sz="761" b="1"/>
            </a:lvl5pPr>
            <a:lvl6pPr marL="1087450" indent="0">
              <a:buNone/>
              <a:defRPr sz="761" b="1"/>
            </a:lvl6pPr>
            <a:lvl7pPr marL="1304940" indent="0">
              <a:buNone/>
              <a:defRPr sz="761" b="1"/>
            </a:lvl7pPr>
            <a:lvl8pPr marL="1522430" indent="0">
              <a:buNone/>
              <a:defRPr sz="761" b="1"/>
            </a:lvl8pPr>
            <a:lvl9pPr marL="1739920" indent="0">
              <a:buNone/>
              <a:defRPr sz="761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34" y="1191651"/>
            <a:ext cx="2919388" cy="17527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93562" y="799720"/>
            <a:ext cx="2933766" cy="391930"/>
          </a:xfrm>
        </p:spPr>
        <p:txBody>
          <a:bodyPr anchor="b"/>
          <a:lstStyle>
            <a:lvl1pPr marL="0" indent="0">
              <a:buNone/>
              <a:defRPr sz="1142" b="1"/>
            </a:lvl1pPr>
            <a:lvl2pPr marL="217490" indent="0">
              <a:buNone/>
              <a:defRPr sz="951" b="1"/>
            </a:lvl2pPr>
            <a:lvl3pPr marL="434980" indent="0">
              <a:buNone/>
              <a:defRPr sz="856" b="1"/>
            </a:lvl3pPr>
            <a:lvl4pPr marL="652470" indent="0">
              <a:buNone/>
              <a:defRPr sz="761" b="1"/>
            </a:lvl4pPr>
            <a:lvl5pPr marL="869960" indent="0">
              <a:buNone/>
              <a:defRPr sz="761" b="1"/>
            </a:lvl5pPr>
            <a:lvl6pPr marL="1087450" indent="0">
              <a:buNone/>
              <a:defRPr sz="761" b="1"/>
            </a:lvl6pPr>
            <a:lvl7pPr marL="1304940" indent="0">
              <a:buNone/>
              <a:defRPr sz="761" b="1"/>
            </a:lvl7pPr>
            <a:lvl8pPr marL="1522430" indent="0">
              <a:buNone/>
              <a:defRPr sz="761" b="1"/>
            </a:lvl8pPr>
            <a:lvl9pPr marL="1739920" indent="0">
              <a:buNone/>
              <a:defRPr sz="761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93562" y="1191651"/>
            <a:ext cx="2933766" cy="17527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3F96-8952-4E59-A9E1-F84FB3AADDC6}" type="datetimeFigureOut">
              <a:rPr kumimoji="1" lang="ja-JP" altLang="en-US" smtClean="0"/>
              <a:t>2019/12/14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3989-41ED-4EDF-9D3B-4E0A96B240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2958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3F96-8952-4E59-A9E1-F84FB3AADDC6}" type="datetimeFigureOut">
              <a:rPr kumimoji="1" lang="ja-JP" altLang="en-US" smtClean="0"/>
              <a:t>2019/12/14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3989-41ED-4EDF-9D3B-4E0A96B240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2367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3F96-8952-4E59-A9E1-F84FB3AADDC6}" type="datetimeFigureOut">
              <a:rPr kumimoji="1" lang="ja-JP" altLang="en-US" smtClean="0"/>
              <a:t>2019/12/14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3989-41ED-4EDF-9D3B-4E0A96B240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479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333" y="217488"/>
            <a:ext cx="2225708" cy="761206"/>
          </a:xfrm>
        </p:spPr>
        <p:txBody>
          <a:bodyPr anchor="b"/>
          <a:lstStyle>
            <a:lvl1pPr>
              <a:defRPr sz="1522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3766" y="469713"/>
            <a:ext cx="3493562" cy="2318357"/>
          </a:xfrm>
        </p:spPr>
        <p:txBody>
          <a:bodyPr/>
          <a:lstStyle>
            <a:lvl1pPr>
              <a:defRPr sz="1522"/>
            </a:lvl1pPr>
            <a:lvl2pPr>
              <a:defRPr sz="1332"/>
            </a:lvl2pPr>
            <a:lvl3pPr>
              <a:defRPr sz="1142"/>
            </a:lvl3pPr>
            <a:lvl4pPr>
              <a:defRPr sz="951"/>
            </a:lvl4pPr>
            <a:lvl5pPr>
              <a:defRPr sz="951"/>
            </a:lvl5pPr>
            <a:lvl6pPr>
              <a:defRPr sz="951"/>
            </a:lvl6pPr>
            <a:lvl7pPr>
              <a:defRPr sz="951"/>
            </a:lvl7pPr>
            <a:lvl8pPr>
              <a:defRPr sz="951"/>
            </a:lvl8pPr>
            <a:lvl9pPr>
              <a:defRPr sz="95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5333" y="978694"/>
            <a:ext cx="2225708" cy="1813152"/>
          </a:xfrm>
        </p:spPr>
        <p:txBody>
          <a:bodyPr/>
          <a:lstStyle>
            <a:lvl1pPr marL="0" indent="0">
              <a:buNone/>
              <a:defRPr sz="761"/>
            </a:lvl1pPr>
            <a:lvl2pPr marL="217490" indent="0">
              <a:buNone/>
              <a:defRPr sz="666"/>
            </a:lvl2pPr>
            <a:lvl3pPr marL="434980" indent="0">
              <a:buNone/>
              <a:defRPr sz="571"/>
            </a:lvl3pPr>
            <a:lvl4pPr marL="652470" indent="0">
              <a:buNone/>
              <a:defRPr sz="476"/>
            </a:lvl4pPr>
            <a:lvl5pPr marL="869960" indent="0">
              <a:buNone/>
              <a:defRPr sz="476"/>
            </a:lvl5pPr>
            <a:lvl6pPr marL="1087450" indent="0">
              <a:buNone/>
              <a:defRPr sz="476"/>
            </a:lvl6pPr>
            <a:lvl7pPr marL="1304940" indent="0">
              <a:buNone/>
              <a:defRPr sz="476"/>
            </a:lvl7pPr>
            <a:lvl8pPr marL="1522430" indent="0">
              <a:buNone/>
              <a:defRPr sz="476"/>
            </a:lvl8pPr>
            <a:lvl9pPr marL="1739920" indent="0">
              <a:buNone/>
              <a:defRPr sz="476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3F96-8952-4E59-A9E1-F84FB3AADDC6}" type="datetimeFigureOut">
              <a:rPr kumimoji="1" lang="ja-JP" altLang="en-US" smtClean="0"/>
              <a:t>2019/12/14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3989-41ED-4EDF-9D3B-4E0A96B240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5919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333" y="217488"/>
            <a:ext cx="2225708" cy="761206"/>
          </a:xfrm>
        </p:spPr>
        <p:txBody>
          <a:bodyPr anchor="b"/>
          <a:lstStyle>
            <a:lvl1pPr>
              <a:defRPr sz="1522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33766" y="469713"/>
            <a:ext cx="3493562" cy="2318357"/>
          </a:xfrm>
        </p:spPr>
        <p:txBody>
          <a:bodyPr anchor="t"/>
          <a:lstStyle>
            <a:lvl1pPr marL="0" indent="0">
              <a:buNone/>
              <a:defRPr sz="1522"/>
            </a:lvl1pPr>
            <a:lvl2pPr marL="217490" indent="0">
              <a:buNone/>
              <a:defRPr sz="1332"/>
            </a:lvl2pPr>
            <a:lvl3pPr marL="434980" indent="0">
              <a:buNone/>
              <a:defRPr sz="1142"/>
            </a:lvl3pPr>
            <a:lvl4pPr marL="652470" indent="0">
              <a:buNone/>
              <a:defRPr sz="951"/>
            </a:lvl4pPr>
            <a:lvl5pPr marL="869960" indent="0">
              <a:buNone/>
              <a:defRPr sz="951"/>
            </a:lvl5pPr>
            <a:lvl6pPr marL="1087450" indent="0">
              <a:buNone/>
              <a:defRPr sz="951"/>
            </a:lvl6pPr>
            <a:lvl7pPr marL="1304940" indent="0">
              <a:buNone/>
              <a:defRPr sz="951"/>
            </a:lvl7pPr>
            <a:lvl8pPr marL="1522430" indent="0">
              <a:buNone/>
              <a:defRPr sz="951"/>
            </a:lvl8pPr>
            <a:lvl9pPr marL="1739920" indent="0">
              <a:buNone/>
              <a:defRPr sz="951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5333" y="978694"/>
            <a:ext cx="2225708" cy="1813152"/>
          </a:xfrm>
        </p:spPr>
        <p:txBody>
          <a:bodyPr/>
          <a:lstStyle>
            <a:lvl1pPr marL="0" indent="0">
              <a:buNone/>
              <a:defRPr sz="761"/>
            </a:lvl1pPr>
            <a:lvl2pPr marL="217490" indent="0">
              <a:buNone/>
              <a:defRPr sz="666"/>
            </a:lvl2pPr>
            <a:lvl3pPr marL="434980" indent="0">
              <a:buNone/>
              <a:defRPr sz="571"/>
            </a:lvl3pPr>
            <a:lvl4pPr marL="652470" indent="0">
              <a:buNone/>
              <a:defRPr sz="476"/>
            </a:lvl4pPr>
            <a:lvl5pPr marL="869960" indent="0">
              <a:buNone/>
              <a:defRPr sz="476"/>
            </a:lvl5pPr>
            <a:lvl6pPr marL="1087450" indent="0">
              <a:buNone/>
              <a:defRPr sz="476"/>
            </a:lvl6pPr>
            <a:lvl7pPr marL="1304940" indent="0">
              <a:buNone/>
              <a:defRPr sz="476"/>
            </a:lvl7pPr>
            <a:lvl8pPr marL="1522430" indent="0">
              <a:buNone/>
              <a:defRPr sz="476"/>
            </a:lvl8pPr>
            <a:lvl9pPr marL="1739920" indent="0">
              <a:buNone/>
              <a:defRPr sz="476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3F96-8952-4E59-A9E1-F84FB3AADDC6}" type="datetimeFigureOut">
              <a:rPr kumimoji="1" lang="ja-JP" altLang="en-US" smtClean="0"/>
              <a:t>2019/12/14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3989-41ED-4EDF-9D3B-4E0A96B240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9205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4435" y="173688"/>
            <a:ext cx="5951994" cy="630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435" y="868440"/>
            <a:ext cx="5951994" cy="2069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4434" y="3023681"/>
            <a:ext cx="1552694" cy="173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23F96-8952-4E59-A9E1-F84FB3AADDC6}" type="datetimeFigureOut">
              <a:rPr kumimoji="1" lang="ja-JP" altLang="en-US" smtClean="0"/>
              <a:t>2019/12/14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5911" y="3023681"/>
            <a:ext cx="2329041" cy="173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3735" y="3023681"/>
            <a:ext cx="1552694" cy="173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93989-41ED-4EDF-9D3B-4E0A96B240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0955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34980" rtl="0" eaLnBrk="1" latinLnBrk="0" hangingPunct="1">
        <a:lnSpc>
          <a:spcPct val="90000"/>
        </a:lnSpc>
        <a:spcBef>
          <a:spcPct val="0"/>
        </a:spcBef>
        <a:buNone/>
        <a:defRPr kumimoji="1" sz="20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745" indent="-108745" algn="l" defTabSz="434980" rtl="0" eaLnBrk="1" latinLnBrk="0" hangingPunct="1">
        <a:lnSpc>
          <a:spcPct val="90000"/>
        </a:lnSpc>
        <a:spcBef>
          <a:spcPts val="476"/>
        </a:spcBef>
        <a:buFont typeface="Arial" panose="020B0604020202020204" pitchFamily="34" charset="0"/>
        <a:buChar char="•"/>
        <a:defRPr kumimoji="1" sz="1332" kern="1200">
          <a:solidFill>
            <a:schemeClr val="tx1"/>
          </a:solidFill>
          <a:latin typeface="+mn-lt"/>
          <a:ea typeface="+mn-ea"/>
          <a:cs typeface="+mn-cs"/>
        </a:defRPr>
      </a:lvl1pPr>
      <a:lvl2pPr marL="326235" indent="-108745" algn="l" defTabSz="434980" rtl="0" eaLnBrk="1" latinLnBrk="0" hangingPunct="1">
        <a:lnSpc>
          <a:spcPct val="90000"/>
        </a:lnSpc>
        <a:spcBef>
          <a:spcPts val="238"/>
        </a:spcBef>
        <a:buFont typeface="Arial" panose="020B0604020202020204" pitchFamily="34" charset="0"/>
        <a:buChar char="•"/>
        <a:defRPr kumimoji="1" sz="1142" kern="1200">
          <a:solidFill>
            <a:schemeClr val="tx1"/>
          </a:solidFill>
          <a:latin typeface="+mn-lt"/>
          <a:ea typeface="+mn-ea"/>
          <a:cs typeface="+mn-cs"/>
        </a:defRPr>
      </a:lvl2pPr>
      <a:lvl3pPr marL="543725" indent="-108745" algn="l" defTabSz="434980" rtl="0" eaLnBrk="1" latinLnBrk="0" hangingPunct="1">
        <a:lnSpc>
          <a:spcPct val="90000"/>
        </a:lnSpc>
        <a:spcBef>
          <a:spcPts val="238"/>
        </a:spcBef>
        <a:buFont typeface="Arial" panose="020B0604020202020204" pitchFamily="34" charset="0"/>
        <a:buChar char="•"/>
        <a:defRPr kumimoji="1" sz="951" kern="1200">
          <a:solidFill>
            <a:schemeClr val="tx1"/>
          </a:solidFill>
          <a:latin typeface="+mn-lt"/>
          <a:ea typeface="+mn-ea"/>
          <a:cs typeface="+mn-cs"/>
        </a:defRPr>
      </a:lvl3pPr>
      <a:lvl4pPr marL="761215" indent="-108745" algn="l" defTabSz="434980" rtl="0" eaLnBrk="1" latinLnBrk="0" hangingPunct="1">
        <a:lnSpc>
          <a:spcPct val="90000"/>
        </a:lnSpc>
        <a:spcBef>
          <a:spcPts val="238"/>
        </a:spcBef>
        <a:buFont typeface="Arial" panose="020B0604020202020204" pitchFamily="34" charset="0"/>
        <a:buChar char="•"/>
        <a:defRPr kumimoji="1" sz="856" kern="1200">
          <a:solidFill>
            <a:schemeClr val="tx1"/>
          </a:solidFill>
          <a:latin typeface="+mn-lt"/>
          <a:ea typeface="+mn-ea"/>
          <a:cs typeface="+mn-cs"/>
        </a:defRPr>
      </a:lvl4pPr>
      <a:lvl5pPr marL="978705" indent="-108745" algn="l" defTabSz="434980" rtl="0" eaLnBrk="1" latinLnBrk="0" hangingPunct="1">
        <a:lnSpc>
          <a:spcPct val="90000"/>
        </a:lnSpc>
        <a:spcBef>
          <a:spcPts val="238"/>
        </a:spcBef>
        <a:buFont typeface="Arial" panose="020B0604020202020204" pitchFamily="34" charset="0"/>
        <a:buChar char="•"/>
        <a:defRPr kumimoji="1" sz="856" kern="1200">
          <a:solidFill>
            <a:schemeClr val="tx1"/>
          </a:solidFill>
          <a:latin typeface="+mn-lt"/>
          <a:ea typeface="+mn-ea"/>
          <a:cs typeface="+mn-cs"/>
        </a:defRPr>
      </a:lvl5pPr>
      <a:lvl6pPr marL="1196195" indent="-108745" algn="l" defTabSz="434980" rtl="0" eaLnBrk="1" latinLnBrk="0" hangingPunct="1">
        <a:lnSpc>
          <a:spcPct val="90000"/>
        </a:lnSpc>
        <a:spcBef>
          <a:spcPts val="238"/>
        </a:spcBef>
        <a:buFont typeface="Arial" panose="020B0604020202020204" pitchFamily="34" charset="0"/>
        <a:buChar char="•"/>
        <a:defRPr kumimoji="1" sz="856" kern="1200">
          <a:solidFill>
            <a:schemeClr val="tx1"/>
          </a:solidFill>
          <a:latin typeface="+mn-lt"/>
          <a:ea typeface="+mn-ea"/>
          <a:cs typeface="+mn-cs"/>
        </a:defRPr>
      </a:lvl6pPr>
      <a:lvl7pPr marL="1413685" indent="-108745" algn="l" defTabSz="434980" rtl="0" eaLnBrk="1" latinLnBrk="0" hangingPunct="1">
        <a:lnSpc>
          <a:spcPct val="90000"/>
        </a:lnSpc>
        <a:spcBef>
          <a:spcPts val="238"/>
        </a:spcBef>
        <a:buFont typeface="Arial" panose="020B0604020202020204" pitchFamily="34" charset="0"/>
        <a:buChar char="•"/>
        <a:defRPr kumimoji="1" sz="856" kern="1200">
          <a:solidFill>
            <a:schemeClr val="tx1"/>
          </a:solidFill>
          <a:latin typeface="+mn-lt"/>
          <a:ea typeface="+mn-ea"/>
          <a:cs typeface="+mn-cs"/>
        </a:defRPr>
      </a:lvl7pPr>
      <a:lvl8pPr marL="1631175" indent="-108745" algn="l" defTabSz="434980" rtl="0" eaLnBrk="1" latinLnBrk="0" hangingPunct="1">
        <a:lnSpc>
          <a:spcPct val="90000"/>
        </a:lnSpc>
        <a:spcBef>
          <a:spcPts val="238"/>
        </a:spcBef>
        <a:buFont typeface="Arial" panose="020B0604020202020204" pitchFamily="34" charset="0"/>
        <a:buChar char="•"/>
        <a:defRPr kumimoji="1" sz="856" kern="1200">
          <a:solidFill>
            <a:schemeClr val="tx1"/>
          </a:solidFill>
          <a:latin typeface="+mn-lt"/>
          <a:ea typeface="+mn-ea"/>
          <a:cs typeface="+mn-cs"/>
        </a:defRPr>
      </a:lvl8pPr>
      <a:lvl9pPr marL="1848665" indent="-108745" algn="l" defTabSz="434980" rtl="0" eaLnBrk="1" latinLnBrk="0" hangingPunct="1">
        <a:lnSpc>
          <a:spcPct val="90000"/>
        </a:lnSpc>
        <a:spcBef>
          <a:spcPts val="238"/>
        </a:spcBef>
        <a:buFont typeface="Arial" panose="020B0604020202020204" pitchFamily="34" charset="0"/>
        <a:buChar char="•"/>
        <a:defRPr kumimoji="1" sz="8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4980" rtl="0" eaLnBrk="1" latinLnBrk="0" hangingPunct="1">
        <a:defRPr kumimoji="1" sz="856" kern="1200">
          <a:solidFill>
            <a:schemeClr val="tx1"/>
          </a:solidFill>
          <a:latin typeface="+mn-lt"/>
          <a:ea typeface="+mn-ea"/>
          <a:cs typeface="+mn-cs"/>
        </a:defRPr>
      </a:lvl1pPr>
      <a:lvl2pPr marL="217490" algn="l" defTabSz="434980" rtl="0" eaLnBrk="1" latinLnBrk="0" hangingPunct="1">
        <a:defRPr kumimoji="1" sz="856" kern="1200">
          <a:solidFill>
            <a:schemeClr val="tx1"/>
          </a:solidFill>
          <a:latin typeface="+mn-lt"/>
          <a:ea typeface="+mn-ea"/>
          <a:cs typeface="+mn-cs"/>
        </a:defRPr>
      </a:lvl2pPr>
      <a:lvl3pPr marL="434980" algn="l" defTabSz="434980" rtl="0" eaLnBrk="1" latinLnBrk="0" hangingPunct="1">
        <a:defRPr kumimoji="1" sz="856" kern="1200">
          <a:solidFill>
            <a:schemeClr val="tx1"/>
          </a:solidFill>
          <a:latin typeface="+mn-lt"/>
          <a:ea typeface="+mn-ea"/>
          <a:cs typeface="+mn-cs"/>
        </a:defRPr>
      </a:lvl3pPr>
      <a:lvl4pPr marL="652470" algn="l" defTabSz="434980" rtl="0" eaLnBrk="1" latinLnBrk="0" hangingPunct="1">
        <a:defRPr kumimoji="1" sz="856" kern="1200">
          <a:solidFill>
            <a:schemeClr val="tx1"/>
          </a:solidFill>
          <a:latin typeface="+mn-lt"/>
          <a:ea typeface="+mn-ea"/>
          <a:cs typeface="+mn-cs"/>
        </a:defRPr>
      </a:lvl4pPr>
      <a:lvl5pPr marL="869960" algn="l" defTabSz="434980" rtl="0" eaLnBrk="1" latinLnBrk="0" hangingPunct="1">
        <a:defRPr kumimoji="1" sz="856" kern="1200">
          <a:solidFill>
            <a:schemeClr val="tx1"/>
          </a:solidFill>
          <a:latin typeface="+mn-lt"/>
          <a:ea typeface="+mn-ea"/>
          <a:cs typeface="+mn-cs"/>
        </a:defRPr>
      </a:lvl5pPr>
      <a:lvl6pPr marL="1087450" algn="l" defTabSz="434980" rtl="0" eaLnBrk="1" latinLnBrk="0" hangingPunct="1">
        <a:defRPr kumimoji="1" sz="856" kern="1200">
          <a:solidFill>
            <a:schemeClr val="tx1"/>
          </a:solidFill>
          <a:latin typeface="+mn-lt"/>
          <a:ea typeface="+mn-ea"/>
          <a:cs typeface="+mn-cs"/>
        </a:defRPr>
      </a:lvl6pPr>
      <a:lvl7pPr marL="1304940" algn="l" defTabSz="434980" rtl="0" eaLnBrk="1" latinLnBrk="0" hangingPunct="1">
        <a:defRPr kumimoji="1" sz="856" kern="1200">
          <a:solidFill>
            <a:schemeClr val="tx1"/>
          </a:solidFill>
          <a:latin typeface="+mn-lt"/>
          <a:ea typeface="+mn-ea"/>
          <a:cs typeface="+mn-cs"/>
        </a:defRPr>
      </a:lvl7pPr>
      <a:lvl8pPr marL="1522430" algn="l" defTabSz="434980" rtl="0" eaLnBrk="1" latinLnBrk="0" hangingPunct="1">
        <a:defRPr kumimoji="1" sz="856" kern="1200">
          <a:solidFill>
            <a:schemeClr val="tx1"/>
          </a:solidFill>
          <a:latin typeface="+mn-lt"/>
          <a:ea typeface="+mn-ea"/>
          <a:cs typeface="+mn-cs"/>
        </a:defRPr>
      </a:lvl8pPr>
      <a:lvl9pPr marL="1739920" algn="l" defTabSz="434980" rtl="0" eaLnBrk="1" latinLnBrk="0" hangingPunct="1">
        <a:defRPr kumimoji="1" sz="8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/>
          <p:cNvGrpSpPr/>
          <p:nvPr/>
        </p:nvGrpSpPr>
        <p:grpSpPr>
          <a:xfrm>
            <a:off x="-85080" y="-46116"/>
            <a:ext cx="7198248" cy="3399679"/>
            <a:chOff x="457153" y="1270751"/>
            <a:chExt cx="6901840" cy="3259688"/>
          </a:xfrm>
        </p:grpSpPr>
        <p:sp>
          <p:nvSpPr>
            <p:cNvPr id="37" name="正方形/長方形 36"/>
            <p:cNvSpPr/>
            <p:nvPr/>
          </p:nvSpPr>
          <p:spPr>
            <a:xfrm>
              <a:off x="4547932" y="2423263"/>
              <a:ext cx="2811061" cy="9502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sz="2503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X</a:t>
              </a:r>
              <a:r>
                <a:rPr lang="ja-JP" altLang="en-US" sz="2503" dirty="0" err="1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，</a:t>
              </a:r>
              <a:r>
                <a:rPr lang="en-US" altLang="ja-JP" sz="2503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Y </a:t>
              </a:r>
              <a:r>
                <a:rPr lang="ja-JP" altLang="en-US" sz="2503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軸</a:t>
              </a:r>
              <a:r>
                <a:rPr lang="en-US" altLang="ja-JP" sz="2503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 : </a:t>
              </a:r>
              <a:r>
                <a:rPr lang="ja-JP" altLang="en-US" sz="2503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空間方向</a:t>
              </a:r>
              <a:r>
                <a:rPr lang="en-US" altLang="ja-JP" sz="2086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/>
              </a:r>
              <a:br>
                <a:rPr lang="en-US" altLang="ja-JP" sz="2086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</a:br>
              <a:endParaRPr lang="en-US" altLang="ja-JP" sz="834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endParaRPr>
            </a:p>
            <a:p>
              <a:r>
                <a:rPr lang="en-US" altLang="ja-JP" sz="2503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   Z </a:t>
              </a:r>
              <a:r>
                <a:rPr lang="ja-JP" altLang="en-US" sz="2503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軸   </a:t>
              </a:r>
              <a:r>
                <a:rPr lang="en-US" altLang="ja-JP" sz="2503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 : </a:t>
              </a:r>
              <a:r>
                <a:rPr lang="ja-JP" altLang="en-US" sz="2503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波長方向</a:t>
              </a:r>
              <a:endParaRPr lang="en-US" altLang="ja-JP" sz="2503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endParaRPr>
            </a:p>
          </p:txBody>
        </p:sp>
        <p:grpSp>
          <p:nvGrpSpPr>
            <p:cNvPr id="111" name="グループ化 110"/>
            <p:cNvGrpSpPr/>
            <p:nvPr/>
          </p:nvGrpSpPr>
          <p:grpSpPr>
            <a:xfrm>
              <a:off x="1223736" y="2062941"/>
              <a:ext cx="2701762" cy="2467498"/>
              <a:chOff x="7993791" y="4170290"/>
              <a:chExt cx="2701762" cy="2467498"/>
            </a:xfrm>
          </p:grpSpPr>
          <p:pic>
            <p:nvPicPr>
              <p:cNvPr id="112" name="図 11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278528">
                <a:off x="7996803" y="4477788"/>
                <a:ext cx="2698747" cy="2160000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  <a:scene3d>
                <a:camera prst="isometricOffAxis2Top"/>
                <a:lightRig rig="threePt" dir="t"/>
              </a:scene3d>
            </p:spPr>
          </p:pic>
          <p:pic>
            <p:nvPicPr>
              <p:cNvPr id="113" name="図 11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278528">
                <a:off x="7996805" y="4400872"/>
                <a:ext cx="2698747" cy="2160000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  <a:scene3d>
                <a:camera prst="isometricOffAxis2Top"/>
                <a:lightRig rig="threePt" dir="t"/>
              </a:scene3d>
            </p:spPr>
          </p:pic>
          <p:pic>
            <p:nvPicPr>
              <p:cNvPr id="114" name="図 11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278528">
                <a:off x="7993791" y="4324672"/>
                <a:ext cx="2698747" cy="2160000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  <a:scene3d>
                <a:camera prst="isometricOffAxis2Top"/>
                <a:lightRig rig="threePt" dir="t"/>
              </a:scene3d>
            </p:spPr>
          </p:pic>
          <p:pic>
            <p:nvPicPr>
              <p:cNvPr id="115" name="図 11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278528">
                <a:off x="7996806" y="4241049"/>
                <a:ext cx="2698747" cy="2160000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  <a:scene3d>
                <a:camera prst="isometricOffAxis2Top"/>
                <a:lightRig rig="threePt" dir="t"/>
              </a:scene3d>
            </p:spPr>
          </p:pic>
          <p:pic>
            <p:nvPicPr>
              <p:cNvPr id="116" name="図 11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278528">
                <a:off x="7993791" y="4170290"/>
                <a:ext cx="2698747" cy="2160000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  <a:scene3d>
                <a:camera prst="isometricOffAxis2Top"/>
                <a:lightRig rig="threePt" dir="t"/>
              </a:scene3d>
            </p:spPr>
          </p:pic>
        </p:grpSp>
        <p:grpSp>
          <p:nvGrpSpPr>
            <p:cNvPr id="99" name="グループ化 98"/>
            <p:cNvGrpSpPr/>
            <p:nvPr/>
          </p:nvGrpSpPr>
          <p:grpSpPr>
            <a:xfrm>
              <a:off x="1227421" y="1665935"/>
              <a:ext cx="2701762" cy="2467498"/>
              <a:chOff x="7993791" y="4170290"/>
              <a:chExt cx="2701762" cy="2467498"/>
            </a:xfrm>
          </p:grpSpPr>
          <p:pic>
            <p:nvPicPr>
              <p:cNvPr id="100" name="図 9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278528">
                <a:off x="7996803" y="4477788"/>
                <a:ext cx="2698747" cy="2160000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  <a:scene3d>
                <a:camera prst="isometricOffAxis2Top"/>
                <a:lightRig rig="threePt" dir="t"/>
              </a:scene3d>
            </p:spPr>
          </p:pic>
          <p:pic>
            <p:nvPicPr>
              <p:cNvPr id="101" name="図 10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278528">
                <a:off x="7996805" y="4400872"/>
                <a:ext cx="2698747" cy="2160000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  <a:scene3d>
                <a:camera prst="isometricOffAxis2Top"/>
                <a:lightRig rig="threePt" dir="t"/>
              </a:scene3d>
            </p:spPr>
          </p:pic>
          <p:pic>
            <p:nvPicPr>
              <p:cNvPr id="102" name="図 10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278528">
                <a:off x="7993791" y="4324672"/>
                <a:ext cx="2698747" cy="2160000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  <a:scene3d>
                <a:camera prst="isometricOffAxis2Top"/>
                <a:lightRig rig="threePt" dir="t"/>
              </a:scene3d>
            </p:spPr>
          </p:pic>
          <p:pic>
            <p:nvPicPr>
              <p:cNvPr id="103" name="図 10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278528">
                <a:off x="7996806" y="4241049"/>
                <a:ext cx="2698747" cy="2160000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  <a:scene3d>
                <a:camera prst="isometricOffAxis2Top"/>
                <a:lightRig rig="threePt" dir="t"/>
              </a:scene3d>
            </p:spPr>
          </p:pic>
          <p:pic>
            <p:nvPicPr>
              <p:cNvPr id="104" name="図 10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278528">
                <a:off x="7993791" y="4170290"/>
                <a:ext cx="2698747" cy="2160000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  <a:scene3d>
                <a:camera prst="isometricOffAxis2Top"/>
                <a:lightRig rig="threePt" dir="t"/>
              </a:scene3d>
            </p:spPr>
          </p:pic>
        </p:grpSp>
        <p:grpSp>
          <p:nvGrpSpPr>
            <p:cNvPr id="20" name="グループ化 19"/>
            <p:cNvGrpSpPr/>
            <p:nvPr/>
          </p:nvGrpSpPr>
          <p:grpSpPr>
            <a:xfrm>
              <a:off x="1228687" y="1270751"/>
              <a:ext cx="2701762" cy="2467498"/>
              <a:chOff x="7993791" y="4170290"/>
              <a:chExt cx="2701762" cy="2467498"/>
            </a:xfrm>
          </p:grpSpPr>
          <p:pic>
            <p:nvPicPr>
              <p:cNvPr id="94" name="図 9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278528">
                <a:off x="7996803" y="4477788"/>
                <a:ext cx="2698747" cy="2160000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  <a:scene3d>
                <a:camera prst="isometricOffAxis2Top"/>
                <a:lightRig rig="threePt" dir="t"/>
              </a:scene3d>
            </p:spPr>
          </p:pic>
          <p:pic>
            <p:nvPicPr>
              <p:cNvPr id="95" name="図 9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278528">
                <a:off x="7996805" y="4400872"/>
                <a:ext cx="2698747" cy="2160000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  <a:scene3d>
                <a:camera prst="isometricOffAxis2Top"/>
                <a:lightRig rig="threePt" dir="t"/>
              </a:scene3d>
            </p:spPr>
          </p:pic>
          <p:pic>
            <p:nvPicPr>
              <p:cNvPr id="96" name="図 9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278528">
                <a:off x="7993791" y="4324672"/>
                <a:ext cx="2698747" cy="2160000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  <a:scene3d>
                <a:camera prst="isometricOffAxis2Top"/>
                <a:lightRig rig="threePt" dir="t"/>
              </a:scene3d>
            </p:spPr>
          </p:pic>
          <p:pic>
            <p:nvPicPr>
              <p:cNvPr id="97" name="図 9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278528">
                <a:off x="7996806" y="4241049"/>
                <a:ext cx="2698747" cy="2160000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  <a:scene3d>
                <a:camera prst="isometricOffAxis2Top"/>
                <a:lightRig rig="threePt" dir="t"/>
              </a:scene3d>
            </p:spPr>
          </p:pic>
          <p:pic>
            <p:nvPicPr>
              <p:cNvPr id="98" name="図 9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278528">
                <a:off x="7993791" y="4170290"/>
                <a:ext cx="2698747" cy="2160000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  <a:scene3d>
                <a:camera prst="isometricOffAxis2Top"/>
                <a:lightRig rig="threePt" dir="t"/>
              </a:scene3d>
            </p:spPr>
          </p:pic>
        </p:grpSp>
        <p:grpSp>
          <p:nvGrpSpPr>
            <p:cNvPr id="5" name="グループ化 4"/>
            <p:cNvGrpSpPr/>
            <p:nvPr/>
          </p:nvGrpSpPr>
          <p:grpSpPr>
            <a:xfrm>
              <a:off x="457153" y="1675945"/>
              <a:ext cx="4083400" cy="2289115"/>
              <a:chOff x="526105" y="1896221"/>
              <a:chExt cx="4083400" cy="2289115"/>
            </a:xfrm>
          </p:grpSpPr>
          <p:cxnSp>
            <p:nvCxnSpPr>
              <p:cNvPr id="15" name="直線矢印コネクタ 14"/>
              <p:cNvCxnSpPr/>
              <p:nvPr/>
            </p:nvCxnSpPr>
            <p:spPr>
              <a:xfrm>
                <a:off x="894439" y="2814913"/>
                <a:ext cx="91" cy="137042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正方形/長方形 24"/>
              <p:cNvSpPr/>
              <p:nvPr/>
            </p:nvSpPr>
            <p:spPr>
              <a:xfrm>
                <a:off x="4251078" y="2800199"/>
                <a:ext cx="358427" cy="457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503" dirty="0">
                    <a:latin typeface="Segoe UI" panose="020B0502040204020203" pitchFamily="34" charset="0"/>
                    <a:ea typeface="メイリオ" panose="020B0604030504040204" pitchFamily="50" charset="-128"/>
                    <a:cs typeface="Segoe UI" panose="020B0502040204020203" pitchFamily="34" charset="0"/>
                  </a:rPr>
                  <a:t>X</a:t>
                </a:r>
                <a:endParaRPr lang="ja-JP" altLang="en-US" sz="2503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26" name="正方形/長方形 25"/>
              <p:cNvSpPr/>
              <p:nvPr/>
            </p:nvSpPr>
            <p:spPr>
              <a:xfrm>
                <a:off x="1147996" y="1896221"/>
                <a:ext cx="347669" cy="457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503" dirty="0">
                    <a:latin typeface="Segoe UI" panose="020B0502040204020203" pitchFamily="34" charset="0"/>
                    <a:ea typeface="メイリオ" panose="020B0604030504040204" pitchFamily="50" charset="-128"/>
                    <a:cs typeface="Segoe UI" panose="020B0502040204020203" pitchFamily="34" charset="0"/>
                  </a:rPr>
                  <a:t>Y</a:t>
                </a:r>
                <a:endParaRPr lang="ja-JP" altLang="en-US" sz="2503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27" name="正方形/長方形 26"/>
              <p:cNvSpPr/>
              <p:nvPr/>
            </p:nvSpPr>
            <p:spPr>
              <a:xfrm>
                <a:off x="526105" y="3286552"/>
                <a:ext cx="352279" cy="457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503" dirty="0">
                    <a:latin typeface="Segoe UI" panose="020B0502040204020203" pitchFamily="34" charset="0"/>
                    <a:ea typeface="メイリオ" panose="020B0604030504040204" pitchFamily="50" charset="-128"/>
                    <a:cs typeface="Segoe UI" panose="020B0502040204020203" pitchFamily="34" charset="0"/>
                  </a:rPr>
                  <a:t>Z</a:t>
                </a:r>
                <a:endParaRPr lang="ja-JP" altLang="en-US" sz="2503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endParaRPr>
              </a:p>
            </p:txBody>
          </p:sp>
          <p:cxnSp>
            <p:nvCxnSpPr>
              <p:cNvPr id="30" name="直線矢印コネクタ 29"/>
              <p:cNvCxnSpPr/>
              <p:nvPr/>
            </p:nvCxnSpPr>
            <p:spPr>
              <a:xfrm flipV="1">
                <a:off x="879427" y="2800199"/>
                <a:ext cx="3638434" cy="1471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矢印コネクタ 30"/>
              <p:cNvCxnSpPr/>
              <p:nvPr/>
            </p:nvCxnSpPr>
            <p:spPr>
              <a:xfrm flipV="1">
                <a:off x="879427" y="2091949"/>
                <a:ext cx="791346" cy="72057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9474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11</Words>
  <Application>Microsoft Office PowerPoint</Application>
  <PresentationFormat>ユーザー設定</PresentationFormat>
  <Paragraphs>6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メイリオ</vt:lpstr>
      <vt:lpstr>游ゴシック</vt:lpstr>
      <vt:lpstr>游ゴシック Light</vt:lpstr>
      <vt:lpstr>Arial</vt:lpstr>
      <vt:lpstr>Calibri</vt:lpstr>
      <vt:lpstr>Calibri Light</vt:lpstr>
      <vt:lpstr>Segoe UI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yamauchi</dc:creator>
  <cp:lastModifiedBy>yamauchi</cp:lastModifiedBy>
  <cp:revision>3</cp:revision>
  <dcterms:created xsi:type="dcterms:W3CDTF">2019-12-12T13:50:58Z</dcterms:created>
  <dcterms:modified xsi:type="dcterms:W3CDTF">2019-12-14T08:42:09Z</dcterms:modified>
</cp:coreProperties>
</file>