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64213" cy="3463925"/>
  <p:notesSz cx="6858000" cy="9144000"/>
  <p:defaultTextStyle>
    <a:defPPr>
      <a:defRPr lang="ja-JP"/>
    </a:defPPr>
    <a:lvl1pPr marL="0" algn="l" defTabSz="442935" rtl="0" eaLnBrk="1" latinLnBrk="0" hangingPunct="1">
      <a:defRPr kumimoji="1" sz="872" kern="1200">
        <a:solidFill>
          <a:schemeClr val="tx1"/>
        </a:solidFill>
        <a:latin typeface="+mn-lt"/>
        <a:ea typeface="+mn-ea"/>
        <a:cs typeface="+mn-cs"/>
      </a:defRPr>
    </a:lvl1pPr>
    <a:lvl2pPr marL="221468" algn="l" defTabSz="442935" rtl="0" eaLnBrk="1" latinLnBrk="0" hangingPunct="1">
      <a:defRPr kumimoji="1" sz="872" kern="1200">
        <a:solidFill>
          <a:schemeClr val="tx1"/>
        </a:solidFill>
        <a:latin typeface="+mn-lt"/>
        <a:ea typeface="+mn-ea"/>
        <a:cs typeface="+mn-cs"/>
      </a:defRPr>
    </a:lvl2pPr>
    <a:lvl3pPr marL="442935" algn="l" defTabSz="442935" rtl="0" eaLnBrk="1" latinLnBrk="0" hangingPunct="1">
      <a:defRPr kumimoji="1" sz="872" kern="1200">
        <a:solidFill>
          <a:schemeClr val="tx1"/>
        </a:solidFill>
        <a:latin typeface="+mn-lt"/>
        <a:ea typeface="+mn-ea"/>
        <a:cs typeface="+mn-cs"/>
      </a:defRPr>
    </a:lvl3pPr>
    <a:lvl4pPr marL="664403" algn="l" defTabSz="442935" rtl="0" eaLnBrk="1" latinLnBrk="0" hangingPunct="1">
      <a:defRPr kumimoji="1" sz="872" kern="1200">
        <a:solidFill>
          <a:schemeClr val="tx1"/>
        </a:solidFill>
        <a:latin typeface="+mn-lt"/>
        <a:ea typeface="+mn-ea"/>
        <a:cs typeface="+mn-cs"/>
      </a:defRPr>
    </a:lvl4pPr>
    <a:lvl5pPr marL="885871" algn="l" defTabSz="442935" rtl="0" eaLnBrk="1" latinLnBrk="0" hangingPunct="1">
      <a:defRPr kumimoji="1" sz="872" kern="1200">
        <a:solidFill>
          <a:schemeClr val="tx1"/>
        </a:solidFill>
        <a:latin typeface="+mn-lt"/>
        <a:ea typeface="+mn-ea"/>
        <a:cs typeface="+mn-cs"/>
      </a:defRPr>
    </a:lvl5pPr>
    <a:lvl6pPr marL="1107338" algn="l" defTabSz="442935" rtl="0" eaLnBrk="1" latinLnBrk="0" hangingPunct="1">
      <a:defRPr kumimoji="1" sz="872" kern="1200">
        <a:solidFill>
          <a:schemeClr val="tx1"/>
        </a:solidFill>
        <a:latin typeface="+mn-lt"/>
        <a:ea typeface="+mn-ea"/>
        <a:cs typeface="+mn-cs"/>
      </a:defRPr>
    </a:lvl6pPr>
    <a:lvl7pPr marL="1328806" algn="l" defTabSz="442935" rtl="0" eaLnBrk="1" latinLnBrk="0" hangingPunct="1">
      <a:defRPr kumimoji="1" sz="872" kern="1200">
        <a:solidFill>
          <a:schemeClr val="tx1"/>
        </a:solidFill>
        <a:latin typeface="+mn-lt"/>
        <a:ea typeface="+mn-ea"/>
        <a:cs typeface="+mn-cs"/>
      </a:defRPr>
    </a:lvl7pPr>
    <a:lvl8pPr marL="1550274" algn="l" defTabSz="442935" rtl="0" eaLnBrk="1" latinLnBrk="0" hangingPunct="1">
      <a:defRPr kumimoji="1" sz="872" kern="1200">
        <a:solidFill>
          <a:schemeClr val="tx1"/>
        </a:solidFill>
        <a:latin typeface="+mn-lt"/>
        <a:ea typeface="+mn-ea"/>
        <a:cs typeface="+mn-cs"/>
      </a:defRPr>
    </a:lvl8pPr>
    <a:lvl9pPr marL="1771741" algn="l" defTabSz="442935" rtl="0" eaLnBrk="1" latinLnBrk="0" hangingPunct="1">
      <a:defRPr kumimoji="1" sz="87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mauchi" initials="y" lastIdx="1" clrIdx="0">
    <p:extLst>
      <p:ext uri="{19B8F6BF-5375-455C-9EA6-DF929625EA0E}">
        <p15:presenceInfo xmlns:p15="http://schemas.microsoft.com/office/powerpoint/2012/main" userId="yamauc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>
        <p:scale>
          <a:sx n="100" d="100"/>
          <a:sy n="100" d="100"/>
        </p:scale>
        <p:origin x="114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Sheet1!$B$5:$F$5</c:f>
              <c:numCache>
                <c:formatCode>General</c:formatCode>
                <c:ptCount val="5"/>
                <c:pt idx="0">
                  <c:v>74.855491329479776</c:v>
                </c:pt>
                <c:pt idx="1">
                  <c:v>24.193548387096776</c:v>
                </c:pt>
                <c:pt idx="2">
                  <c:v>15.062287655719139</c:v>
                </c:pt>
                <c:pt idx="3">
                  <c:v>5.3719008264462813</c:v>
                </c:pt>
                <c:pt idx="4">
                  <c:v>4.7846889952153111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1E5-4DD0-BBBE-72A404134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3208192"/>
        <c:axId val="423204032"/>
      </c:scatterChart>
      <c:valAx>
        <c:axId val="42320819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423204032"/>
        <c:crosses val="autoZero"/>
        <c:crossBetween val="midCat"/>
      </c:valAx>
      <c:valAx>
        <c:axId val="42320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3208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527" y="566897"/>
            <a:ext cx="4323160" cy="1205959"/>
          </a:xfrm>
        </p:spPr>
        <p:txBody>
          <a:bodyPr anchor="b"/>
          <a:lstStyle>
            <a:lvl1pPr algn="ctr">
              <a:defRPr sz="28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527" y="1819363"/>
            <a:ext cx="4323160" cy="836313"/>
          </a:xfrm>
        </p:spPr>
        <p:txBody>
          <a:bodyPr/>
          <a:lstStyle>
            <a:lvl1pPr marL="0" indent="0" algn="ctr">
              <a:buNone/>
              <a:defRPr sz="1135"/>
            </a:lvl1pPr>
            <a:lvl2pPr marL="216164" indent="0" algn="ctr">
              <a:buNone/>
              <a:defRPr sz="946"/>
            </a:lvl2pPr>
            <a:lvl3pPr marL="432328" indent="0" algn="ctr">
              <a:buNone/>
              <a:defRPr sz="851"/>
            </a:lvl3pPr>
            <a:lvl4pPr marL="648492" indent="0" algn="ctr">
              <a:buNone/>
              <a:defRPr sz="756"/>
            </a:lvl4pPr>
            <a:lvl5pPr marL="864657" indent="0" algn="ctr">
              <a:buNone/>
              <a:defRPr sz="756"/>
            </a:lvl5pPr>
            <a:lvl6pPr marL="1080821" indent="0" algn="ctr">
              <a:buNone/>
              <a:defRPr sz="756"/>
            </a:lvl6pPr>
            <a:lvl7pPr marL="1296985" indent="0" algn="ctr">
              <a:buNone/>
              <a:defRPr sz="756"/>
            </a:lvl7pPr>
            <a:lvl8pPr marL="1513149" indent="0" algn="ctr">
              <a:buNone/>
              <a:defRPr sz="756"/>
            </a:lvl8pPr>
            <a:lvl9pPr marL="1729313" indent="0" algn="ctr">
              <a:buNone/>
              <a:defRPr sz="756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7-D99B-4A1F-883D-A0C3EECF950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EF61-6467-41EA-BA62-995BEF959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6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7-D99B-4A1F-883D-A0C3EECF950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EF61-6467-41EA-BA62-995BEF959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3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5015" y="184422"/>
            <a:ext cx="1242908" cy="293551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289" y="184422"/>
            <a:ext cx="3656673" cy="293551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7-D99B-4A1F-883D-A0C3EECF950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EF61-6467-41EA-BA62-995BEF959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4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7-D99B-4A1F-883D-A0C3EECF950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EF61-6467-41EA-BA62-995BEF959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9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87" y="863576"/>
            <a:ext cx="4971634" cy="1440896"/>
          </a:xfrm>
        </p:spPr>
        <p:txBody>
          <a:bodyPr anchor="b"/>
          <a:lstStyle>
            <a:lvl1pPr>
              <a:defRPr sz="28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287" y="2318104"/>
            <a:ext cx="4971634" cy="757733"/>
          </a:xfrm>
        </p:spPr>
        <p:txBody>
          <a:bodyPr/>
          <a:lstStyle>
            <a:lvl1pPr marL="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1pPr>
            <a:lvl2pPr marL="216164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2pPr>
            <a:lvl3pPr marL="432328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49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6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82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98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314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9313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7-D99B-4A1F-883D-A0C3EECF950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EF61-6467-41EA-BA62-995BEF959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09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89" y="922109"/>
            <a:ext cx="2449791" cy="219782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8133" y="922109"/>
            <a:ext cx="2449791" cy="219782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7-D99B-4A1F-883D-A0C3EECF950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EF61-6467-41EA-BA62-995BEF959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03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0" y="184422"/>
            <a:ext cx="4971634" cy="6695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041" y="849143"/>
            <a:ext cx="2438532" cy="416152"/>
          </a:xfrm>
        </p:spPr>
        <p:txBody>
          <a:bodyPr anchor="b"/>
          <a:lstStyle>
            <a:lvl1pPr marL="0" indent="0">
              <a:buNone/>
              <a:defRPr sz="1135" b="1"/>
            </a:lvl1pPr>
            <a:lvl2pPr marL="216164" indent="0">
              <a:buNone/>
              <a:defRPr sz="946" b="1"/>
            </a:lvl2pPr>
            <a:lvl3pPr marL="432328" indent="0">
              <a:buNone/>
              <a:defRPr sz="851" b="1"/>
            </a:lvl3pPr>
            <a:lvl4pPr marL="648492" indent="0">
              <a:buNone/>
              <a:defRPr sz="756" b="1"/>
            </a:lvl4pPr>
            <a:lvl5pPr marL="864657" indent="0">
              <a:buNone/>
              <a:defRPr sz="756" b="1"/>
            </a:lvl5pPr>
            <a:lvl6pPr marL="1080821" indent="0">
              <a:buNone/>
              <a:defRPr sz="756" b="1"/>
            </a:lvl6pPr>
            <a:lvl7pPr marL="1296985" indent="0">
              <a:buNone/>
              <a:defRPr sz="756" b="1"/>
            </a:lvl7pPr>
            <a:lvl8pPr marL="1513149" indent="0">
              <a:buNone/>
              <a:defRPr sz="756" b="1"/>
            </a:lvl8pPr>
            <a:lvl9pPr marL="1729313" indent="0">
              <a:buNone/>
              <a:defRPr sz="75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041" y="1265295"/>
            <a:ext cx="2438532" cy="186105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8133" y="849143"/>
            <a:ext cx="2450541" cy="416152"/>
          </a:xfrm>
        </p:spPr>
        <p:txBody>
          <a:bodyPr anchor="b"/>
          <a:lstStyle>
            <a:lvl1pPr marL="0" indent="0">
              <a:buNone/>
              <a:defRPr sz="1135" b="1"/>
            </a:lvl1pPr>
            <a:lvl2pPr marL="216164" indent="0">
              <a:buNone/>
              <a:defRPr sz="946" b="1"/>
            </a:lvl2pPr>
            <a:lvl3pPr marL="432328" indent="0">
              <a:buNone/>
              <a:defRPr sz="851" b="1"/>
            </a:lvl3pPr>
            <a:lvl4pPr marL="648492" indent="0">
              <a:buNone/>
              <a:defRPr sz="756" b="1"/>
            </a:lvl4pPr>
            <a:lvl5pPr marL="864657" indent="0">
              <a:buNone/>
              <a:defRPr sz="756" b="1"/>
            </a:lvl5pPr>
            <a:lvl6pPr marL="1080821" indent="0">
              <a:buNone/>
              <a:defRPr sz="756" b="1"/>
            </a:lvl6pPr>
            <a:lvl7pPr marL="1296985" indent="0">
              <a:buNone/>
              <a:defRPr sz="756" b="1"/>
            </a:lvl7pPr>
            <a:lvl8pPr marL="1513149" indent="0">
              <a:buNone/>
              <a:defRPr sz="756" b="1"/>
            </a:lvl8pPr>
            <a:lvl9pPr marL="1729313" indent="0">
              <a:buNone/>
              <a:defRPr sz="75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8133" y="1265295"/>
            <a:ext cx="2450541" cy="186105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7-D99B-4A1F-883D-A0C3EECF950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EF61-6467-41EA-BA62-995BEF959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09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7-D99B-4A1F-883D-A0C3EECF950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EF61-6467-41EA-BA62-995BEF959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96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7-D99B-4A1F-883D-A0C3EECF950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EF61-6467-41EA-BA62-995BEF959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36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0" y="230928"/>
            <a:ext cx="1859109" cy="808249"/>
          </a:xfrm>
        </p:spPr>
        <p:txBody>
          <a:bodyPr anchor="b"/>
          <a:lstStyle>
            <a:lvl1pPr>
              <a:defRPr sz="151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541" y="498741"/>
            <a:ext cx="2918133" cy="2461632"/>
          </a:xfrm>
        </p:spPr>
        <p:txBody>
          <a:bodyPr/>
          <a:lstStyle>
            <a:lvl1pPr>
              <a:defRPr sz="1513"/>
            </a:lvl1pPr>
            <a:lvl2pPr>
              <a:defRPr sz="1324"/>
            </a:lvl2pPr>
            <a:lvl3pPr>
              <a:defRPr sz="1135"/>
            </a:lvl3pPr>
            <a:lvl4pPr>
              <a:defRPr sz="946"/>
            </a:lvl4pPr>
            <a:lvl5pPr>
              <a:defRPr sz="946"/>
            </a:lvl5pPr>
            <a:lvl6pPr>
              <a:defRPr sz="946"/>
            </a:lvl6pPr>
            <a:lvl7pPr>
              <a:defRPr sz="946"/>
            </a:lvl7pPr>
            <a:lvl8pPr>
              <a:defRPr sz="946"/>
            </a:lvl8pPr>
            <a:lvl9pPr>
              <a:defRPr sz="94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040" y="1039177"/>
            <a:ext cx="1859109" cy="1925205"/>
          </a:xfrm>
        </p:spPr>
        <p:txBody>
          <a:bodyPr/>
          <a:lstStyle>
            <a:lvl1pPr marL="0" indent="0">
              <a:buNone/>
              <a:defRPr sz="756"/>
            </a:lvl1pPr>
            <a:lvl2pPr marL="216164" indent="0">
              <a:buNone/>
              <a:defRPr sz="662"/>
            </a:lvl2pPr>
            <a:lvl3pPr marL="432328" indent="0">
              <a:buNone/>
              <a:defRPr sz="567"/>
            </a:lvl3pPr>
            <a:lvl4pPr marL="648492" indent="0">
              <a:buNone/>
              <a:defRPr sz="473"/>
            </a:lvl4pPr>
            <a:lvl5pPr marL="864657" indent="0">
              <a:buNone/>
              <a:defRPr sz="473"/>
            </a:lvl5pPr>
            <a:lvl6pPr marL="1080821" indent="0">
              <a:buNone/>
              <a:defRPr sz="473"/>
            </a:lvl6pPr>
            <a:lvl7pPr marL="1296985" indent="0">
              <a:buNone/>
              <a:defRPr sz="473"/>
            </a:lvl7pPr>
            <a:lvl8pPr marL="1513149" indent="0">
              <a:buNone/>
              <a:defRPr sz="473"/>
            </a:lvl8pPr>
            <a:lvl9pPr marL="1729313" indent="0">
              <a:buNone/>
              <a:defRPr sz="47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7-D99B-4A1F-883D-A0C3EECF950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EF61-6467-41EA-BA62-995BEF959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9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0" y="230928"/>
            <a:ext cx="1859109" cy="808249"/>
          </a:xfrm>
        </p:spPr>
        <p:txBody>
          <a:bodyPr anchor="b"/>
          <a:lstStyle>
            <a:lvl1pPr>
              <a:defRPr sz="151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0541" y="498741"/>
            <a:ext cx="2918133" cy="2461632"/>
          </a:xfrm>
        </p:spPr>
        <p:txBody>
          <a:bodyPr anchor="t"/>
          <a:lstStyle>
            <a:lvl1pPr marL="0" indent="0">
              <a:buNone/>
              <a:defRPr sz="1513"/>
            </a:lvl1pPr>
            <a:lvl2pPr marL="216164" indent="0">
              <a:buNone/>
              <a:defRPr sz="1324"/>
            </a:lvl2pPr>
            <a:lvl3pPr marL="432328" indent="0">
              <a:buNone/>
              <a:defRPr sz="1135"/>
            </a:lvl3pPr>
            <a:lvl4pPr marL="648492" indent="0">
              <a:buNone/>
              <a:defRPr sz="946"/>
            </a:lvl4pPr>
            <a:lvl5pPr marL="864657" indent="0">
              <a:buNone/>
              <a:defRPr sz="946"/>
            </a:lvl5pPr>
            <a:lvl6pPr marL="1080821" indent="0">
              <a:buNone/>
              <a:defRPr sz="946"/>
            </a:lvl6pPr>
            <a:lvl7pPr marL="1296985" indent="0">
              <a:buNone/>
              <a:defRPr sz="946"/>
            </a:lvl7pPr>
            <a:lvl8pPr marL="1513149" indent="0">
              <a:buNone/>
              <a:defRPr sz="946"/>
            </a:lvl8pPr>
            <a:lvl9pPr marL="1729313" indent="0">
              <a:buNone/>
              <a:defRPr sz="94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040" y="1039177"/>
            <a:ext cx="1859109" cy="1925205"/>
          </a:xfrm>
        </p:spPr>
        <p:txBody>
          <a:bodyPr/>
          <a:lstStyle>
            <a:lvl1pPr marL="0" indent="0">
              <a:buNone/>
              <a:defRPr sz="756"/>
            </a:lvl1pPr>
            <a:lvl2pPr marL="216164" indent="0">
              <a:buNone/>
              <a:defRPr sz="662"/>
            </a:lvl2pPr>
            <a:lvl3pPr marL="432328" indent="0">
              <a:buNone/>
              <a:defRPr sz="567"/>
            </a:lvl3pPr>
            <a:lvl4pPr marL="648492" indent="0">
              <a:buNone/>
              <a:defRPr sz="473"/>
            </a:lvl4pPr>
            <a:lvl5pPr marL="864657" indent="0">
              <a:buNone/>
              <a:defRPr sz="473"/>
            </a:lvl5pPr>
            <a:lvl6pPr marL="1080821" indent="0">
              <a:buNone/>
              <a:defRPr sz="473"/>
            </a:lvl6pPr>
            <a:lvl7pPr marL="1296985" indent="0">
              <a:buNone/>
              <a:defRPr sz="473"/>
            </a:lvl7pPr>
            <a:lvl8pPr marL="1513149" indent="0">
              <a:buNone/>
              <a:defRPr sz="473"/>
            </a:lvl8pPr>
            <a:lvl9pPr marL="1729313" indent="0">
              <a:buNone/>
              <a:defRPr sz="47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627-D99B-4A1F-883D-A0C3EECF950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EF61-6467-41EA-BA62-995BEF959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34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290" y="184422"/>
            <a:ext cx="4971634" cy="66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90" y="922109"/>
            <a:ext cx="4971634" cy="219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290" y="3210546"/>
            <a:ext cx="1296948" cy="184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0627-D99B-4A1F-883D-A0C3EECF950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9396" y="3210546"/>
            <a:ext cx="1945422" cy="184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70975" y="3210546"/>
            <a:ext cx="1296948" cy="184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EF61-6467-41EA-BA62-995BEF959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3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2328" rtl="0" eaLnBrk="1" latinLnBrk="0" hangingPunct="1">
        <a:lnSpc>
          <a:spcPct val="90000"/>
        </a:lnSpc>
        <a:spcBef>
          <a:spcPct val="0"/>
        </a:spcBef>
        <a:buNone/>
        <a:defRPr kumimoji="1" sz="2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82" indent="-108082" algn="l" defTabSz="432328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kumimoji="1"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24246" indent="-108082" algn="l" defTabSz="432328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1135" kern="1200">
          <a:solidFill>
            <a:schemeClr val="tx1"/>
          </a:solidFill>
          <a:latin typeface="+mn-lt"/>
          <a:ea typeface="+mn-ea"/>
          <a:cs typeface="+mn-cs"/>
        </a:defRPr>
      </a:lvl2pPr>
      <a:lvl3pPr marL="540410" indent="-108082" algn="l" defTabSz="432328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946" kern="1200">
          <a:solidFill>
            <a:schemeClr val="tx1"/>
          </a:solidFill>
          <a:latin typeface="+mn-lt"/>
          <a:ea typeface="+mn-ea"/>
          <a:cs typeface="+mn-cs"/>
        </a:defRPr>
      </a:lvl3pPr>
      <a:lvl4pPr marL="756575" indent="-108082" algn="l" defTabSz="432328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739" indent="-108082" algn="l" defTabSz="432328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903" indent="-108082" algn="l" defTabSz="432328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5067" indent="-108082" algn="l" defTabSz="432328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1231" indent="-108082" algn="l" defTabSz="432328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7395" indent="-108082" algn="l" defTabSz="432328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328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164" algn="l" defTabSz="432328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328" algn="l" defTabSz="432328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492" algn="l" defTabSz="432328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657" algn="l" defTabSz="432328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821" algn="l" defTabSz="432328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985" algn="l" defTabSz="432328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3149" algn="l" defTabSz="432328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9313" algn="l" defTabSz="432328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0" y="0"/>
            <a:ext cx="5762684" cy="3461328"/>
            <a:chOff x="1971616" y="1603829"/>
            <a:chExt cx="5762684" cy="3461328"/>
          </a:xfrm>
        </p:grpSpPr>
        <p:graphicFrame>
          <p:nvGraphicFramePr>
            <p:cNvPr id="7" name="グラフ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1542065"/>
                </p:ext>
              </p:extLst>
            </p:nvPr>
          </p:nvGraphicFramePr>
          <p:xfrm>
            <a:off x="2371726" y="1603829"/>
            <a:ext cx="5362574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テキスト ボックス 7"/>
            <p:cNvSpPr txBox="1"/>
            <p:nvPr/>
          </p:nvSpPr>
          <p:spPr>
            <a:xfrm>
              <a:off x="3248893" y="4297918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1</a:t>
              </a: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日目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4058878" y="4297918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2</a:t>
              </a: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日目</a:t>
              </a: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851229" y="4300061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3</a:t>
              </a: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日目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643580" y="4288393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4</a:t>
              </a: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日目</a:t>
              </a: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6435931" y="4288393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5</a:t>
              </a: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日目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575685" y="4695825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地震発生時からの経過日数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 rot="16200000">
              <a:off x="1507867" y="2775374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生存率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</a:t>
              </a:r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[%]</a:t>
              </a:r>
              <a:endParaRPr lang="ja-JP" altLang="en-US" sz="20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559234" y="1738741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74.6%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064280" y="2662146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24.2%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870279" y="3350505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15.1%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710069" y="364619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5.4%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512875" y="372090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4.8%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36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29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3</cp:revision>
  <dcterms:created xsi:type="dcterms:W3CDTF">2020-01-10T07:11:54Z</dcterms:created>
  <dcterms:modified xsi:type="dcterms:W3CDTF">2020-01-10T07:27:00Z</dcterms:modified>
</cp:coreProperties>
</file>