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557713" cy="3208338"/>
  <p:notesSz cx="6858000" cy="9144000"/>
  <p:defaultTextStyle>
    <a:defPPr>
      <a:defRPr lang="ja-JP"/>
    </a:defPPr>
    <a:lvl1pPr marL="0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1pPr>
    <a:lvl2pPr marL="183163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2pPr>
    <a:lvl3pPr marL="366328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3pPr>
    <a:lvl4pPr marL="549491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4pPr>
    <a:lvl5pPr marL="732656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5pPr>
    <a:lvl6pPr marL="915819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6pPr>
    <a:lvl7pPr marL="1098983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7pPr>
    <a:lvl8pPr marL="1282147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8pPr>
    <a:lvl9pPr marL="1465311" algn="l" defTabSz="366328" rtl="0" eaLnBrk="1" latinLnBrk="0" hangingPunct="1">
      <a:defRPr kumimoji="1" sz="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61341525857655"/>
          <c:y val="5.5555555555555552E-2"/>
          <c:w val="0.6307731694828469"/>
          <c:h val="0.89814814814814814"/>
        </c:manualLayout>
      </c:layout>
      <c:doughnut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4-46F9-82B4-FDFFDE259EC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4-46F9-82B4-FDFFDE259EC7}"/>
              </c:ext>
            </c:extLst>
          </c:dPt>
          <c:val>
            <c:numRef>
              <c:f>Sheet1!$M$5:$M$6</c:f>
              <c:numCache>
                <c:formatCode>General</c:formatCode>
                <c:ptCount val="2"/>
                <c:pt idx="0">
                  <c:v>3.83</c:v>
                </c:pt>
                <c:pt idx="1">
                  <c:v>38.629999999999995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4-46F9-82B4-FDFFDE259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C9C57-6990-4533-B862-701417A8FCFC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DB53-1AC5-46BF-B184-0005065B6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1pPr>
    <a:lvl2pPr marL="183163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2pPr>
    <a:lvl3pPr marL="366328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3pPr>
    <a:lvl4pPr marL="549491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4pPr>
    <a:lvl5pPr marL="732656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5pPr>
    <a:lvl6pPr marL="915819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6pPr>
    <a:lvl7pPr marL="1098983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7pPr>
    <a:lvl8pPr marL="1282147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8pPr>
    <a:lvl9pPr marL="1465311" algn="l" defTabSz="366328" rtl="0" eaLnBrk="1" latinLnBrk="0" hangingPunct="1">
      <a:defRPr kumimoji="1" sz="4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829" y="525068"/>
            <a:ext cx="3874056" cy="1116977"/>
          </a:xfrm>
        </p:spPr>
        <p:txBody>
          <a:bodyPr anchor="b"/>
          <a:lstStyle>
            <a:lvl1pPr algn="ctr">
              <a:defRPr sz="28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714" y="1685121"/>
            <a:ext cx="3418285" cy="774605"/>
          </a:xfrm>
        </p:spPr>
        <p:txBody>
          <a:bodyPr/>
          <a:lstStyle>
            <a:lvl1pPr marL="0" indent="0" algn="ctr">
              <a:buNone/>
              <a:defRPr sz="1123"/>
            </a:lvl1pPr>
            <a:lvl2pPr marL="213878" indent="0" algn="ctr">
              <a:buNone/>
              <a:defRPr sz="936"/>
            </a:lvl2pPr>
            <a:lvl3pPr marL="427756" indent="0" algn="ctr">
              <a:buNone/>
              <a:defRPr sz="842"/>
            </a:lvl3pPr>
            <a:lvl4pPr marL="641634" indent="0" algn="ctr">
              <a:buNone/>
              <a:defRPr sz="748"/>
            </a:lvl4pPr>
            <a:lvl5pPr marL="855513" indent="0" algn="ctr">
              <a:buNone/>
              <a:defRPr sz="748"/>
            </a:lvl5pPr>
            <a:lvl6pPr marL="1069391" indent="0" algn="ctr">
              <a:buNone/>
              <a:defRPr sz="748"/>
            </a:lvl6pPr>
            <a:lvl7pPr marL="1283269" indent="0" algn="ctr">
              <a:buNone/>
              <a:defRPr sz="748"/>
            </a:lvl7pPr>
            <a:lvl8pPr marL="1497147" indent="0" algn="ctr">
              <a:buNone/>
              <a:defRPr sz="748"/>
            </a:lvl8pPr>
            <a:lvl9pPr marL="1711025" indent="0" algn="ctr">
              <a:buNone/>
              <a:defRPr sz="74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22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84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1614" y="170814"/>
            <a:ext cx="982757" cy="271891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3343" y="170814"/>
            <a:ext cx="2891299" cy="271891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9" y="799858"/>
            <a:ext cx="3931027" cy="1334579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69" y="2147062"/>
            <a:ext cx="3931027" cy="701824"/>
          </a:xfrm>
        </p:spPr>
        <p:txBody>
          <a:bodyPr/>
          <a:lstStyle>
            <a:lvl1pPr marL="0" indent="0">
              <a:buNone/>
              <a:defRPr sz="1123">
                <a:solidFill>
                  <a:schemeClr val="tx1"/>
                </a:solidFill>
              </a:defRPr>
            </a:lvl1pPr>
            <a:lvl2pPr marL="213878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2pPr>
            <a:lvl3pPr marL="427756" indent="0">
              <a:buNone/>
              <a:defRPr sz="842">
                <a:solidFill>
                  <a:schemeClr val="tx1">
                    <a:tint val="75000"/>
                  </a:schemeClr>
                </a:solidFill>
              </a:defRPr>
            </a:lvl3pPr>
            <a:lvl4pPr marL="641634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4pPr>
            <a:lvl5pPr marL="85551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5pPr>
            <a:lvl6pPr marL="1069391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6pPr>
            <a:lvl7pPr marL="1283269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7pPr>
            <a:lvl8pPr marL="1497147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8pPr>
            <a:lvl9pPr marL="1711025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343" y="854071"/>
            <a:ext cx="1937028" cy="20356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7342" y="854071"/>
            <a:ext cx="1937028" cy="20356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09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37" y="170815"/>
            <a:ext cx="3931027" cy="62013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937" y="786489"/>
            <a:ext cx="1928126" cy="385446"/>
          </a:xfrm>
        </p:spPr>
        <p:txBody>
          <a:bodyPr anchor="b"/>
          <a:lstStyle>
            <a:lvl1pPr marL="0" indent="0">
              <a:buNone/>
              <a:defRPr sz="1123" b="1"/>
            </a:lvl1pPr>
            <a:lvl2pPr marL="213878" indent="0">
              <a:buNone/>
              <a:defRPr sz="936" b="1"/>
            </a:lvl2pPr>
            <a:lvl3pPr marL="427756" indent="0">
              <a:buNone/>
              <a:defRPr sz="842" b="1"/>
            </a:lvl3pPr>
            <a:lvl4pPr marL="641634" indent="0">
              <a:buNone/>
              <a:defRPr sz="748" b="1"/>
            </a:lvl4pPr>
            <a:lvl5pPr marL="855513" indent="0">
              <a:buNone/>
              <a:defRPr sz="748" b="1"/>
            </a:lvl5pPr>
            <a:lvl6pPr marL="1069391" indent="0">
              <a:buNone/>
              <a:defRPr sz="748" b="1"/>
            </a:lvl6pPr>
            <a:lvl7pPr marL="1283269" indent="0">
              <a:buNone/>
              <a:defRPr sz="748" b="1"/>
            </a:lvl7pPr>
            <a:lvl8pPr marL="1497147" indent="0">
              <a:buNone/>
              <a:defRPr sz="748" b="1"/>
            </a:lvl8pPr>
            <a:lvl9pPr marL="1711025" indent="0">
              <a:buNone/>
              <a:defRPr sz="7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937" y="1171935"/>
            <a:ext cx="1928126" cy="1723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7342" y="786489"/>
            <a:ext cx="1937622" cy="385446"/>
          </a:xfrm>
        </p:spPr>
        <p:txBody>
          <a:bodyPr anchor="b"/>
          <a:lstStyle>
            <a:lvl1pPr marL="0" indent="0">
              <a:buNone/>
              <a:defRPr sz="1123" b="1"/>
            </a:lvl1pPr>
            <a:lvl2pPr marL="213878" indent="0">
              <a:buNone/>
              <a:defRPr sz="936" b="1"/>
            </a:lvl2pPr>
            <a:lvl3pPr marL="427756" indent="0">
              <a:buNone/>
              <a:defRPr sz="842" b="1"/>
            </a:lvl3pPr>
            <a:lvl4pPr marL="641634" indent="0">
              <a:buNone/>
              <a:defRPr sz="748" b="1"/>
            </a:lvl4pPr>
            <a:lvl5pPr marL="855513" indent="0">
              <a:buNone/>
              <a:defRPr sz="748" b="1"/>
            </a:lvl5pPr>
            <a:lvl6pPr marL="1069391" indent="0">
              <a:buNone/>
              <a:defRPr sz="748" b="1"/>
            </a:lvl6pPr>
            <a:lvl7pPr marL="1283269" indent="0">
              <a:buNone/>
              <a:defRPr sz="748" b="1"/>
            </a:lvl7pPr>
            <a:lvl8pPr marL="1497147" indent="0">
              <a:buNone/>
              <a:defRPr sz="748" b="1"/>
            </a:lvl8pPr>
            <a:lvl9pPr marL="1711025" indent="0">
              <a:buNone/>
              <a:defRPr sz="7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07342" y="1171935"/>
            <a:ext cx="1937622" cy="1723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8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3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4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36" y="213889"/>
            <a:ext cx="1469981" cy="748612"/>
          </a:xfrm>
        </p:spPr>
        <p:txBody>
          <a:bodyPr anchor="b"/>
          <a:lstStyle>
            <a:lvl1pPr>
              <a:defRPr sz="14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622" y="461942"/>
            <a:ext cx="2307342" cy="2279999"/>
          </a:xfrm>
        </p:spPr>
        <p:txBody>
          <a:bodyPr/>
          <a:lstStyle>
            <a:lvl1pPr>
              <a:defRPr sz="1497"/>
            </a:lvl1pPr>
            <a:lvl2pPr>
              <a:defRPr sz="1310"/>
            </a:lvl2pPr>
            <a:lvl3pPr>
              <a:defRPr sz="1123"/>
            </a:lvl3pPr>
            <a:lvl4pPr>
              <a:defRPr sz="936"/>
            </a:lvl4pPr>
            <a:lvl5pPr>
              <a:defRPr sz="936"/>
            </a:lvl5pPr>
            <a:lvl6pPr>
              <a:defRPr sz="936"/>
            </a:lvl6pPr>
            <a:lvl7pPr>
              <a:defRPr sz="936"/>
            </a:lvl7pPr>
            <a:lvl8pPr>
              <a:defRPr sz="936"/>
            </a:lvl8pPr>
            <a:lvl9pPr>
              <a:defRPr sz="9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936" y="962501"/>
            <a:ext cx="1469981" cy="1783153"/>
          </a:xfrm>
        </p:spPr>
        <p:txBody>
          <a:bodyPr/>
          <a:lstStyle>
            <a:lvl1pPr marL="0" indent="0">
              <a:buNone/>
              <a:defRPr sz="748"/>
            </a:lvl1pPr>
            <a:lvl2pPr marL="213878" indent="0">
              <a:buNone/>
              <a:defRPr sz="655"/>
            </a:lvl2pPr>
            <a:lvl3pPr marL="427756" indent="0">
              <a:buNone/>
              <a:defRPr sz="561"/>
            </a:lvl3pPr>
            <a:lvl4pPr marL="641634" indent="0">
              <a:buNone/>
              <a:defRPr sz="468"/>
            </a:lvl4pPr>
            <a:lvl5pPr marL="855513" indent="0">
              <a:buNone/>
              <a:defRPr sz="468"/>
            </a:lvl5pPr>
            <a:lvl6pPr marL="1069391" indent="0">
              <a:buNone/>
              <a:defRPr sz="468"/>
            </a:lvl6pPr>
            <a:lvl7pPr marL="1283269" indent="0">
              <a:buNone/>
              <a:defRPr sz="468"/>
            </a:lvl7pPr>
            <a:lvl8pPr marL="1497147" indent="0">
              <a:buNone/>
              <a:defRPr sz="468"/>
            </a:lvl8pPr>
            <a:lvl9pPr marL="1711025" indent="0">
              <a:buNone/>
              <a:defRPr sz="4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0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36" y="213889"/>
            <a:ext cx="1469981" cy="748612"/>
          </a:xfrm>
        </p:spPr>
        <p:txBody>
          <a:bodyPr anchor="b"/>
          <a:lstStyle>
            <a:lvl1pPr>
              <a:defRPr sz="14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7622" y="461942"/>
            <a:ext cx="2307342" cy="2279999"/>
          </a:xfrm>
        </p:spPr>
        <p:txBody>
          <a:bodyPr anchor="t"/>
          <a:lstStyle>
            <a:lvl1pPr marL="0" indent="0">
              <a:buNone/>
              <a:defRPr sz="1497"/>
            </a:lvl1pPr>
            <a:lvl2pPr marL="213878" indent="0">
              <a:buNone/>
              <a:defRPr sz="1310"/>
            </a:lvl2pPr>
            <a:lvl3pPr marL="427756" indent="0">
              <a:buNone/>
              <a:defRPr sz="1123"/>
            </a:lvl3pPr>
            <a:lvl4pPr marL="641634" indent="0">
              <a:buNone/>
              <a:defRPr sz="936"/>
            </a:lvl4pPr>
            <a:lvl5pPr marL="855513" indent="0">
              <a:buNone/>
              <a:defRPr sz="936"/>
            </a:lvl5pPr>
            <a:lvl6pPr marL="1069391" indent="0">
              <a:buNone/>
              <a:defRPr sz="936"/>
            </a:lvl6pPr>
            <a:lvl7pPr marL="1283269" indent="0">
              <a:buNone/>
              <a:defRPr sz="936"/>
            </a:lvl7pPr>
            <a:lvl8pPr marL="1497147" indent="0">
              <a:buNone/>
              <a:defRPr sz="936"/>
            </a:lvl8pPr>
            <a:lvl9pPr marL="1711025" indent="0">
              <a:buNone/>
              <a:defRPr sz="93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936" y="962501"/>
            <a:ext cx="1469981" cy="1783153"/>
          </a:xfrm>
        </p:spPr>
        <p:txBody>
          <a:bodyPr/>
          <a:lstStyle>
            <a:lvl1pPr marL="0" indent="0">
              <a:buNone/>
              <a:defRPr sz="748"/>
            </a:lvl1pPr>
            <a:lvl2pPr marL="213878" indent="0">
              <a:buNone/>
              <a:defRPr sz="655"/>
            </a:lvl2pPr>
            <a:lvl3pPr marL="427756" indent="0">
              <a:buNone/>
              <a:defRPr sz="561"/>
            </a:lvl3pPr>
            <a:lvl4pPr marL="641634" indent="0">
              <a:buNone/>
              <a:defRPr sz="468"/>
            </a:lvl4pPr>
            <a:lvl5pPr marL="855513" indent="0">
              <a:buNone/>
              <a:defRPr sz="468"/>
            </a:lvl5pPr>
            <a:lvl6pPr marL="1069391" indent="0">
              <a:buNone/>
              <a:defRPr sz="468"/>
            </a:lvl6pPr>
            <a:lvl7pPr marL="1283269" indent="0">
              <a:buNone/>
              <a:defRPr sz="468"/>
            </a:lvl7pPr>
            <a:lvl8pPr marL="1497147" indent="0">
              <a:buNone/>
              <a:defRPr sz="468"/>
            </a:lvl8pPr>
            <a:lvl9pPr marL="1711025" indent="0">
              <a:buNone/>
              <a:defRPr sz="4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343" y="170815"/>
            <a:ext cx="3931027" cy="62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343" y="854071"/>
            <a:ext cx="3931027" cy="20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3343" y="2973655"/>
            <a:ext cx="1025485" cy="170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D265-0830-4FFD-8A8C-96BDE6093423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9743" y="2973655"/>
            <a:ext cx="1538228" cy="170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18885" y="2973655"/>
            <a:ext cx="1025485" cy="170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94C3-8140-4890-8FF6-189952C50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43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7756" rtl="0" eaLnBrk="1" latinLnBrk="0" hangingPunct="1">
        <a:lnSpc>
          <a:spcPct val="90000"/>
        </a:lnSpc>
        <a:spcBef>
          <a:spcPct val="0"/>
        </a:spcBef>
        <a:buNone/>
        <a:defRPr kumimoji="1" sz="20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939" indent="-106939" algn="l" defTabSz="427756" rtl="0" eaLnBrk="1" latinLnBrk="0" hangingPunct="1">
        <a:lnSpc>
          <a:spcPct val="90000"/>
        </a:lnSpc>
        <a:spcBef>
          <a:spcPts val="468"/>
        </a:spcBef>
        <a:buFont typeface="Arial" panose="020B0604020202020204" pitchFamily="34" charset="0"/>
        <a:buChar char="•"/>
        <a:defRPr kumimoji="1" sz="1310" kern="1200">
          <a:solidFill>
            <a:schemeClr val="tx1"/>
          </a:solidFill>
          <a:latin typeface="+mn-lt"/>
          <a:ea typeface="+mn-ea"/>
          <a:cs typeface="+mn-cs"/>
        </a:defRPr>
      </a:lvl1pPr>
      <a:lvl2pPr marL="320817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34695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48574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4pPr>
      <a:lvl5pPr marL="962452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5pPr>
      <a:lvl6pPr marL="1176330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6pPr>
      <a:lvl7pPr marL="1390208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7pPr>
      <a:lvl8pPr marL="1604086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8pPr>
      <a:lvl9pPr marL="1817964" indent="-106939" algn="l" defTabSz="42775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1pPr>
      <a:lvl2pPr marL="213878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2pPr>
      <a:lvl3pPr marL="427756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3pPr>
      <a:lvl4pPr marL="641634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4pPr>
      <a:lvl5pPr marL="855513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5pPr>
      <a:lvl6pPr marL="1069391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6pPr>
      <a:lvl7pPr marL="1283269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7pPr>
      <a:lvl8pPr marL="1497147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8pPr>
      <a:lvl9pPr marL="1711025" algn="l" defTabSz="427756" rtl="0" eaLnBrk="1" latinLnBrk="0" hangingPunct="1">
        <a:defRPr kumimoji="1" sz="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86358" y="-1"/>
            <a:ext cx="4430477" cy="3208469"/>
            <a:chOff x="4143374" y="1558146"/>
            <a:chExt cx="4377966" cy="3298929"/>
          </a:xfrm>
        </p:grpSpPr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8749261"/>
                </p:ext>
              </p:extLst>
            </p:nvPr>
          </p:nvGraphicFramePr>
          <p:xfrm>
            <a:off x="4143374" y="2057398"/>
            <a:ext cx="3908092" cy="27996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/>
            <p:cNvSpPr txBox="1"/>
            <p:nvPr/>
          </p:nvSpPr>
          <p:spPr>
            <a:xfrm>
              <a:off x="5743237" y="3093314"/>
              <a:ext cx="708367" cy="72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世界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約</a:t>
              </a:r>
              <a:r>
                <a:rPr lang="en-US" altLang="ja-JP" sz="200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39</a:t>
              </a:r>
              <a:endParaRPr lang="ja-JP" altLang="en-US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461819" y="1558146"/>
              <a:ext cx="2059521" cy="72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日本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約</a:t>
              </a:r>
              <a:r>
                <a:rPr lang="en-US" altLang="ja-JP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3.8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（約</a:t>
              </a:r>
              <a:r>
                <a:rPr lang="en-US" altLang="ja-JP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9.9</a:t>
              </a:r>
              <a:r>
                <a:rPr lang="en-US" altLang="ja-JP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%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27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2020-01-10T03:38:16Z</dcterms:created>
  <dcterms:modified xsi:type="dcterms:W3CDTF">2020-01-25T08:39:46Z</dcterms:modified>
</cp:coreProperties>
</file>