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57713" cy="3208338"/>
  <p:notesSz cx="6858000" cy="9144000"/>
  <p:defaultTextStyle>
    <a:defPPr>
      <a:defRPr lang="ja-JP"/>
    </a:defPPr>
    <a:lvl1pPr marL="0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auchi\OneDrive%20-%20The%20University%20of%20Tokyo\&#23665;&#20869;_&#20462;&#35542;\tex\Ch1_Introduction\Fig\&#19990;&#30028;&#12395;&#23550;&#12377;&#12427;&#26085;&#26412;&#12395;&#12362;&#12369;&#12427;&#33258;&#28982;&#28797;&#23475;&#12398;&#30330;&#29983;&#21106;&#21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E0-41C2-AC47-5F4AA97814E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E0-41C2-AC47-5F4AA97814EF}"/>
              </c:ext>
            </c:extLst>
          </c:dPt>
          <c:val>
            <c:numRef>
              <c:f>Sheet1!$G$5:$G$6</c:f>
              <c:numCache>
                <c:formatCode>General</c:formatCode>
                <c:ptCount val="2"/>
                <c:pt idx="0">
                  <c:v>111</c:v>
                </c:pt>
                <c:pt idx="1">
                  <c:v>1551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E0-41C2-AC47-5F4AA9781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29" y="525068"/>
            <a:ext cx="3874056" cy="1116977"/>
          </a:xfrm>
        </p:spPr>
        <p:txBody>
          <a:bodyPr anchor="b"/>
          <a:lstStyle>
            <a:lvl1pPr algn="ctr">
              <a:defRPr sz="28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714" y="1685121"/>
            <a:ext cx="3418285" cy="774605"/>
          </a:xfrm>
        </p:spPr>
        <p:txBody>
          <a:bodyPr/>
          <a:lstStyle>
            <a:lvl1pPr marL="0" indent="0" algn="ctr">
              <a:buNone/>
              <a:defRPr sz="1123"/>
            </a:lvl1pPr>
            <a:lvl2pPr marL="213878" indent="0" algn="ctr">
              <a:buNone/>
              <a:defRPr sz="936"/>
            </a:lvl2pPr>
            <a:lvl3pPr marL="427756" indent="0" algn="ctr">
              <a:buNone/>
              <a:defRPr sz="842"/>
            </a:lvl3pPr>
            <a:lvl4pPr marL="641634" indent="0" algn="ctr">
              <a:buNone/>
              <a:defRPr sz="748"/>
            </a:lvl4pPr>
            <a:lvl5pPr marL="855513" indent="0" algn="ctr">
              <a:buNone/>
              <a:defRPr sz="748"/>
            </a:lvl5pPr>
            <a:lvl6pPr marL="1069391" indent="0" algn="ctr">
              <a:buNone/>
              <a:defRPr sz="748"/>
            </a:lvl6pPr>
            <a:lvl7pPr marL="1283269" indent="0" algn="ctr">
              <a:buNone/>
              <a:defRPr sz="748"/>
            </a:lvl7pPr>
            <a:lvl8pPr marL="1497147" indent="0" algn="ctr">
              <a:buNone/>
              <a:defRPr sz="748"/>
            </a:lvl8pPr>
            <a:lvl9pPr marL="1711025" indent="0" algn="ctr">
              <a:buNone/>
              <a:defRPr sz="74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1614" y="170814"/>
            <a:ext cx="982757" cy="271891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3343" y="170814"/>
            <a:ext cx="2891299" cy="271891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5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9" y="799858"/>
            <a:ext cx="3931027" cy="133457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69" y="2147062"/>
            <a:ext cx="3931027" cy="701824"/>
          </a:xfrm>
        </p:spPr>
        <p:txBody>
          <a:bodyPr/>
          <a:lstStyle>
            <a:lvl1pPr marL="0" indent="0">
              <a:buNone/>
              <a:defRPr sz="1123">
                <a:solidFill>
                  <a:schemeClr val="tx1"/>
                </a:solidFill>
              </a:defRPr>
            </a:lvl1pPr>
            <a:lvl2pPr marL="213878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2pPr>
            <a:lvl3pPr marL="427756" indent="0">
              <a:buNone/>
              <a:defRPr sz="842">
                <a:solidFill>
                  <a:schemeClr val="tx1">
                    <a:tint val="75000"/>
                  </a:schemeClr>
                </a:solidFill>
              </a:defRPr>
            </a:lvl3pPr>
            <a:lvl4pPr marL="641634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551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939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3269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714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11025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9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343" y="854071"/>
            <a:ext cx="1937028" cy="20356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7342" y="854071"/>
            <a:ext cx="1937028" cy="20356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7" y="170815"/>
            <a:ext cx="3931027" cy="62013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937" y="786489"/>
            <a:ext cx="1928126" cy="385446"/>
          </a:xfrm>
        </p:spPr>
        <p:txBody>
          <a:bodyPr anchor="b"/>
          <a:lstStyle>
            <a:lvl1pPr marL="0" indent="0">
              <a:buNone/>
              <a:defRPr sz="1123" b="1"/>
            </a:lvl1pPr>
            <a:lvl2pPr marL="213878" indent="0">
              <a:buNone/>
              <a:defRPr sz="936" b="1"/>
            </a:lvl2pPr>
            <a:lvl3pPr marL="427756" indent="0">
              <a:buNone/>
              <a:defRPr sz="842" b="1"/>
            </a:lvl3pPr>
            <a:lvl4pPr marL="641634" indent="0">
              <a:buNone/>
              <a:defRPr sz="748" b="1"/>
            </a:lvl4pPr>
            <a:lvl5pPr marL="855513" indent="0">
              <a:buNone/>
              <a:defRPr sz="748" b="1"/>
            </a:lvl5pPr>
            <a:lvl6pPr marL="1069391" indent="0">
              <a:buNone/>
              <a:defRPr sz="748" b="1"/>
            </a:lvl6pPr>
            <a:lvl7pPr marL="1283269" indent="0">
              <a:buNone/>
              <a:defRPr sz="748" b="1"/>
            </a:lvl7pPr>
            <a:lvl8pPr marL="1497147" indent="0">
              <a:buNone/>
              <a:defRPr sz="748" b="1"/>
            </a:lvl8pPr>
            <a:lvl9pPr marL="1711025" indent="0">
              <a:buNone/>
              <a:defRPr sz="7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937" y="1171935"/>
            <a:ext cx="1928126" cy="1723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7342" y="786489"/>
            <a:ext cx="1937622" cy="385446"/>
          </a:xfrm>
        </p:spPr>
        <p:txBody>
          <a:bodyPr anchor="b"/>
          <a:lstStyle>
            <a:lvl1pPr marL="0" indent="0">
              <a:buNone/>
              <a:defRPr sz="1123" b="1"/>
            </a:lvl1pPr>
            <a:lvl2pPr marL="213878" indent="0">
              <a:buNone/>
              <a:defRPr sz="936" b="1"/>
            </a:lvl2pPr>
            <a:lvl3pPr marL="427756" indent="0">
              <a:buNone/>
              <a:defRPr sz="842" b="1"/>
            </a:lvl3pPr>
            <a:lvl4pPr marL="641634" indent="0">
              <a:buNone/>
              <a:defRPr sz="748" b="1"/>
            </a:lvl4pPr>
            <a:lvl5pPr marL="855513" indent="0">
              <a:buNone/>
              <a:defRPr sz="748" b="1"/>
            </a:lvl5pPr>
            <a:lvl6pPr marL="1069391" indent="0">
              <a:buNone/>
              <a:defRPr sz="748" b="1"/>
            </a:lvl6pPr>
            <a:lvl7pPr marL="1283269" indent="0">
              <a:buNone/>
              <a:defRPr sz="748" b="1"/>
            </a:lvl7pPr>
            <a:lvl8pPr marL="1497147" indent="0">
              <a:buNone/>
              <a:defRPr sz="748" b="1"/>
            </a:lvl8pPr>
            <a:lvl9pPr marL="1711025" indent="0">
              <a:buNone/>
              <a:defRPr sz="7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7342" y="1171935"/>
            <a:ext cx="1937622" cy="1723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8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6" y="213889"/>
            <a:ext cx="1469981" cy="748612"/>
          </a:xfrm>
        </p:spPr>
        <p:txBody>
          <a:bodyPr anchor="b"/>
          <a:lstStyle>
            <a:lvl1pPr>
              <a:defRPr sz="14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622" y="461942"/>
            <a:ext cx="2307342" cy="2279999"/>
          </a:xfrm>
        </p:spPr>
        <p:txBody>
          <a:bodyPr/>
          <a:lstStyle>
            <a:lvl1pPr>
              <a:defRPr sz="1497"/>
            </a:lvl1pPr>
            <a:lvl2pPr>
              <a:defRPr sz="1310"/>
            </a:lvl2pPr>
            <a:lvl3pPr>
              <a:defRPr sz="1123"/>
            </a:lvl3pPr>
            <a:lvl4pPr>
              <a:defRPr sz="936"/>
            </a:lvl4pPr>
            <a:lvl5pPr>
              <a:defRPr sz="936"/>
            </a:lvl5pPr>
            <a:lvl6pPr>
              <a:defRPr sz="936"/>
            </a:lvl6pPr>
            <a:lvl7pPr>
              <a:defRPr sz="936"/>
            </a:lvl7pPr>
            <a:lvl8pPr>
              <a:defRPr sz="936"/>
            </a:lvl8pPr>
            <a:lvl9pPr>
              <a:defRPr sz="9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936" y="962501"/>
            <a:ext cx="1469981" cy="1783153"/>
          </a:xfrm>
        </p:spPr>
        <p:txBody>
          <a:bodyPr/>
          <a:lstStyle>
            <a:lvl1pPr marL="0" indent="0">
              <a:buNone/>
              <a:defRPr sz="748"/>
            </a:lvl1pPr>
            <a:lvl2pPr marL="213878" indent="0">
              <a:buNone/>
              <a:defRPr sz="655"/>
            </a:lvl2pPr>
            <a:lvl3pPr marL="427756" indent="0">
              <a:buNone/>
              <a:defRPr sz="561"/>
            </a:lvl3pPr>
            <a:lvl4pPr marL="641634" indent="0">
              <a:buNone/>
              <a:defRPr sz="468"/>
            </a:lvl4pPr>
            <a:lvl5pPr marL="855513" indent="0">
              <a:buNone/>
              <a:defRPr sz="468"/>
            </a:lvl5pPr>
            <a:lvl6pPr marL="1069391" indent="0">
              <a:buNone/>
              <a:defRPr sz="468"/>
            </a:lvl6pPr>
            <a:lvl7pPr marL="1283269" indent="0">
              <a:buNone/>
              <a:defRPr sz="468"/>
            </a:lvl7pPr>
            <a:lvl8pPr marL="1497147" indent="0">
              <a:buNone/>
              <a:defRPr sz="468"/>
            </a:lvl8pPr>
            <a:lvl9pPr marL="1711025" indent="0">
              <a:buNone/>
              <a:defRPr sz="4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6" y="213889"/>
            <a:ext cx="1469981" cy="748612"/>
          </a:xfrm>
        </p:spPr>
        <p:txBody>
          <a:bodyPr anchor="b"/>
          <a:lstStyle>
            <a:lvl1pPr>
              <a:defRPr sz="14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7622" y="461942"/>
            <a:ext cx="2307342" cy="2279999"/>
          </a:xfrm>
        </p:spPr>
        <p:txBody>
          <a:bodyPr anchor="t"/>
          <a:lstStyle>
            <a:lvl1pPr marL="0" indent="0">
              <a:buNone/>
              <a:defRPr sz="1497"/>
            </a:lvl1pPr>
            <a:lvl2pPr marL="213878" indent="0">
              <a:buNone/>
              <a:defRPr sz="1310"/>
            </a:lvl2pPr>
            <a:lvl3pPr marL="427756" indent="0">
              <a:buNone/>
              <a:defRPr sz="1123"/>
            </a:lvl3pPr>
            <a:lvl4pPr marL="641634" indent="0">
              <a:buNone/>
              <a:defRPr sz="936"/>
            </a:lvl4pPr>
            <a:lvl5pPr marL="855513" indent="0">
              <a:buNone/>
              <a:defRPr sz="936"/>
            </a:lvl5pPr>
            <a:lvl6pPr marL="1069391" indent="0">
              <a:buNone/>
              <a:defRPr sz="936"/>
            </a:lvl6pPr>
            <a:lvl7pPr marL="1283269" indent="0">
              <a:buNone/>
              <a:defRPr sz="936"/>
            </a:lvl7pPr>
            <a:lvl8pPr marL="1497147" indent="0">
              <a:buNone/>
              <a:defRPr sz="936"/>
            </a:lvl8pPr>
            <a:lvl9pPr marL="1711025" indent="0">
              <a:buNone/>
              <a:defRPr sz="93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936" y="962501"/>
            <a:ext cx="1469981" cy="1783153"/>
          </a:xfrm>
        </p:spPr>
        <p:txBody>
          <a:bodyPr/>
          <a:lstStyle>
            <a:lvl1pPr marL="0" indent="0">
              <a:buNone/>
              <a:defRPr sz="748"/>
            </a:lvl1pPr>
            <a:lvl2pPr marL="213878" indent="0">
              <a:buNone/>
              <a:defRPr sz="655"/>
            </a:lvl2pPr>
            <a:lvl3pPr marL="427756" indent="0">
              <a:buNone/>
              <a:defRPr sz="561"/>
            </a:lvl3pPr>
            <a:lvl4pPr marL="641634" indent="0">
              <a:buNone/>
              <a:defRPr sz="468"/>
            </a:lvl4pPr>
            <a:lvl5pPr marL="855513" indent="0">
              <a:buNone/>
              <a:defRPr sz="468"/>
            </a:lvl5pPr>
            <a:lvl6pPr marL="1069391" indent="0">
              <a:buNone/>
              <a:defRPr sz="468"/>
            </a:lvl6pPr>
            <a:lvl7pPr marL="1283269" indent="0">
              <a:buNone/>
              <a:defRPr sz="468"/>
            </a:lvl7pPr>
            <a:lvl8pPr marL="1497147" indent="0">
              <a:buNone/>
              <a:defRPr sz="468"/>
            </a:lvl8pPr>
            <a:lvl9pPr marL="1711025" indent="0">
              <a:buNone/>
              <a:defRPr sz="4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343" y="170815"/>
            <a:ext cx="3931027" cy="62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343" y="854071"/>
            <a:ext cx="3931027" cy="20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343" y="2973655"/>
            <a:ext cx="1025485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B860-81F5-4D6C-B469-8AE3FDDBB11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743" y="2973655"/>
            <a:ext cx="1538228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18885" y="2973655"/>
            <a:ext cx="1025485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90D-5A6C-4FDD-AF43-EBC66ABDD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756" rtl="0" eaLnBrk="1" latinLnBrk="0" hangingPunct="1">
        <a:lnSpc>
          <a:spcPct val="90000"/>
        </a:lnSpc>
        <a:spcBef>
          <a:spcPct val="0"/>
        </a:spcBef>
        <a:buNone/>
        <a:defRPr kumimoji="1" sz="20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939" indent="-106939" algn="l" defTabSz="427756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kumimoji="1"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20817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34695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48574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4pPr>
      <a:lvl5pPr marL="962452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5pPr>
      <a:lvl6pPr marL="1176330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6pPr>
      <a:lvl7pPr marL="1390208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7pPr>
      <a:lvl8pPr marL="1604086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8pPr>
      <a:lvl9pPr marL="1817964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1pPr>
      <a:lvl2pPr marL="213878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2pPr>
      <a:lvl3pPr marL="427756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3pPr>
      <a:lvl4pPr marL="641634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4pPr>
      <a:lvl5pPr marL="855513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5pPr>
      <a:lvl6pPr marL="1069391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6pPr>
      <a:lvl7pPr marL="1283269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7pPr>
      <a:lvl8pPr marL="1497147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8pPr>
      <a:lvl9pPr marL="1711025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66042" y="0"/>
            <a:ext cx="4402171" cy="3208338"/>
            <a:chOff x="3009329" y="2096412"/>
            <a:chExt cx="3923008" cy="3297237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0578044"/>
                </p:ext>
              </p:extLst>
            </p:nvPr>
          </p:nvGraphicFramePr>
          <p:xfrm>
            <a:off x="3009329" y="2574437"/>
            <a:ext cx="3442077" cy="28192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4420157" y="3620292"/>
              <a:ext cx="620419" cy="727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世界</a:t>
              </a:r>
              <a:r>
                <a:rPr lang="en-US" altLang="ja-JP" sz="2000" dirty="0"/>
                <a:t/>
              </a:r>
              <a:br>
                <a:rPr lang="en-US" altLang="ja-JP" sz="2000" dirty="0"/>
              </a:br>
              <a:r>
                <a:rPr lang="en-US" altLang="ja-JP" sz="2000" dirty="0"/>
                <a:t>1551</a:t>
              </a:r>
              <a:endParaRPr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269252" y="2096412"/>
              <a:ext cx="1663085" cy="7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946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日本</a:t>
              </a:r>
              <a:r>
                <a:rPr lang="en-US" altLang="ja-JP" sz="1946" dirty="0"/>
                <a:t/>
              </a:r>
              <a:br>
                <a:rPr lang="en-US" altLang="ja-JP" sz="1946" dirty="0"/>
              </a:br>
              <a:r>
                <a:rPr lang="en-US" altLang="ja-JP" sz="1946" dirty="0">
                  <a:latin typeface="Segoe UI" panose="020B0502040204020203" pitchFamily="34" charset="0"/>
                  <a:cs typeface="Segoe UI" panose="020B0502040204020203" pitchFamily="34" charset="0"/>
                </a:rPr>
                <a:t>111</a:t>
              </a:r>
              <a:r>
                <a:rPr lang="ja-JP" altLang="en-US" sz="1946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（約</a:t>
              </a:r>
              <a:r>
                <a:rPr lang="en-US" altLang="ja-JP" sz="1946" smtClean="0">
                  <a:latin typeface="Segoe UI" panose="020B0502040204020203" pitchFamily="34" charset="0"/>
                  <a:cs typeface="Segoe UI" panose="020B0502040204020203" pitchFamily="34" charset="0"/>
                </a:rPr>
                <a:t>7.2%</a:t>
              </a:r>
              <a:r>
                <a:rPr lang="ja-JP" altLang="en-US" sz="1946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00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2020-01-10T03:35:33Z</dcterms:created>
  <dcterms:modified xsi:type="dcterms:W3CDTF">2020-01-25T08:38:56Z</dcterms:modified>
</cp:coreProperties>
</file>