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699250" cy="4903788"/>
  <p:notesSz cx="6858000" cy="9144000"/>
  <p:defaultTextStyle>
    <a:defPPr>
      <a:defRPr lang="ja-JP"/>
    </a:defPPr>
    <a:lvl1pPr marL="0" algn="l" defTabSz="662940" rtl="0" eaLnBrk="1" latinLnBrk="0" hangingPunct="1">
      <a:defRPr kumimoji="1" sz="1305" kern="1200">
        <a:solidFill>
          <a:schemeClr val="tx1"/>
        </a:solidFill>
        <a:latin typeface="+mn-lt"/>
        <a:ea typeface="+mn-ea"/>
        <a:cs typeface="+mn-cs"/>
      </a:defRPr>
    </a:lvl1pPr>
    <a:lvl2pPr marL="331470" algn="l" defTabSz="662940" rtl="0" eaLnBrk="1" latinLnBrk="0" hangingPunct="1">
      <a:defRPr kumimoji="1" sz="1305" kern="1200">
        <a:solidFill>
          <a:schemeClr val="tx1"/>
        </a:solidFill>
        <a:latin typeface="+mn-lt"/>
        <a:ea typeface="+mn-ea"/>
        <a:cs typeface="+mn-cs"/>
      </a:defRPr>
    </a:lvl2pPr>
    <a:lvl3pPr marL="662940" algn="l" defTabSz="662940" rtl="0" eaLnBrk="1" latinLnBrk="0" hangingPunct="1">
      <a:defRPr kumimoji="1" sz="1305" kern="1200">
        <a:solidFill>
          <a:schemeClr val="tx1"/>
        </a:solidFill>
        <a:latin typeface="+mn-lt"/>
        <a:ea typeface="+mn-ea"/>
        <a:cs typeface="+mn-cs"/>
      </a:defRPr>
    </a:lvl3pPr>
    <a:lvl4pPr marL="994410" algn="l" defTabSz="662940" rtl="0" eaLnBrk="1" latinLnBrk="0" hangingPunct="1">
      <a:defRPr kumimoji="1" sz="1305" kern="1200">
        <a:solidFill>
          <a:schemeClr val="tx1"/>
        </a:solidFill>
        <a:latin typeface="+mn-lt"/>
        <a:ea typeface="+mn-ea"/>
        <a:cs typeface="+mn-cs"/>
      </a:defRPr>
    </a:lvl4pPr>
    <a:lvl5pPr marL="1325880" algn="l" defTabSz="662940" rtl="0" eaLnBrk="1" latinLnBrk="0" hangingPunct="1">
      <a:defRPr kumimoji="1" sz="1305" kern="1200">
        <a:solidFill>
          <a:schemeClr val="tx1"/>
        </a:solidFill>
        <a:latin typeface="+mn-lt"/>
        <a:ea typeface="+mn-ea"/>
        <a:cs typeface="+mn-cs"/>
      </a:defRPr>
    </a:lvl5pPr>
    <a:lvl6pPr marL="1657350" algn="l" defTabSz="662940" rtl="0" eaLnBrk="1" latinLnBrk="0" hangingPunct="1">
      <a:defRPr kumimoji="1" sz="1305" kern="1200">
        <a:solidFill>
          <a:schemeClr val="tx1"/>
        </a:solidFill>
        <a:latin typeface="+mn-lt"/>
        <a:ea typeface="+mn-ea"/>
        <a:cs typeface="+mn-cs"/>
      </a:defRPr>
    </a:lvl6pPr>
    <a:lvl7pPr marL="1988820" algn="l" defTabSz="662940" rtl="0" eaLnBrk="1" latinLnBrk="0" hangingPunct="1">
      <a:defRPr kumimoji="1" sz="1305" kern="1200">
        <a:solidFill>
          <a:schemeClr val="tx1"/>
        </a:solidFill>
        <a:latin typeface="+mn-lt"/>
        <a:ea typeface="+mn-ea"/>
        <a:cs typeface="+mn-cs"/>
      </a:defRPr>
    </a:lvl7pPr>
    <a:lvl8pPr marL="2320290" algn="l" defTabSz="662940" rtl="0" eaLnBrk="1" latinLnBrk="0" hangingPunct="1">
      <a:defRPr kumimoji="1" sz="1305" kern="1200">
        <a:solidFill>
          <a:schemeClr val="tx1"/>
        </a:solidFill>
        <a:latin typeface="+mn-lt"/>
        <a:ea typeface="+mn-ea"/>
        <a:cs typeface="+mn-cs"/>
      </a:defRPr>
    </a:lvl8pPr>
    <a:lvl9pPr marL="2651760" algn="l" defTabSz="662940" rtl="0" eaLnBrk="1" latinLnBrk="0" hangingPunct="1">
      <a:defRPr kumimoji="1" sz="13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444" y="802541"/>
            <a:ext cx="5694363" cy="1707245"/>
          </a:xfrm>
        </p:spPr>
        <p:txBody>
          <a:bodyPr anchor="b"/>
          <a:lstStyle>
            <a:lvl1pPr algn="ctr">
              <a:defRPr sz="429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406" y="2575624"/>
            <a:ext cx="5024438" cy="1183947"/>
          </a:xfrm>
        </p:spPr>
        <p:txBody>
          <a:bodyPr/>
          <a:lstStyle>
            <a:lvl1pPr marL="0" indent="0" algn="ctr">
              <a:buNone/>
              <a:defRPr sz="1716"/>
            </a:lvl1pPr>
            <a:lvl2pPr marL="326898" indent="0" algn="ctr">
              <a:buNone/>
              <a:defRPr sz="1430"/>
            </a:lvl2pPr>
            <a:lvl3pPr marL="653796" indent="0" algn="ctr">
              <a:buNone/>
              <a:defRPr sz="1287"/>
            </a:lvl3pPr>
            <a:lvl4pPr marL="980694" indent="0" algn="ctr">
              <a:buNone/>
              <a:defRPr sz="1144"/>
            </a:lvl4pPr>
            <a:lvl5pPr marL="1307592" indent="0" algn="ctr">
              <a:buNone/>
              <a:defRPr sz="1144"/>
            </a:lvl5pPr>
            <a:lvl6pPr marL="1634490" indent="0" algn="ctr">
              <a:buNone/>
              <a:defRPr sz="1144"/>
            </a:lvl6pPr>
            <a:lvl7pPr marL="1961388" indent="0" algn="ctr">
              <a:buNone/>
              <a:defRPr sz="1144"/>
            </a:lvl7pPr>
            <a:lvl8pPr marL="2288286" indent="0" algn="ctr">
              <a:buNone/>
              <a:defRPr sz="1144"/>
            </a:lvl8pPr>
            <a:lvl9pPr marL="2615184" indent="0" algn="ctr">
              <a:buNone/>
              <a:defRPr sz="114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1EF2-93E0-4065-9555-4EEC0ABE2EF7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AE43-FD19-4182-BA1B-80BF1350C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27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1EF2-93E0-4065-9555-4EEC0ABE2EF7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AE43-FD19-4182-BA1B-80BF1350C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86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94151" y="261081"/>
            <a:ext cx="1444526" cy="415573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74" y="261081"/>
            <a:ext cx="4249837" cy="415573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1EF2-93E0-4065-9555-4EEC0ABE2EF7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AE43-FD19-4182-BA1B-80BF1350C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32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1EF2-93E0-4065-9555-4EEC0ABE2EF7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AE43-FD19-4182-BA1B-80BF1350C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47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5" y="1222543"/>
            <a:ext cx="5778103" cy="2039839"/>
          </a:xfrm>
        </p:spPr>
        <p:txBody>
          <a:bodyPr anchor="b"/>
          <a:lstStyle>
            <a:lvl1pPr>
              <a:defRPr sz="429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085" y="3281680"/>
            <a:ext cx="5778103" cy="1072703"/>
          </a:xfrm>
        </p:spPr>
        <p:txBody>
          <a:bodyPr/>
          <a:lstStyle>
            <a:lvl1pPr marL="0" indent="0">
              <a:buNone/>
              <a:defRPr sz="1716">
                <a:solidFill>
                  <a:schemeClr val="tx1"/>
                </a:solidFill>
              </a:defRPr>
            </a:lvl1pPr>
            <a:lvl2pPr marL="326898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2pPr>
            <a:lvl3pPr marL="653796" indent="0">
              <a:buNone/>
              <a:defRPr sz="1287">
                <a:solidFill>
                  <a:schemeClr val="tx1">
                    <a:tint val="75000"/>
                  </a:schemeClr>
                </a:solidFill>
              </a:defRPr>
            </a:lvl3pPr>
            <a:lvl4pPr marL="980694" indent="0">
              <a:buNone/>
              <a:defRPr sz="1144">
                <a:solidFill>
                  <a:schemeClr val="tx1">
                    <a:tint val="75000"/>
                  </a:schemeClr>
                </a:solidFill>
              </a:defRPr>
            </a:lvl4pPr>
            <a:lvl5pPr marL="1307592" indent="0">
              <a:buNone/>
              <a:defRPr sz="1144">
                <a:solidFill>
                  <a:schemeClr val="tx1">
                    <a:tint val="75000"/>
                  </a:schemeClr>
                </a:solidFill>
              </a:defRPr>
            </a:lvl5pPr>
            <a:lvl6pPr marL="1634490" indent="0">
              <a:buNone/>
              <a:defRPr sz="1144">
                <a:solidFill>
                  <a:schemeClr val="tx1">
                    <a:tint val="75000"/>
                  </a:schemeClr>
                </a:solidFill>
              </a:defRPr>
            </a:lvl6pPr>
            <a:lvl7pPr marL="1961388" indent="0">
              <a:buNone/>
              <a:defRPr sz="1144">
                <a:solidFill>
                  <a:schemeClr val="tx1">
                    <a:tint val="75000"/>
                  </a:schemeClr>
                </a:solidFill>
              </a:defRPr>
            </a:lvl7pPr>
            <a:lvl8pPr marL="2288286" indent="0">
              <a:buNone/>
              <a:defRPr sz="1144">
                <a:solidFill>
                  <a:schemeClr val="tx1">
                    <a:tint val="75000"/>
                  </a:schemeClr>
                </a:solidFill>
              </a:defRPr>
            </a:lvl8pPr>
            <a:lvl9pPr marL="2615184" indent="0">
              <a:buNone/>
              <a:defRPr sz="11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1EF2-93E0-4065-9555-4EEC0ABE2EF7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AE43-FD19-4182-BA1B-80BF1350C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8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574" y="1305407"/>
            <a:ext cx="2847181" cy="311140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1495" y="1305407"/>
            <a:ext cx="2847181" cy="311140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1EF2-93E0-4065-9555-4EEC0ABE2EF7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AE43-FD19-4182-BA1B-80BF1350C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09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46" y="261082"/>
            <a:ext cx="5778103" cy="94783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447" y="1202110"/>
            <a:ext cx="2834096" cy="589135"/>
          </a:xfrm>
        </p:spPr>
        <p:txBody>
          <a:bodyPr anchor="b"/>
          <a:lstStyle>
            <a:lvl1pPr marL="0" indent="0">
              <a:buNone/>
              <a:defRPr sz="1716" b="1"/>
            </a:lvl1pPr>
            <a:lvl2pPr marL="326898" indent="0">
              <a:buNone/>
              <a:defRPr sz="1430" b="1"/>
            </a:lvl2pPr>
            <a:lvl3pPr marL="653796" indent="0">
              <a:buNone/>
              <a:defRPr sz="1287" b="1"/>
            </a:lvl3pPr>
            <a:lvl4pPr marL="980694" indent="0">
              <a:buNone/>
              <a:defRPr sz="1144" b="1"/>
            </a:lvl4pPr>
            <a:lvl5pPr marL="1307592" indent="0">
              <a:buNone/>
              <a:defRPr sz="1144" b="1"/>
            </a:lvl5pPr>
            <a:lvl6pPr marL="1634490" indent="0">
              <a:buNone/>
              <a:defRPr sz="1144" b="1"/>
            </a:lvl6pPr>
            <a:lvl7pPr marL="1961388" indent="0">
              <a:buNone/>
              <a:defRPr sz="1144" b="1"/>
            </a:lvl7pPr>
            <a:lvl8pPr marL="2288286" indent="0">
              <a:buNone/>
              <a:defRPr sz="1144" b="1"/>
            </a:lvl8pPr>
            <a:lvl9pPr marL="2615184" indent="0">
              <a:buNone/>
              <a:defRPr sz="114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447" y="1791245"/>
            <a:ext cx="2834096" cy="263465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91496" y="1202110"/>
            <a:ext cx="2848054" cy="589135"/>
          </a:xfrm>
        </p:spPr>
        <p:txBody>
          <a:bodyPr anchor="b"/>
          <a:lstStyle>
            <a:lvl1pPr marL="0" indent="0">
              <a:buNone/>
              <a:defRPr sz="1716" b="1"/>
            </a:lvl1pPr>
            <a:lvl2pPr marL="326898" indent="0">
              <a:buNone/>
              <a:defRPr sz="1430" b="1"/>
            </a:lvl2pPr>
            <a:lvl3pPr marL="653796" indent="0">
              <a:buNone/>
              <a:defRPr sz="1287" b="1"/>
            </a:lvl3pPr>
            <a:lvl4pPr marL="980694" indent="0">
              <a:buNone/>
              <a:defRPr sz="1144" b="1"/>
            </a:lvl4pPr>
            <a:lvl5pPr marL="1307592" indent="0">
              <a:buNone/>
              <a:defRPr sz="1144" b="1"/>
            </a:lvl5pPr>
            <a:lvl6pPr marL="1634490" indent="0">
              <a:buNone/>
              <a:defRPr sz="1144" b="1"/>
            </a:lvl6pPr>
            <a:lvl7pPr marL="1961388" indent="0">
              <a:buNone/>
              <a:defRPr sz="1144" b="1"/>
            </a:lvl7pPr>
            <a:lvl8pPr marL="2288286" indent="0">
              <a:buNone/>
              <a:defRPr sz="1144" b="1"/>
            </a:lvl8pPr>
            <a:lvl9pPr marL="2615184" indent="0">
              <a:buNone/>
              <a:defRPr sz="114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91496" y="1791245"/>
            <a:ext cx="2848054" cy="263465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1EF2-93E0-4065-9555-4EEC0ABE2EF7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AE43-FD19-4182-BA1B-80BF1350C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79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1EF2-93E0-4065-9555-4EEC0ABE2EF7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AE43-FD19-4182-BA1B-80BF1350C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93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1EF2-93E0-4065-9555-4EEC0ABE2EF7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AE43-FD19-4182-BA1B-80BF1350C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4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46" y="326919"/>
            <a:ext cx="2160682" cy="1144217"/>
          </a:xfrm>
        </p:spPr>
        <p:txBody>
          <a:bodyPr anchor="b"/>
          <a:lstStyle>
            <a:lvl1pPr>
              <a:defRPr sz="228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054" y="706056"/>
            <a:ext cx="3391495" cy="3484868"/>
          </a:xfrm>
        </p:spPr>
        <p:txBody>
          <a:bodyPr/>
          <a:lstStyle>
            <a:lvl1pPr>
              <a:defRPr sz="2288"/>
            </a:lvl1pPr>
            <a:lvl2pPr>
              <a:defRPr sz="2002"/>
            </a:lvl2pPr>
            <a:lvl3pPr>
              <a:defRPr sz="1716"/>
            </a:lvl3pPr>
            <a:lvl4pPr>
              <a:defRPr sz="1430"/>
            </a:lvl4pPr>
            <a:lvl5pPr>
              <a:defRPr sz="1430"/>
            </a:lvl5pPr>
            <a:lvl6pPr>
              <a:defRPr sz="1430"/>
            </a:lvl6pPr>
            <a:lvl7pPr>
              <a:defRPr sz="1430"/>
            </a:lvl7pPr>
            <a:lvl8pPr>
              <a:defRPr sz="1430"/>
            </a:lvl8pPr>
            <a:lvl9pPr>
              <a:defRPr sz="143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446" y="1471136"/>
            <a:ext cx="2160682" cy="2725462"/>
          </a:xfrm>
        </p:spPr>
        <p:txBody>
          <a:bodyPr/>
          <a:lstStyle>
            <a:lvl1pPr marL="0" indent="0">
              <a:buNone/>
              <a:defRPr sz="1144"/>
            </a:lvl1pPr>
            <a:lvl2pPr marL="326898" indent="0">
              <a:buNone/>
              <a:defRPr sz="1001"/>
            </a:lvl2pPr>
            <a:lvl3pPr marL="653796" indent="0">
              <a:buNone/>
              <a:defRPr sz="858"/>
            </a:lvl3pPr>
            <a:lvl4pPr marL="980694" indent="0">
              <a:buNone/>
              <a:defRPr sz="715"/>
            </a:lvl4pPr>
            <a:lvl5pPr marL="1307592" indent="0">
              <a:buNone/>
              <a:defRPr sz="715"/>
            </a:lvl5pPr>
            <a:lvl6pPr marL="1634490" indent="0">
              <a:buNone/>
              <a:defRPr sz="715"/>
            </a:lvl6pPr>
            <a:lvl7pPr marL="1961388" indent="0">
              <a:buNone/>
              <a:defRPr sz="715"/>
            </a:lvl7pPr>
            <a:lvl8pPr marL="2288286" indent="0">
              <a:buNone/>
              <a:defRPr sz="715"/>
            </a:lvl8pPr>
            <a:lvl9pPr marL="2615184" indent="0">
              <a:buNone/>
              <a:defRPr sz="71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1EF2-93E0-4065-9555-4EEC0ABE2EF7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AE43-FD19-4182-BA1B-80BF1350C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3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46" y="326919"/>
            <a:ext cx="2160682" cy="1144217"/>
          </a:xfrm>
        </p:spPr>
        <p:txBody>
          <a:bodyPr anchor="b"/>
          <a:lstStyle>
            <a:lvl1pPr>
              <a:defRPr sz="228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48054" y="706056"/>
            <a:ext cx="3391495" cy="3484868"/>
          </a:xfrm>
        </p:spPr>
        <p:txBody>
          <a:bodyPr anchor="t"/>
          <a:lstStyle>
            <a:lvl1pPr marL="0" indent="0">
              <a:buNone/>
              <a:defRPr sz="2288"/>
            </a:lvl1pPr>
            <a:lvl2pPr marL="326898" indent="0">
              <a:buNone/>
              <a:defRPr sz="2002"/>
            </a:lvl2pPr>
            <a:lvl3pPr marL="653796" indent="0">
              <a:buNone/>
              <a:defRPr sz="1716"/>
            </a:lvl3pPr>
            <a:lvl4pPr marL="980694" indent="0">
              <a:buNone/>
              <a:defRPr sz="1430"/>
            </a:lvl4pPr>
            <a:lvl5pPr marL="1307592" indent="0">
              <a:buNone/>
              <a:defRPr sz="1430"/>
            </a:lvl5pPr>
            <a:lvl6pPr marL="1634490" indent="0">
              <a:buNone/>
              <a:defRPr sz="1430"/>
            </a:lvl6pPr>
            <a:lvl7pPr marL="1961388" indent="0">
              <a:buNone/>
              <a:defRPr sz="1430"/>
            </a:lvl7pPr>
            <a:lvl8pPr marL="2288286" indent="0">
              <a:buNone/>
              <a:defRPr sz="1430"/>
            </a:lvl8pPr>
            <a:lvl9pPr marL="2615184" indent="0">
              <a:buNone/>
              <a:defRPr sz="143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446" y="1471136"/>
            <a:ext cx="2160682" cy="2725462"/>
          </a:xfrm>
        </p:spPr>
        <p:txBody>
          <a:bodyPr/>
          <a:lstStyle>
            <a:lvl1pPr marL="0" indent="0">
              <a:buNone/>
              <a:defRPr sz="1144"/>
            </a:lvl1pPr>
            <a:lvl2pPr marL="326898" indent="0">
              <a:buNone/>
              <a:defRPr sz="1001"/>
            </a:lvl2pPr>
            <a:lvl3pPr marL="653796" indent="0">
              <a:buNone/>
              <a:defRPr sz="858"/>
            </a:lvl3pPr>
            <a:lvl4pPr marL="980694" indent="0">
              <a:buNone/>
              <a:defRPr sz="715"/>
            </a:lvl4pPr>
            <a:lvl5pPr marL="1307592" indent="0">
              <a:buNone/>
              <a:defRPr sz="715"/>
            </a:lvl5pPr>
            <a:lvl6pPr marL="1634490" indent="0">
              <a:buNone/>
              <a:defRPr sz="715"/>
            </a:lvl6pPr>
            <a:lvl7pPr marL="1961388" indent="0">
              <a:buNone/>
              <a:defRPr sz="715"/>
            </a:lvl7pPr>
            <a:lvl8pPr marL="2288286" indent="0">
              <a:buNone/>
              <a:defRPr sz="715"/>
            </a:lvl8pPr>
            <a:lvl9pPr marL="2615184" indent="0">
              <a:buNone/>
              <a:defRPr sz="71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1EF2-93E0-4065-9555-4EEC0ABE2EF7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AE43-FD19-4182-BA1B-80BF1350C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82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574" y="261082"/>
            <a:ext cx="5778103" cy="94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574" y="1305407"/>
            <a:ext cx="5778103" cy="3111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0574" y="4545086"/>
            <a:ext cx="1507331" cy="2610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01EF2-93E0-4065-9555-4EEC0ABE2EF7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9127" y="4545086"/>
            <a:ext cx="2260997" cy="2610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31345" y="4545086"/>
            <a:ext cx="1507331" cy="2610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DAE43-FD19-4182-BA1B-80BF1350C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46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53796" rtl="0" eaLnBrk="1" latinLnBrk="0" hangingPunct="1">
        <a:lnSpc>
          <a:spcPct val="90000"/>
        </a:lnSpc>
        <a:spcBef>
          <a:spcPct val="0"/>
        </a:spcBef>
        <a:buNone/>
        <a:defRPr kumimoji="1" sz="31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449" indent="-163449" algn="l" defTabSz="653796" rtl="0" eaLnBrk="1" latinLnBrk="0" hangingPunct="1">
        <a:lnSpc>
          <a:spcPct val="90000"/>
        </a:lnSpc>
        <a:spcBef>
          <a:spcPts val="715"/>
        </a:spcBef>
        <a:buFont typeface="Arial" panose="020B0604020202020204" pitchFamily="34" charset="0"/>
        <a:buChar char="•"/>
        <a:defRPr kumimoji="1" sz="2002" kern="1200">
          <a:solidFill>
            <a:schemeClr val="tx1"/>
          </a:solidFill>
          <a:latin typeface="+mn-lt"/>
          <a:ea typeface="+mn-ea"/>
          <a:cs typeface="+mn-cs"/>
        </a:defRPr>
      </a:lvl1pPr>
      <a:lvl2pPr marL="490347" indent="-163449" algn="l" defTabSz="653796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716" kern="1200">
          <a:solidFill>
            <a:schemeClr val="tx1"/>
          </a:solidFill>
          <a:latin typeface="+mn-lt"/>
          <a:ea typeface="+mn-ea"/>
          <a:cs typeface="+mn-cs"/>
        </a:defRPr>
      </a:lvl2pPr>
      <a:lvl3pPr marL="817245" indent="-163449" algn="l" defTabSz="653796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3pPr>
      <a:lvl4pPr marL="1144143" indent="-163449" algn="l" defTabSz="653796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287" kern="1200">
          <a:solidFill>
            <a:schemeClr val="tx1"/>
          </a:solidFill>
          <a:latin typeface="+mn-lt"/>
          <a:ea typeface="+mn-ea"/>
          <a:cs typeface="+mn-cs"/>
        </a:defRPr>
      </a:lvl4pPr>
      <a:lvl5pPr marL="1471041" indent="-163449" algn="l" defTabSz="653796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287" kern="1200">
          <a:solidFill>
            <a:schemeClr val="tx1"/>
          </a:solidFill>
          <a:latin typeface="+mn-lt"/>
          <a:ea typeface="+mn-ea"/>
          <a:cs typeface="+mn-cs"/>
        </a:defRPr>
      </a:lvl5pPr>
      <a:lvl6pPr marL="1797939" indent="-163449" algn="l" defTabSz="653796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287" kern="1200">
          <a:solidFill>
            <a:schemeClr val="tx1"/>
          </a:solidFill>
          <a:latin typeface="+mn-lt"/>
          <a:ea typeface="+mn-ea"/>
          <a:cs typeface="+mn-cs"/>
        </a:defRPr>
      </a:lvl6pPr>
      <a:lvl7pPr marL="2124837" indent="-163449" algn="l" defTabSz="653796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287" kern="1200">
          <a:solidFill>
            <a:schemeClr val="tx1"/>
          </a:solidFill>
          <a:latin typeface="+mn-lt"/>
          <a:ea typeface="+mn-ea"/>
          <a:cs typeface="+mn-cs"/>
        </a:defRPr>
      </a:lvl7pPr>
      <a:lvl8pPr marL="2451735" indent="-163449" algn="l" defTabSz="653796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287" kern="1200">
          <a:solidFill>
            <a:schemeClr val="tx1"/>
          </a:solidFill>
          <a:latin typeface="+mn-lt"/>
          <a:ea typeface="+mn-ea"/>
          <a:cs typeface="+mn-cs"/>
        </a:defRPr>
      </a:lvl8pPr>
      <a:lvl9pPr marL="2778633" indent="-163449" algn="l" defTabSz="653796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2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796" rtl="0" eaLnBrk="1" latinLnBrk="0" hangingPunct="1">
        <a:defRPr kumimoji="1" sz="1287" kern="1200">
          <a:solidFill>
            <a:schemeClr val="tx1"/>
          </a:solidFill>
          <a:latin typeface="+mn-lt"/>
          <a:ea typeface="+mn-ea"/>
          <a:cs typeface="+mn-cs"/>
        </a:defRPr>
      </a:lvl1pPr>
      <a:lvl2pPr marL="326898" algn="l" defTabSz="653796" rtl="0" eaLnBrk="1" latinLnBrk="0" hangingPunct="1">
        <a:defRPr kumimoji="1" sz="1287" kern="1200">
          <a:solidFill>
            <a:schemeClr val="tx1"/>
          </a:solidFill>
          <a:latin typeface="+mn-lt"/>
          <a:ea typeface="+mn-ea"/>
          <a:cs typeface="+mn-cs"/>
        </a:defRPr>
      </a:lvl2pPr>
      <a:lvl3pPr marL="653796" algn="l" defTabSz="653796" rtl="0" eaLnBrk="1" latinLnBrk="0" hangingPunct="1">
        <a:defRPr kumimoji="1" sz="1287" kern="1200">
          <a:solidFill>
            <a:schemeClr val="tx1"/>
          </a:solidFill>
          <a:latin typeface="+mn-lt"/>
          <a:ea typeface="+mn-ea"/>
          <a:cs typeface="+mn-cs"/>
        </a:defRPr>
      </a:lvl3pPr>
      <a:lvl4pPr marL="980694" algn="l" defTabSz="653796" rtl="0" eaLnBrk="1" latinLnBrk="0" hangingPunct="1">
        <a:defRPr kumimoji="1" sz="1287" kern="1200">
          <a:solidFill>
            <a:schemeClr val="tx1"/>
          </a:solidFill>
          <a:latin typeface="+mn-lt"/>
          <a:ea typeface="+mn-ea"/>
          <a:cs typeface="+mn-cs"/>
        </a:defRPr>
      </a:lvl4pPr>
      <a:lvl5pPr marL="1307592" algn="l" defTabSz="653796" rtl="0" eaLnBrk="1" latinLnBrk="0" hangingPunct="1">
        <a:defRPr kumimoji="1" sz="1287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algn="l" defTabSz="653796" rtl="0" eaLnBrk="1" latinLnBrk="0" hangingPunct="1">
        <a:defRPr kumimoji="1" sz="1287" kern="1200">
          <a:solidFill>
            <a:schemeClr val="tx1"/>
          </a:solidFill>
          <a:latin typeface="+mn-lt"/>
          <a:ea typeface="+mn-ea"/>
          <a:cs typeface="+mn-cs"/>
        </a:defRPr>
      </a:lvl6pPr>
      <a:lvl7pPr marL="1961388" algn="l" defTabSz="653796" rtl="0" eaLnBrk="1" latinLnBrk="0" hangingPunct="1">
        <a:defRPr kumimoji="1" sz="1287" kern="1200">
          <a:solidFill>
            <a:schemeClr val="tx1"/>
          </a:solidFill>
          <a:latin typeface="+mn-lt"/>
          <a:ea typeface="+mn-ea"/>
          <a:cs typeface="+mn-cs"/>
        </a:defRPr>
      </a:lvl7pPr>
      <a:lvl8pPr marL="2288286" algn="l" defTabSz="653796" rtl="0" eaLnBrk="1" latinLnBrk="0" hangingPunct="1">
        <a:defRPr kumimoji="1" sz="1287" kern="1200">
          <a:solidFill>
            <a:schemeClr val="tx1"/>
          </a:solidFill>
          <a:latin typeface="+mn-lt"/>
          <a:ea typeface="+mn-ea"/>
          <a:cs typeface="+mn-cs"/>
        </a:defRPr>
      </a:lvl8pPr>
      <a:lvl9pPr marL="2615184" algn="l" defTabSz="653796" rtl="0" eaLnBrk="1" latinLnBrk="0" hangingPunct="1">
        <a:defRPr kumimoji="1" sz="12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グループ化 76"/>
          <p:cNvGrpSpPr/>
          <p:nvPr/>
        </p:nvGrpSpPr>
        <p:grpSpPr>
          <a:xfrm>
            <a:off x="-10310" y="32522"/>
            <a:ext cx="6698546" cy="4876810"/>
            <a:chOff x="953388" y="919388"/>
            <a:chExt cx="6698546" cy="487681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9873" y="969649"/>
              <a:ext cx="5992061" cy="4486901"/>
            </a:xfrm>
            <a:prstGeom prst="rect">
              <a:avLst/>
            </a:prstGeom>
          </p:spPr>
        </p:pic>
        <p:sp>
          <p:nvSpPr>
            <p:cNvPr id="70" name="正方形/長方形 69"/>
            <p:cNvSpPr/>
            <p:nvPr/>
          </p:nvSpPr>
          <p:spPr>
            <a:xfrm>
              <a:off x="1666875" y="5396088"/>
              <a:ext cx="5962649" cy="120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7543058" y="988701"/>
              <a:ext cx="79304" cy="4107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1675209" y="4953000"/>
              <a:ext cx="5950734" cy="145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1675047" y="953195"/>
              <a:ext cx="77675" cy="41426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V="1">
              <a:off x="1668044" y="969650"/>
              <a:ext cx="0" cy="41452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V="1">
              <a:off x="7629525" y="969649"/>
              <a:ext cx="0" cy="41452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1668043" y="1362075"/>
              <a:ext cx="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1666875" y="1152525"/>
              <a:ext cx="123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1666875" y="2159000"/>
              <a:ext cx="123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1666875" y="3162300"/>
              <a:ext cx="123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1666875" y="4164012"/>
              <a:ext cx="123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7505699" y="4164012"/>
              <a:ext cx="123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7505699" y="3162300"/>
              <a:ext cx="123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7505699" y="2159000"/>
              <a:ext cx="123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7505699" y="1152525"/>
              <a:ext cx="123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テキスト ボックス 63"/>
            <p:cNvSpPr txBox="1"/>
            <p:nvPr/>
          </p:nvSpPr>
          <p:spPr>
            <a:xfrm>
              <a:off x="2192295" y="5050050"/>
              <a:ext cx="59824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500</a:t>
              </a:r>
              <a:endPara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3345072" y="5045986"/>
              <a:ext cx="59824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600</a:t>
              </a:r>
              <a:endPara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4482430" y="5055452"/>
              <a:ext cx="59824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700</a:t>
              </a:r>
              <a:endPara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5626529" y="5059494"/>
              <a:ext cx="59824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800</a:t>
              </a:r>
              <a:endPara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6774107" y="5055452"/>
              <a:ext cx="59824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900</a:t>
              </a:r>
              <a:endPara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1823665" y="919388"/>
              <a:ext cx="1555091" cy="673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4136982" y="5396088"/>
              <a:ext cx="12891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波長</a:t>
              </a:r>
              <a:r>
                <a:rPr lang="ja-JP" alt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ja-JP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[nm]</a:t>
              </a:r>
              <a:endPara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テキスト ボックス 71"/>
            <p:cNvSpPr txBox="1"/>
            <p:nvPr/>
          </p:nvSpPr>
          <p:spPr>
            <a:xfrm rot="16200000">
              <a:off x="202701" y="2586089"/>
              <a:ext cx="19014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分光反射率 </a:t>
              </a:r>
              <a:r>
                <a:rPr lang="en-US" altLang="ja-JP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[%]</a:t>
              </a:r>
              <a:endPara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テキスト ボックス 72"/>
            <p:cNvSpPr txBox="1"/>
            <p:nvPr/>
          </p:nvSpPr>
          <p:spPr>
            <a:xfrm rot="16200000">
              <a:off x="1257529" y="3963955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  <a:endPara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テキスト ボックス 73"/>
            <p:cNvSpPr txBox="1"/>
            <p:nvPr/>
          </p:nvSpPr>
          <p:spPr>
            <a:xfrm rot="16200000">
              <a:off x="1255976" y="2960656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endPara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テキスト ボックス 74"/>
            <p:cNvSpPr txBox="1"/>
            <p:nvPr/>
          </p:nvSpPr>
          <p:spPr>
            <a:xfrm rot="16200000">
              <a:off x="1255977" y="1958227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30</a:t>
              </a:r>
              <a:endPara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テキスト ボックス 75"/>
            <p:cNvSpPr txBox="1"/>
            <p:nvPr/>
          </p:nvSpPr>
          <p:spPr>
            <a:xfrm rot="16200000">
              <a:off x="1253136" y="951774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40</a:t>
              </a:r>
              <a:endPara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" name="直線コネクタ 5"/>
            <p:cNvCxnSpPr/>
            <p:nvPr/>
          </p:nvCxnSpPr>
          <p:spPr>
            <a:xfrm>
              <a:off x="1666875" y="5098257"/>
              <a:ext cx="5962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2495551" y="5017294"/>
              <a:ext cx="0" cy="785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>
              <a:off x="3643314" y="5017294"/>
              <a:ext cx="0" cy="785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4781551" y="5017294"/>
              <a:ext cx="0" cy="785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5926932" y="5017294"/>
              <a:ext cx="0" cy="785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7072314" y="5017294"/>
              <a:ext cx="0" cy="785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テキスト ボックス 77"/>
            <p:cNvSpPr txBox="1"/>
            <p:nvPr/>
          </p:nvSpPr>
          <p:spPr>
            <a:xfrm>
              <a:off x="3798372" y="2158282"/>
              <a:ext cx="5790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 smtClean="0">
                  <a:solidFill>
                    <a:schemeClr val="accent6">
                      <a:lumMod val="7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土</a:t>
              </a:r>
              <a:r>
                <a:rPr lang="en-US" altLang="ja-JP" sz="2000" dirty="0" smtClean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1</a:t>
              </a:r>
              <a:endParaRPr lang="ja-JP" altLang="en-US" sz="20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テキスト ボックス 78"/>
            <p:cNvSpPr txBox="1"/>
            <p:nvPr/>
          </p:nvSpPr>
          <p:spPr>
            <a:xfrm>
              <a:off x="4158225" y="3013044"/>
              <a:ext cx="5790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土</a:t>
              </a:r>
              <a:r>
                <a:rPr lang="en-US" altLang="ja-JP" sz="2000" dirty="0">
                  <a:solidFill>
                    <a:srgbClr val="FF0000"/>
                  </a:solidFill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2</a:t>
              </a:r>
              <a:endParaRPr lang="ja-JP" alt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177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20</Words>
  <Application>Microsoft Office PowerPoint</Application>
  <PresentationFormat>ユーザー設定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8</cp:revision>
  <dcterms:created xsi:type="dcterms:W3CDTF">2019-12-12T12:44:28Z</dcterms:created>
  <dcterms:modified xsi:type="dcterms:W3CDTF">2019-12-14T09:19:07Z</dcterms:modified>
</cp:coreProperties>
</file>