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375900" cy="4319588"/>
  <p:notesSz cx="6858000" cy="9144000"/>
  <p:defaultTextStyle>
    <a:defPPr>
      <a:defRPr lang="ja-JP"/>
    </a:defPPr>
    <a:lvl1pPr marL="0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kumimoji="1" sz="13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988" y="706933"/>
            <a:ext cx="7781925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988" y="2268784"/>
            <a:ext cx="7781925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7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2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5254" y="229978"/>
            <a:ext cx="2237303" cy="36606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343" y="229978"/>
            <a:ext cx="6582212" cy="36606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8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2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39" y="1076898"/>
            <a:ext cx="8949214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939" y="2890725"/>
            <a:ext cx="8949214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21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343" y="1149890"/>
            <a:ext cx="4409758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2799" y="1149890"/>
            <a:ext cx="4409758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01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94" y="229978"/>
            <a:ext cx="8949214" cy="834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695" y="1058899"/>
            <a:ext cx="4389492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695" y="1577849"/>
            <a:ext cx="4389492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2799" y="1058899"/>
            <a:ext cx="441110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2799" y="1577849"/>
            <a:ext cx="4411109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8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1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8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95" y="287972"/>
            <a:ext cx="334649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109" y="621941"/>
            <a:ext cx="525279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695" y="1295877"/>
            <a:ext cx="334649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73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95" y="287972"/>
            <a:ext cx="334649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1109" y="621941"/>
            <a:ext cx="525279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695" y="1295877"/>
            <a:ext cx="334649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3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343" y="229978"/>
            <a:ext cx="8949214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343" y="1149890"/>
            <a:ext cx="8949214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343" y="4003618"/>
            <a:ext cx="233457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6FD0-E864-42DF-BB9A-019582DC73BE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7017" y="4003618"/>
            <a:ext cx="350186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7979" y="4003618"/>
            <a:ext cx="233457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7658-837C-480A-BD80-EB11FECA4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99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83872"/>
              </p:ext>
            </p:extLst>
          </p:nvPr>
        </p:nvGraphicFramePr>
        <p:xfrm>
          <a:off x="51033" y="22599"/>
          <a:ext cx="10280636" cy="357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159">
                  <a:extLst>
                    <a:ext uri="{9D8B030D-6E8A-4147-A177-3AD203B41FA5}">
                      <a16:colId xmlns:a16="http://schemas.microsoft.com/office/drawing/2014/main" val="1119558063"/>
                    </a:ext>
                  </a:extLst>
                </a:gridCol>
                <a:gridCol w="2570159">
                  <a:extLst>
                    <a:ext uri="{9D8B030D-6E8A-4147-A177-3AD203B41FA5}">
                      <a16:colId xmlns:a16="http://schemas.microsoft.com/office/drawing/2014/main" val="3681185973"/>
                    </a:ext>
                  </a:extLst>
                </a:gridCol>
                <a:gridCol w="2570159">
                  <a:extLst>
                    <a:ext uri="{9D8B030D-6E8A-4147-A177-3AD203B41FA5}">
                      <a16:colId xmlns:a16="http://schemas.microsoft.com/office/drawing/2014/main" val="2164413067"/>
                    </a:ext>
                  </a:extLst>
                </a:gridCol>
                <a:gridCol w="2570159">
                  <a:extLst>
                    <a:ext uri="{9D8B030D-6E8A-4147-A177-3AD203B41FA5}">
                      <a16:colId xmlns:a16="http://schemas.microsoft.com/office/drawing/2014/main" val="308529187"/>
                    </a:ext>
                  </a:extLst>
                </a:gridCol>
              </a:tblGrid>
              <a:tr h="33475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走破性の判定手法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421"/>
                  </a:ext>
                </a:extLst>
              </a:tr>
              <a:tr h="1214490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コーンペネトロメータを用いた人による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コーン指数測定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a:t>1.2.1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項）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ロボットを用いた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遠隔での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コーン指数測定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a:t>1.2.2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画像を用いた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非接触での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コーン指数推定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a:t>1.2.3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17910"/>
                  </a:ext>
                </a:extLst>
              </a:tr>
              <a:tr h="678176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a:t>2</a:t>
                      </a:r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次災害の危険がある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39861"/>
                  </a:ext>
                </a:extLst>
              </a:tr>
              <a:tr h="67817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地盤が軟弱，あるいは急勾配である場合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09009"/>
                  </a:ext>
                </a:extLst>
              </a:tr>
              <a:tr h="57532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高い精度が求められる場合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025920"/>
                  </a:ext>
                </a:extLst>
              </a:tr>
            </a:tbl>
          </a:graphicData>
        </a:graphic>
      </p:graphicFrame>
      <p:sp>
        <p:nvSpPr>
          <p:cNvPr id="6" name="乗算 5"/>
          <p:cNvSpPr/>
          <p:nvPr/>
        </p:nvSpPr>
        <p:spPr>
          <a:xfrm>
            <a:off x="6224394" y="2265296"/>
            <a:ext cx="679616" cy="685800"/>
          </a:xfrm>
          <a:prstGeom prst="mathMultiply">
            <a:avLst>
              <a:gd name="adj1" fmla="val 92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ドーナツ 8"/>
          <p:cNvSpPr/>
          <p:nvPr/>
        </p:nvSpPr>
        <p:spPr>
          <a:xfrm>
            <a:off x="6360467" y="1730723"/>
            <a:ext cx="409927" cy="413657"/>
          </a:xfrm>
          <a:prstGeom prst="donut">
            <a:avLst>
              <a:gd name="adj" fmla="val 11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9"/>
          <p:cNvSpPr/>
          <p:nvPr/>
        </p:nvSpPr>
        <p:spPr>
          <a:xfrm>
            <a:off x="8920733" y="1730723"/>
            <a:ext cx="409927" cy="413657"/>
          </a:xfrm>
          <a:prstGeom prst="donut">
            <a:avLst>
              <a:gd name="adj" fmla="val 11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2" name="乗算 11"/>
          <p:cNvSpPr/>
          <p:nvPr/>
        </p:nvSpPr>
        <p:spPr>
          <a:xfrm>
            <a:off x="8784660" y="2945418"/>
            <a:ext cx="679616" cy="685800"/>
          </a:xfrm>
          <a:prstGeom prst="mathMultiply">
            <a:avLst>
              <a:gd name="adj1" fmla="val 92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ドーナツ 12"/>
          <p:cNvSpPr/>
          <p:nvPr/>
        </p:nvSpPr>
        <p:spPr>
          <a:xfrm>
            <a:off x="8920733" y="2401368"/>
            <a:ext cx="409927" cy="413657"/>
          </a:xfrm>
          <a:prstGeom prst="donut">
            <a:avLst>
              <a:gd name="adj" fmla="val 11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13"/>
          <p:cNvSpPr/>
          <p:nvPr/>
        </p:nvSpPr>
        <p:spPr>
          <a:xfrm>
            <a:off x="3833840" y="3081490"/>
            <a:ext cx="409927" cy="413657"/>
          </a:xfrm>
          <a:prstGeom prst="donut">
            <a:avLst>
              <a:gd name="adj" fmla="val 11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5" name="乗算 14"/>
          <p:cNvSpPr/>
          <p:nvPr/>
        </p:nvSpPr>
        <p:spPr>
          <a:xfrm>
            <a:off x="3666546" y="2265295"/>
            <a:ext cx="679616" cy="685800"/>
          </a:xfrm>
          <a:prstGeom prst="mathMultiply">
            <a:avLst>
              <a:gd name="adj1" fmla="val 92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乗算 15"/>
          <p:cNvSpPr/>
          <p:nvPr/>
        </p:nvSpPr>
        <p:spPr>
          <a:xfrm>
            <a:off x="3685411" y="1594650"/>
            <a:ext cx="679616" cy="685800"/>
          </a:xfrm>
          <a:prstGeom prst="mathMultiply">
            <a:avLst>
              <a:gd name="adj1" fmla="val 92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2754142" y="3752106"/>
            <a:ext cx="3294564" cy="468000"/>
            <a:chOff x="3305336" y="3929514"/>
            <a:chExt cx="3324541" cy="468000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733033" y="4010967"/>
              <a:ext cx="78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</a:t>
              </a:r>
              <a:r>
                <a:rPr lang="en-US" altLang="ja-JP" sz="1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適切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631501" y="4002113"/>
              <a:ext cx="998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 </a:t>
              </a:r>
              <a:r>
                <a:rPr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不適切</a:t>
              </a:r>
            </a:p>
          </p:txBody>
        </p:sp>
        <p:sp>
          <p:nvSpPr>
            <p:cNvPr id="19" name="ドーナツ 18"/>
            <p:cNvSpPr/>
            <p:nvPr/>
          </p:nvSpPr>
          <p:spPr>
            <a:xfrm>
              <a:off x="3305336" y="3991219"/>
              <a:ext cx="360000" cy="360000"/>
            </a:xfrm>
            <a:prstGeom prst="donut">
              <a:avLst>
                <a:gd name="adj" fmla="val 112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乗算 19"/>
            <p:cNvSpPr/>
            <p:nvPr/>
          </p:nvSpPr>
          <p:spPr>
            <a:xfrm>
              <a:off x="5149807" y="3929514"/>
              <a:ext cx="468000" cy="468000"/>
            </a:xfrm>
            <a:prstGeom prst="mathMultiply">
              <a:avLst>
                <a:gd name="adj1" fmla="val 923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24" name="ドーナツ 23"/>
          <p:cNvSpPr/>
          <p:nvPr/>
        </p:nvSpPr>
        <p:spPr>
          <a:xfrm>
            <a:off x="6360467" y="3075638"/>
            <a:ext cx="409927" cy="413657"/>
          </a:xfrm>
          <a:prstGeom prst="donut">
            <a:avLst>
              <a:gd name="adj" fmla="val 112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42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7</cp:revision>
  <dcterms:created xsi:type="dcterms:W3CDTF">2020-01-13T03:15:48Z</dcterms:created>
  <dcterms:modified xsi:type="dcterms:W3CDTF">2020-01-27T05:16:31Z</dcterms:modified>
</cp:coreProperties>
</file>