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035925" cy="2947988"/>
  <p:notesSz cx="6858000" cy="9144000"/>
  <p:defaultTextStyle>
    <a:defPPr>
      <a:defRPr lang="ja-JP"/>
    </a:defPPr>
    <a:lvl1pPr marL="0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1pPr>
    <a:lvl2pPr marL="313822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2pPr>
    <a:lvl3pPr marL="627644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3pPr>
    <a:lvl4pPr marL="941466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4pPr>
    <a:lvl5pPr marL="1255288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5pPr>
    <a:lvl6pPr marL="1569110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6pPr>
    <a:lvl7pPr marL="1882932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7pPr>
    <a:lvl8pPr marL="2196755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8pPr>
    <a:lvl9pPr marL="2510577" algn="l" defTabSz="627644" rtl="0" eaLnBrk="1" latinLnBrk="0" hangingPunct="1">
      <a:defRPr kumimoji="1" sz="123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491" y="482460"/>
            <a:ext cx="6026944" cy="1026337"/>
          </a:xfrm>
        </p:spPr>
        <p:txBody>
          <a:bodyPr anchor="b"/>
          <a:lstStyle>
            <a:lvl1pPr algn="ctr">
              <a:defRPr sz="25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491" y="1548376"/>
            <a:ext cx="6026944" cy="711748"/>
          </a:xfrm>
        </p:spPr>
        <p:txBody>
          <a:bodyPr/>
          <a:lstStyle>
            <a:lvl1pPr marL="0" indent="0" algn="ctr">
              <a:buNone/>
              <a:defRPr sz="1032"/>
            </a:lvl1pPr>
            <a:lvl2pPr marL="196550" indent="0" algn="ctr">
              <a:buNone/>
              <a:defRPr sz="860"/>
            </a:lvl2pPr>
            <a:lvl3pPr marL="393101" indent="0" algn="ctr">
              <a:buNone/>
              <a:defRPr sz="774"/>
            </a:lvl3pPr>
            <a:lvl4pPr marL="589651" indent="0" algn="ctr">
              <a:buNone/>
              <a:defRPr sz="688"/>
            </a:lvl4pPr>
            <a:lvl5pPr marL="786201" indent="0" algn="ctr">
              <a:buNone/>
              <a:defRPr sz="688"/>
            </a:lvl5pPr>
            <a:lvl6pPr marL="982751" indent="0" algn="ctr">
              <a:buNone/>
              <a:defRPr sz="688"/>
            </a:lvl6pPr>
            <a:lvl7pPr marL="1179302" indent="0" algn="ctr">
              <a:buNone/>
              <a:defRPr sz="688"/>
            </a:lvl7pPr>
            <a:lvl8pPr marL="1375852" indent="0" algn="ctr">
              <a:buNone/>
              <a:defRPr sz="688"/>
            </a:lvl8pPr>
            <a:lvl9pPr marL="1572402" indent="0" algn="ctr">
              <a:buNone/>
              <a:defRPr sz="68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28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97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0709" y="156953"/>
            <a:ext cx="1732746" cy="249828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470" y="156953"/>
            <a:ext cx="5097790" cy="249828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7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285" y="734950"/>
            <a:ext cx="6930985" cy="1226281"/>
          </a:xfrm>
        </p:spPr>
        <p:txBody>
          <a:bodyPr anchor="b"/>
          <a:lstStyle>
            <a:lvl1pPr>
              <a:defRPr sz="25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285" y="1972832"/>
            <a:ext cx="6930985" cy="644872"/>
          </a:xfrm>
        </p:spPr>
        <p:txBody>
          <a:bodyPr/>
          <a:lstStyle>
            <a:lvl1pPr marL="0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1pPr>
            <a:lvl2pPr marL="196550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2pPr>
            <a:lvl3pPr marL="393101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3pPr>
            <a:lvl4pPr marL="589651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4pPr>
            <a:lvl5pPr marL="786201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5pPr>
            <a:lvl6pPr marL="982751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6pPr>
            <a:lvl7pPr marL="117930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7pPr>
            <a:lvl8pPr marL="137585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8pPr>
            <a:lvl9pPr marL="157240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5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470" y="784765"/>
            <a:ext cx="3415268" cy="18704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187" y="784765"/>
            <a:ext cx="3415268" cy="18704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5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17" y="156953"/>
            <a:ext cx="6930985" cy="56980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517" y="722667"/>
            <a:ext cx="3399573" cy="354168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50" indent="0">
              <a:buNone/>
              <a:defRPr sz="860" b="1"/>
            </a:lvl2pPr>
            <a:lvl3pPr marL="393101" indent="0">
              <a:buNone/>
              <a:defRPr sz="774" b="1"/>
            </a:lvl3pPr>
            <a:lvl4pPr marL="589651" indent="0">
              <a:buNone/>
              <a:defRPr sz="688" b="1"/>
            </a:lvl4pPr>
            <a:lvl5pPr marL="786201" indent="0">
              <a:buNone/>
              <a:defRPr sz="688" b="1"/>
            </a:lvl5pPr>
            <a:lvl6pPr marL="982751" indent="0">
              <a:buNone/>
              <a:defRPr sz="688" b="1"/>
            </a:lvl6pPr>
            <a:lvl7pPr marL="1179302" indent="0">
              <a:buNone/>
              <a:defRPr sz="688" b="1"/>
            </a:lvl7pPr>
            <a:lvl8pPr marL="1375852" indent="0">
              <a:buNone/>
              <a:defRPr sz="688" b="1"/>
            </a:lvl8pPr>
            <a:lvl9pPr marL="1572402" indent="0">
              <a:buNone/>
              <a:defRPr sz="6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517" y="1076835"/>
            <a:ext cx="3399573" cy="15838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8187" y="722667"/>
            <a:ext cx="3416315" cy="354168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50" indent="0">
              <a:buNone/>
              <a:defRPr sz="860" b="1"/>
            </a:lvl2pPr>
            <a:lvl3pPr marL="393101" indent="0">
              <a:buNone/>
              <a:defRPr sz="774" b="1"/>
            </a:lvl3pPr>
            <a:lvl4pPr marL="589651" indent="0">
              <a:buNone/>
              <a:defRPr sz="688" b="1"/>
            </a:lvl4pPr>
            <a:lvl5pPr marL="786201" indent="0">
              <a:buNone/>
              <a:defRPr sz="688" b="1"/>
            </a:lvl5pPr>
            <a:lvl6pPr marL="982751" indent="0">
              <a:buNone/>
              <a:defRPr sz="688" b="1"/>
            </a:lvl6pPr>
            <a:lvl7pPr marL="1179302" indent="0">
              <a:buNone/>
              <a:defRPr sz="688" b="1"/>
            </a:lvl7pPr>
            <a:lvl8pPr marL="1375852" indent="0">
              <a:buNone/>
              <a:defRPr sz="688" b="1"/>
            </a:lvl8pPr>
            <a:lvl9pPr marL="1572402" indent="0">
              <a:buNone/>
              <a:defRPr sz="6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8187" y="1076835"/>
            <a:ext cx="3416315" cy="15838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7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9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8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17" y="196532"/>
            <a:ext cx="2591795" cy="687864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15" y="424456"/>
            <a:ext cx="4068187" cy="2094982"/>
          </a:xfrm>
        </p:spPr>
        <p:txBody>
          <a:bodyPr/>
          <a:lstStyle>
            <a:lvl1pPr>
              <a:defRPr sz="1376"/>
            </a:lvl1pPr>
            <a:lvl2pPr>
              <a:defRPr sz="1204"/>
            </a:lvl2pPr>
            <a:lvl3pPr>
              <a:defRPr sz="1032"/>
            </a:lvl3pPr>
            <a:lvl4pPr>
              <a:defRPr sz="860"/>
            </a:lvl4pPr>
            <a:lvl5pPr>
              <a:defRPr sz="860"/>
            </a:lvl5pPr>
            <a:lvl6pPr>
              <a:defRPr sz="860"/>
            </a:lvl6pPr>
            <a:lvl7pPr>
              <a:defRPr sz="860"/>
            </a:lvl7pPr>
            <a:lvl8pPr>
              <a:defRPr sz="860"/>
            </a:lvl8pPr>
            <a:lvl9pPr>
              <a:defRPr sz="8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517" y="884396"/>
            <a:ext cx="2591795" cy="1638454"/>
          </a:xfrm>
        </p:spPr>
        <p:txBody>
          <a:bodyPr/>
          <a:lstStyle>
            <a:lvl1pPr marL="0" indent="0">
              <a:buNone/>
              <a:defRPr sz="688"/>
            </a:lvl1pPr>
            <a:lvl2pPr marL="196550" indent="0">
              <a:buNone/>
              <a:defRPr sz="602"/>
            </a:lvl2pPr>
            <a:lvl3pPr marL="393101" indent="0">
              <a:buNone/>
              <a:defRPr sz="516"/>
            </a:lvl3pPr>
            <a:lvl4pPr marL="589651" indent="0">
              <a:buNone/>
              <a:defRPr sz="430"/>
            </a:lvl4pPr>
            <a:lvl5pPr marL="786201" indent="0">
              <a:buNone/>
              <a:defRPr sz="430"/>
            </a:lvl5pPr>
            <a:lvl6pPr marL="982751" indent="0">
              <a:buNone/>
              <a:defRPr sz="430"/>
            </a:lvl6pPr>
            <a:lvl7pPr marL="1179302" indent="0">
              <a:buNone/>
              <a:defRPr sz="430"/>
            </a:lvl7pPr>
            <a:lvl8pPr marL="1375852" indent="0">
              <a:buNone/>
              <a:defRPr sz="430"/>
            </a:lvl8pPr>
            <a:lvl9pPr marL="1572402" indent="0">
              <a:buNone/>
              <a:defRPr sz="4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17" y="196532"/>
            <a:ext cx="2591795" cy="687864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6315" y="424456"/>
            <a:ext cx="4068187" cy="2094982"/>
          </a:xfrm>
        </p:spPr>
        <p:txBody>
          <a:bodyPr anchor="t"/>
          <a:lstStyle>
            <a:lvl1pPr marL="0" indent="0">
              <a:buNone/>
              <a:defRPr sz="1376"/>
            </a:lvl1pPr>
            <a:lvl2pPr marL="196550" indent="0">
              <a:buNone/>
              <a:defRPr sz="1204"/>
            </a:lvl2pPr>
            <a:lvl3pPr marL="393101" indent="0">
              <a:buNone/>
              <a:defRPr sz="1032"/>
            </a:lvl3pPr>
            <a:lvl4pPr marL="589651" indent="0">
              <a:buNone/>
              <a:defRPr sz="860"/>
            </a:lvl4pPr>
            <a:lvl5pPr marL="786201" indent="0">
              <a:buNone/>
              <a:defRPr sz="860"/>
            </a:lvl5pPr>
            <a:lvl6pPr marL="982751" indent="0">
              <a:buNone/>
              <a:defRPr sz="860"/>
            </a:lvl6pPr>
            <a:lvl7pPr marL="1179302" indent="0">
              <a:buNone/>
              <a:defRPr sz="860"/>
            </a:lvl7pPr>
            <a:lvl8pPr marL="1375852" indent="0">
              <a:buNone/>
              <a:defRPr sz="860"/>
            </a:lvl8pPr>
            <a:lvl9pPr marL="1572402" indent="0">
              <a:buNone/>
              <a:defRPr sz="86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517" y="884396"/>
            <a:ext cx="2591795" cy="1638454"/>
          </a:xfrm>
        </p:spPr>
        <p:txBody>
          <a:bodyPr/>
          <a:lstStyle>
            <a:lvl1pPr marL="0" indent="0">
              <a:buNone/>
              <a:defRPr sz="688"/>
            </a:lvl1pPr>
            <a:lvl2pPr marL="196550" indent="0">
              <a:buNone/>
              <a:defRPr sz="602"/>
            </a:lvl2pPr>
            <a:lvl3pPr marL="393101" indent="0">
              <a:buNone/>
              <a:defRPr sz="516"/>
            </a:lvl3pPr>
            <a:lvl4pPr marL="589651" indent="0">
              <a:buNone/>
              <a:defRPr sz="430"/>
            </a:lvl4pPr>
            <a:lvl5pPr marL="786201" indent="0">
              <a:buNone/>
              <a:defRPr sz="430"/>
            </a:lvl5pPr>
            <a:lvl6pPr marL="982751" indent="0">
              <a:buNone/>
              <a:defRPr sz="430"/>
            </a:lvl6pPr>
            <a:lvl7pPr marL="1179302" indent="0">
              <a:buNone/>
              <a:defRPr sz="430"/>
            </a:lvl7pPr>
            <a:lvl8pPr marL="1375852" indent="0">
              <a:buNone/>
              <a:defRPr sz="430"/>
            </a:lvl8pPr>
            <a:lvl9pPr marL="1572402" indent="0">
              <a:buNone/>
              <a:defRPr sz="4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58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70" y="156953"/>
            <a:ext cx="6930985" cy="56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70" y="784765"/>
            <a:ext cx="6930985" cy="1870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2470" y="2732348"/>
            <a:ext cx="1808083" cy="15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F568-2347-44C2-8EB4-4839F614A5B4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1900" y="2732348"/>
            <a:ext cx="2712125" cy="15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5372" y="2732348"/>
            <a:ext cx="1808083" cy="15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270B-9D13-478F-B4FF-A0339E99F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41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3101" rtl="0" eaLnBrk="1" latinLnBrk="0" hangingPunct="1">
        <a:lnSpc>
          <a:spcPct val="90000"/>
        </a:lnSpc>
        <a:spcBef>
          <a:spcPct val="0"/>
        </a:spcBef>
        <a:buNone/>
        <a:defRPr kumimoji="1" sz="1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75" indent="-98275" algn="l" defTabSz="393101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204" kern="1200">
          <a:solidFill>
            <a:schemeClr val="tx1"/>
          </a:solidFill>
          <a:latin typeface="+mn-lt"/>
          <a:ea typeface="+mn-ea"/>
          <a:cs typeface="+mn-cs"/>
        </a:defRPr>
      </a:lvl1pPr>
      <a:lvl2pPr marL="294825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491376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860" kern="1200">
          <a:solidFill>
            <a:schemeClr val="tx1"/>
          </a:solidFill>
          <a:latin typeface="+mn-lt"/>
          <a:ea typeface="+mn-ea"/>
          <a:cs typeface="+mn-cs"/>
        </a:defRPr>
      </a:lvl3pPr>
      <a:lvl4pPr marL="687926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884476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1081027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277577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474127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670677" indent="-98275" algn="l" defTabSz="39310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1pPr>
      <a:lvl2pPr marL="196550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93101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3pPr>
      <a:lvl4pPr marL="589651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786201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982751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179302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375852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572402" algn="l" defTabSz="393101" rtl="0" eaLnBrk="1" latinLnBrk="0" hangingPunct="1">
        <a:defRPr kumimoji="1" sz="7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171" y="-25682"/>
            <a:ext cx="8036163" cy="2948782"/>
            <a:chOff x="426927" y="604723"/>
            <a:chExt cx="8036163" cy="2948782"/>
          </a:xfrm>
        </p:grpSpPr>
        <p:sp>
          <p:nvSpPr>
            <p:cNvPr id="4" name="直方体 3"/>
            <p:cNvSpPr/>
            <p:nvPr/>
          </p:nvSpPr>
          <p:spPr>
            <a:xfrm>
              <a:off x="1128000" y="2902003"/>
              <a:ext cx="3785673" cy="651502"/>
            </a:xfrm>
            <a:prstGeom prst="cube">
              <a:avLst>
                <a:gd name="adj" fmla="val 55341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直方体 4"/>
            <p:cNvSpPr/>
            <p:nvPr/>
          </p:nvSpPr>
          <p:spPr>
            <a:xfrm>
              <a:off x="1128000" y="2134434"/>
              <a:ext cx="3785673" cy="1132675"/>
            </a:xfrm>
            <a:prstGeom prst="cube">
              <a:avLst>
                <a:gd name="adj" fmla="val 32047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直方体 5"/>
            <p:cNvSpPr/>
            <p:nvPr/>
          </p:nvSpPr>
          <p:spPr>
            <a:xfrm>
              <a:off x="1128000" y="1012290"/>
              <a:ext cx="3785673" cy="1487225"/>
            </a:xfrm>
            <a:prstGeom prst="cube">
              <a:avLst>
                <a:gd name="adj" fmla="val 2426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069523" y="60472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土の表面</a:t>
              </a:r>
              <a:endParaRPr lang="ja-JP" altLang="en-US" sz="2400" dirty="0"/>
            </a:p>
          </p:txBody>
        </p:sp>
        <p:sp>
          <p:nvSpPr>
            <p:cNvPr id="8" name="正方形/長方形 7"/>
            <p:cNvSpPr/>
            <p:nvPr/>
          </p:nvSpPr>
          <p:spPr>
            <a:xfrm rot="16200000">
              <a:off x="257650" y="2052583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深さ</a:t>
              </a:r>
              <a:endPara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914019" y="1066388"/>
              <a:ext cx="0" cy="2434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4892883" y="1052309"/>
              <a:ext cx="35702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軟らかい土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（締め固まっていない）</a:t>
              </a:r>
              <a:endParaRPr lang="ja-JP" altLang="en-US" sz="24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913675" y="2625704"/>
              <a:ext cx="326243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固い土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（締め固まっている）</a:t>
              </a:r>
              <a:endParaRPr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00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</cp:revision>
  <dcterms:created xsi:type="dcterms:W3CDTF">2019-12-14T08:12:30Z</dcterms:created>
  <dcterms:modified xsi:type="dcterms:W3CDTF">2019-12-14T08:17:32Z</dcterms:modified>
</cp:coreProperties>
</file>