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2847975" cy="2890838"/>
  <p:notesSz cx="6858000" cy="9144000"/>
  <p:defaultTextStyle>
    <a:defPPr>
      <a:defRPr lang="ja-JP"/>
    </a:defPPr>
    <a:lvl1pPr marL="0" algn="l" defTabSz="214878" rtl="0" eaLnBrk="1" latinLnBrk="0" hangingPunct="1">
      <a:defRPr kumimoji="1" sz="423" kern="1200">
        <a:solidFill>
          <a:schemeClr val="tx1"/>
        </a:solidFill>
        <a:latin typeface="+mn-lt"/>
        <a:ea typeface="+mn-ea"/>
        <a:cs typeface="+mn-cs"/>
      </a:defRPr>
    </a:lvl1pPr>
    <a:lvl2pPr marL="107439" algn="l" defTabSz="214878" rtl="0" eaLnBrk="1" latinLnBrk="0" hangingPunct="1">
      <a:defRPr kumimoji="1" sz="423" kern="1200">
        <a:solidFill>
          <a:schemeClr val="tx1"/>
        </a:solidFill>
        <a:latin typeface="+mn-lt"/>
        <a:ea typeface="+mn-ea"/>
        <a:cs typeface="+mn-cs"/>
      </a:defRPr>
    </a:lvl2pPr>
    <a:lvl3pPr marL="214878" algn="l" defTabSz="214878" rtl="0" eaLnBrk="1" latinLnBrk="0" hangingPunct="1">
      <a:defRPr kumimoji="1" sz="423" kern="1200">
        <a:solidFill>
          <a:schemeClr val="tx1"/>
        </a:solidFill>
        <a:latin typeface="+mn-lt"/>
        <a:ea typeface="+mn-ea"/>
        <a:cs typeface="+mn-cs"/>
      </a:defRPr>
    </a:lvl3pPr>
    <a:lvl4pPr marL="322317" algn="l" defTabSz="214878" rtl="0" eaLnBrk="1" latinLnBrk="0" hangingPunct="1">
      <a:defRPr kumimoji="1" sz="423" kern="1200">
        <a:solidFill>
          <a:schemeClr val="tx1"/>
        </a:solidFill>
        <a:latin typeface="+mn-lt"/>
        <a:ea typeface="+mn-ea"/>
        <a:cs typeface="+mn-cs"/>
      </a:defRPr>
    </a:lvl4pPr>
    <a:lvl5pPr marL="429757" algn="l" defTabSz="214878" rtl="0" eaLnBrk="1" latinLnBrk="0" hangingPunct="1">
      <a:defRPr kumimoji="1" sz="423" kern="1200">
        <a:solidFill>
          <a:schemeClr val="tx1"/>
        </a:solidFill>
        <a:latin typeface="+mn-lt"/>
        <a:ea typeface="+mn-ea"/>
        <a:cs typeface="+mn-cs"/>
      </a:defRPr>
    </a:lvl5pPr>
    <a:lvl6pPr marL="537196" algn="l" defTabSz="214878" rtl="0" eaLnBrk="1" latinLnBrk="0" hangingPunct="1">
      <a:defRPr kumimoji="1" sz="423" kern="1200">
        <a:solidFill>
          <a:schemeClr val="tx1"/>
        </a:solidFill>
        <a:latin typeface="+mn-lt"/>
        <a:ea typeface="+mn-ea"/>
        <a:cs typeface="+mn-cs"/>
      </a:defRPr>
    </a:lvl6pPr>
    <a:lvl7pPr marL="644635" algn="l" defTabSz="214878" rtl="0" eaLnBrk="1" latinLnBrk="0" hangingPunct="1">
      <a:defRPr kumimoji="1" sz="423" kern="1200">
        <a:solidFill>
          <a:schemeClr val="tx1"/>
        </a:solidFill>
        <a:latin typeface="+mn-lt"/>
        <a:ea typeface="+mn-ea"/>
        <a:cs typeface="+mn-cs"/>
      </a:defRPr>
    </a:lvl7pPr>
    <a:lvl8pPr marL="752074" algn="l" defTabSz="214878" rtl="0" eaLnBrk="1" latinLnBrk="0" hangingPunct="1">
      <a:defRPr kumimoji="1" sz="423" kern="1200">
        <a:solidFill>
          <a:schemeClr val="tx1"/>
        </a:solidFill>
        <a:latin typeface="+mn-lt"/>
        <a:ea typeface="+mn-ea"/>
        <a:cs typeface="+mn-cs"/>
      </a:defRPr>
    </a:lvl8pPr>
    <a:lvl9pPr marL="859513" algn="l" defTabSz="214878" rtl="0" eaLnBrk="1" latinLnBrk="0" hangingPunct="1">
      <a:defRPr kumimoji="1" sz="4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52" autoAdjust="0"/>
    <p:restoredTop sz="94660"/>
  </p:normalViewPr>
  <p:slideViewPr>
    <p:cSldViewPr snapToGrid="0">
      <p:cViewPr varScale="1">
        <p:scale>
          <a:sx n="207" d="100"/>
          <a:sy n="207" d="100"/>
        </p:scale>
        <p:origin x="23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598" y="473107"/>
            <a:ext cx="2420779" cy="1006440"/>
          </a:xfrm>
        </p:spPr>
        <p:txBody>
          <a:bodyPr anchor="b"/>
          <a:lstStyle>
            <a:lvl1pPr algn="ctr">
              <a:defRPr sz="186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5997" y="1518359"/>
            <a:ext cx="2135981" cy="697950"/>
          </a:xfrm>
        </p:spPr>
        <p:txBody>
          <a:bodyPr/>
          <a:lstStyle>
            <a:lvl1pPr marL="0" indent="0" algn="ctr">
              <a:buNone/>
              <a:defRPr sz="748"/>
            </a:lvl1pPr>
            <a:lvl2pPr marL="142418" indent="0" algn="ctr">
              <a:buNone/>
              <a:defRPr sz="623"/>
            </a:lvl2pPr>
            <a:lvl3pPr marL="284836" indent="0" algn="ctr">
              <a:buNone/>
              <a:defRPr sz="561"/>
            </a:lvl3pPr>
            <a:lvl4pPr marL="427253" indent="0" algn="ctr">
              <a:buNone/>
              <a:defRPr sz="498"/>
            </a:lvl4pPr>
            <a:lvl5pPr marL="569671" indent="0" algn="ctr">
              <a:buNone/>
              <a:defRPr sz="498"/>
            </a:lvl5pPr>
            <a:lvl6pPr marL="712089" indent="0" algn="ctr">
              <a:buNone/>
              <a:defRPr sz="498"/>
            </a:lvl6pPr>
            <a:lvl7pPr marL="854507" indent="0" algn="ctr">
              <a:buNone/>
              <a:defRPr sz="498"/>
            </a:lvl7pPr>
            <a:lvl8pPr marL="996925" indent="0" algn="ctr">
              <a:buNone/>
              <a:defRPr sz="498"/>
            </a:lvl8pPr>
            <a:lvl9pPr marL="1139342" indent="0" algn="ctr">
              <a:buNone/>
              <a:defRPr sz="498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2FEB5-84EE-4B9F-9A41-4A28C75FE436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091C2-9D91-4641-AC1C-F91FC5EB9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8180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2FEB5-84EE-4B9F-9A41-4A28C75FE436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091C2-9D91-4641-AC1C-F91FC5EB9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5733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38082" y="153910"/>
            <a:ext cx="614095" cy="2449852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799" y="153910"/>
            <a:ext cx="1806684" cy="2449852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2FEB5-84EE-4B9F-9A41-4A28C75FE436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091C2-9D91-4641-AC1C-F91FC5EB9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139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2FEB5-84EE-4B9F-9A41-4A28C75FE436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091C2-9D91-4641-AC1C-F91FC5EB9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44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5" y="720703"/>
            <a:ext cx="2456378" cy="1202508"/>
          </a:xfrm>
        </p:spPr>
        <p:txBody>
          <a:bodyPr anchor="b"/>
          <a:lstStyle>
            <a:lvl1pPr>
              <a:defRPr sz="186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5" y="1934587"/>
            <a:ext cx="2456378" cy="632371"/>
          </a:xfrm>
        </p:spPr>
        <p:txBody>
          <a:bodyPr/>
          <a:lstStyle>
            <a:lvl1pPr marL="0" indent="0">
              <a:buNone/>
              <a:defRPr sz="748">
                <a:solidFill>
                  <a:schemeClr val="tx1"/>
                </a:solidFill>
              </a:defRPr>
            </a:lvl1pPr>
            <a:lvl2pPr marL="142418" indent="0">
              <a:buNone/>
              <a:defRPr sz="623">
                <a:solidFill>
                  <a:schemeClr val="tx1">
                    <a:tint val="75000"/>
                  </a:schemeClr>
                </a:solidFill>
              </a:defRPr>
            </a:lvl2pPr>
            <a:lvl3pPr marL="284836" indent="0">
              <a:buNone/>
              <a:defRPr sz="561">
                <a:solidFill>
                  <a:schemeClr val="tx1">
                    <a:tint val="75000"/>
                  </a:schemeClr>
                </a:solidFill>
              </a:defRPr>
            </a:lvl3pPr>
            <a:lvl4pPr marL="427253" indent="0">
              <a:buNone/>
              <a:defRPr sz="498">
                <a:solidFill>
                  <a:schemeClr val="tx1">
                    <a:tint val="75000"/>
                  </a:schemeClr>
                </a:solidFill>
              </a:defRPr>
            </a:lvl4pPr>
            <a:lvl5pPr marL="569671" indent="0">
              <a:buNone/>
              <a:defRPr sz="498">
                <a:solidFill>
                  <a:schemeClr val="tx1">
                    <a:tint val="75000"/>
                  </a:schemeClr>
                </a:solidFill>
              </a:defRPr>
            </a:lvl5pPr>
            <a:lvl6pPr marL="712089" indent="0">
              <a:buNone/>
              <a:defRPr sz="498">
                <a:solidFill>
                  <a:schemeClr val="tx1">
                    <a:tint val="75000"/>
                  </a:schemeClr>
                </a:solidFill>
              </a:defRPr>
            </a:lvl6pPr>
            <a:lvl7pPr marL="854507" indent="0">
              <a:buNone/>
              <a:defRPr sz="498">
                <a:solidFill>
                  <a:schemeClr val="tx1">
                    <a:tint val="75000"/>
                  </a:schemeClr>
                </a:solidFill>
              </a:defRPr>
            </a:lvl7pPr>
            <a:lvl8pPr marL="996925" indent="0">
              <a:buNone/>
              <a:defRPr sz="498">
                <a:solidFill>
                  <a:schemeClr val="tx1">
                    <a:tint val="75000"/>
                  </a:schemeClr>
                </a:solidFill>
              </a:defRPr>
            </a:lvl8pPr>
            <a:lvl9pPr marL="1139342" indent="0">
              <a:buNone/>
              <a:defRPr sz="4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2FEB5-84EE-4B9F-9A41-4A28C75FE436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091C2-9D91-4641-AC1C-F91FC5EB9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054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5798" y="769552"/>
            <a:ext cx="1210389" cy="183421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1788" y="769552"/>
            <a:ext cx="1210389" cy="183421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2FEB5-84EE-4B9F-9A41-4A28C75FE436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091C2-9D91-4641-AC1C-F91FC5EB9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0660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69" y="153911"/>
            <a:ext cx="2456378" cy="55876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169" y="708657"/>
            <a:ext cx="1204827" cy="347302"/>
          </a:xfrm>
        </p:spPr>
        <p:txBody>
          <a:bodyPr anchor="b"/>
          <a:lstStyle>
            <a:lvl1pPr marL="0" indent="0">
              <a:buNone/>
              <a:defRPr sz="748" b="1"/>
            </a:lvl1pPr>
            <a:lvl2pPr marL="142418" indent="0">
              <a:buNone/>
              <a:defRPr sz="623" b="1"/>
            </a:lvl2pPr>
            <a:lvl3pPr marL="284836" indent="0">
              <a:buNone/>
              <a:defRPr sz="561" b="1"/>
            </a:lvl3pPr>
            <a:lvl4pPr marL="427253" indent="0">
              <a:buNone/>
              <a:defRPr sz="498" b="1"/>
            </a:lvl4pPr>
            <a:lvl5pPr marL="569671" indent="0">
              <a:buNone/>
              <a:defRPr sz="498" b="1"/>
            </a:lvl5pPr>
            <a:lvl6pPr marL="712089" indent="0">
              <a:buNone/>
              <a:defRPr sz="498" b="1"/>
            </a:lvl6pPr>
            <a:lvl7pPr marL="854507" indent="0">
              <a:buNone/>
              <a:defRPr sz="498" b="1"/>
            </a:lvl7pPr>
            <a:lvl8pPr marL="996925" indent="0">
              <a:buNone/>
              <a:defRPr sz="498" b="1"/>
            </a:lvl8pPr>
            <a:lvl9pPr marL="1139342" indent="0">
              <a:buNone/>
              <a:defRPr sz="498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169" y="1055959"/>
            <a:ext cx="1204827" cy="155315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41788" y="708657"/>
            <a:ext cx="1210760" cy="347302"/>
          </a:xfrm>
        </p:spPr>
        <p:txBody>
          <a:bodyPr anchor="b"/>
          <a:lstStyle>
            <a:lvl1pPr marL="0" indent="0">
              <a:buNone/>
              <a:defRPr sz="748" b="1"/>
            </a:lvl1pPr>
            <a:lvl2pPr marL="142418" indent="0">
              <a:buNone/>
              <a:defRPr sz="623" b="1"/>
            </a:lvl2pPr>
            <a:lvl3pPr marL="284836" indent="0">
              <a:buNone/>
              <a:defRPr sz="561" b="1"/>
            </a:lvl3pPr>
            <a:lvl4pPr marL="427253" indent="0">
              <a:buNone/>
              <a:defRPr sz="498" b="1"/>
            </a:lvl4pPr>
            <a:lvl5pPr marL="569671" indent="0">
              <a:buNone/>
              <a:defRPr sz="498" b="1"/>
            </a:lvl5pPr>
            <a:lvl6pPr marL="712089" indent="0">
              <a:buNone/>
              <a:defRPr sz="498" b="1"/>
            </a:lvl6pPr>
            <a:lvl7pPr marL="854507" indent="0">
              <a:buNone/>
              <a:defRPr sz="498" b="1"/>
            </a:lvl7pPr>
            <a:lvl8pPr marL="996925" indent="0">
              <a:buNone/>
              <a:defRPr sz="498" b="1"/>
            </a:lvl8pPr>
            <a:lvl9pPr marL="1139342" indent="0">
              <a:buNone/>
              <a:defRPr sz="498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41788" y="1055959"/>
            <a:ext cx="1210760" cy="155315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2FEB5-84EE-4B9F-9A41-4A28C75FE436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091C2-9D91-4641-AC1C-F91FC5EB9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5430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2FEB5-84EE-4B9F-9A41-4A28C75FE436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091C2-9D91-4641-AC1C-F91FC5EB9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4314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2FEB5-84EE-4B9F-9A41-4A28C75FE436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091C2-9D91-4641-AC1C-F91FC5EB9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8362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69" y="192722"/>
            <a:ext cx="918546" cy="674529"/>
          </a:xfrm>
        </p:spPr>
        <p:txBody>
          <a:bodyPr anchor="b"/>
          <a:lstStyle>
            <a:lvl1pPr>
              <a:defRPr sz="99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0760" y="416228"/>
            <a:ext cx="1441787" cy="2054369"/>
          </a:xfrm>
        </p:spPr>
        <p:txBody>
          <a:bodyPr/>
          <a:lstStyle>
            <a:lvl1pPr>
              <a:defRPr sz="997"/>
            </a:lvl1pPr>
            <a:lvl2pPr>
              <a:defRPr sz="872"/>
            </a:lvl2pPr>
            <a:lvl3pPr>
              <a:defRPr sz="748"/>
            </a:lvl3pPr>
            <a:lvl4pPr>
              <a:defRPr sz="623"/>
            </a:lvl4pPr>
            <a:lvl5pPr>
              <a:defRPr sz="623"/>
            </a:lvl5pPr>
            <a:lvl6pPr>
              <a:defRPr sz="623"/>
            </a:lvl6pPr>
            <a:lvl7pPr>
              <a:defRPr sz="623"/>
            </a:lvl7pPr>
            <a:lvl8pPr>
              <a:defRPr sz="623"/>
            </a:lvl8pPr>
            <a:lvl9pPr>
              <a:defRPr sz="62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6169" y="867252"/>
            <a:ext cx="918546" cy="1606690"/>
          </a:xfrm>
        </p:spPr>
        <p:txBody>
          <a:bodyPr/>
          <a:lstStyle>
            <a:lvl1pPr marL="0" indent="0">
              <a:buNone/>
              <a:defRPr sz="498"/>
            </a:lvl1pPr>
            <a:lvl2pPr marL="142418" indent="0">
              <a:buNone/>
              <a:defRPr sz="436"/>
            </a:lvl2pPr>
            <a:lvl3pPr marL="284836" indent="0">
              <a:buNone/>
              <a:defRPr sz="374"/>
            </a:lvl3pPr>
            <a:lvl4pPr marL="427253" indent="0">
              <a:buNone/>
              <a:defRPr sz="312"/>
            </a:lvl4pPr>
            <a:lvl5pPr marL="569671" indent="0">
              <a:buNone/>
              <a:defRPr sz="312"/>
            </a:lvl5pPr>
            <a:lvl6pPr marL="712089" indent="0">
              <a:buNone/>
              <a:defRPr sz="312"/>
            </a:lvl6pPr>
            <a:lvl7pPr marL="854507" indent="0">
              <a:buNone/>
              <a:defRPr sz="312"/>
            </a:lvl7pPr>
            <a:lvl8pPr marL="996925" indent="0">
              <a:buNone/>
              <a:defRPr sz="312"/>
            </a:lvl8pPr>
            <a:lvl9pPr marL="1139342" indent="0">
              <a:buNone/>
              <a:defRPr sz="31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2FEB5-84EE-4B9F-9A41-4A28C75FE436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091C2-9D91-4641-AC1C-F91FC5EB9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8443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69" y="192722"/>
            <a:ext cx="918546" cy="674529"/>
          </a:xfrm>
        </p:spPr>
        <p:txBody>
          <a:bodyPr anchor="b"/>
          <a:lstStyle>
            <a:lvl1pPr>
              <a:defRPr sz="99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10760" y="416228"/>
            <a:ext cx="1441787" cy="2054369"/>
          </a:xfrm>
        </p:spPr>
        <p:txBody>
          <a:bodyPr anchor="t"/>
          <a:lstStyle>
            <a:lvl1pPr marL="0" indent="0">
              <a:buNone/>
              <a:defRPr sz="997"/>
            </a:lvl1pPr>
            <a:lvl2pPr marL="142418" indent="0">
              <a:buNone/>
              <a:defRPr sz="872"/>
            </a:lvl2pPr>
            <a:lvl3pPr marL="284836" indent="0">
              <a:buNone/>
              <a:defRPr sz="748"/>
            </a:lvl3pPr>
            <a:lvl4pPr marL="427253" indent="0">
              <a:buNone/>
              <a:defRPr sz="623"/>
            </a:lvl4pPr>
            <a:lvl5pPr marL="569671" indent="0">
              <a:buNone/>
              <a:defRPr sz="623"/>
            </a:lvl5pPr>
            <a:lvl6pPr marL="712089" indent="0">
              <a:buNone/>
              <a:defRPr sz="623"/>
            </a:lvl6pPr>
            <a:lvl7pPr marL="854507" indent="0">
              <a:buNone/>
              <a:defRPr sz="623"/>
            </a:lvl7pPr>
            <a:lvl8pPr marL="996925" indent="0">
              <a:buNone/>
              <a:defRPr sz="623"/>
            </a:lvl8pPr>
            <a:lvl9pPr marL="1139342" indent="0">
              <a:buNone/>
              <a:defRPr sz="623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6169" y="867252"/>
            <a:ext cx="918546" cy="1606690"/>
          </a:xfrm>
        </p:spPr>
        <p:txBody>
          <a:bodyPr/>
          <a:lstStyle>
            <a:lvl1pPr marL="0" indent="0">
              <a:buNone/>
              <a:defRPr sz="498"/>
            </a:lvl1pPr>
            <a:lvl2pPr marL="142418" indent="0">
              <a:buNone/>
              <a:defRPr sz="436"/>
            </a:lvl2pPr>
            <a:lvl3pPr marL="284836" indent="0">
              <a:buNone/>
              <a:defRPr sz="374"/>
            </a:lvl3pPr>
            <a:lvl4pPr marL="427253" indent="0">
              <a:buNone/>
              <a:defRPr sz="312"/>
            </a:lvl4pPr>
            <a:lvl5pPr marL="569671" indent="0">
              <a:buNone/>
              <a:defRPr sz="312"/>
            </a:lvl5pPr>
            <a:lvl6pPr marL="712089" indent="0">
              <a:buNone/>
              <a:defRPr sz="312"/>
            </a:lvl6pPr>
            <a:lvl7pPr marL="854507" indent="0">
              <a:buNone/>
              <a:defRPr sz="312"/>
            </a:lvl7pPr>
            <a:lvl8pPr marL="996925" indent="0">
              <a:buNone/>
              <a:defRPr sz="312"/>
            </a:lvl8pPr>
            <a:lvl9pPr marL="1139342" indent="0">
              <a:buNone/>
              <a:defRPr sz="31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2FEB5-84EE-4B9F-9A41-4A28C75FE436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091C2-9D91-4641-AC1C-F91FC5EB9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4811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5799" y="153911"/>
            <a:ext cx="2456378" cy="558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799" y="769552"/>
            <a:ext cx="2456378" cy="1834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5798" y="2679379"/>
            <a:ext cx="640794" cy="1539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2FEB5-84EE-4B9F-9A41-4A28C75FE436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43392" y="2679379"/>
            <a:ext cx="961192" cy="1539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11383" y="2679379"/>
            <a:ext cx="640794" cy="1539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091C2-9D91-4641-AC1C-F91FC5EB9E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696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84836" rtl="0" eaLnBrk="1" latinLnBrk="0" hangingPunct="1">
        <a:lnSpc>
          <a:spcPct val="90000"/>
        </a:lnSpc>
        <a:spcBef>
          <a:spcPct val="0"/>
        </a:spcBef>
        <a:buNone/>
        <a:defRPr kumimoji="1" sz="137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09" indent="-71209" algn="l" defTabSz="284836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kumimoji="1" sz="872" kern="1200">
          <a:solidFill>
            <a:schemeClr val="tx1"/>
          </a:solidFill>
          <a:latin typeface="+mn-lt"/>
          <a:ea typeface="+mn-ea"/>
          <a:cs typeface="+mn-cs"/>
        </a:defRPr>
      </a:lvl1pPr>
      <a:lvl2pPr marL="213627" indent="-71209" algn="l" defTabSz="284836" rtl="0" eaLnBrk="1" latinLnBrk="0" hangingPunct="1">
        <a:lnSpc>
          <a:spcPct val="90000"/>
        </a:lnSpc>
        <a:spcBef>
          <a:spcPts val="156"/>
        </a:spcBef>
        <a:buFont typeface="Arial" panose="020B0604020202020204" pitchFamily="34" charset="0"/>
        <a:buChar char="•"/>
        <a:defRPr kumimoji="1" sz="748" kern="1200">
          <a:solidFill>
            <a:schemeClr val="tx1"/>
          </a:solidFill>
          <a:latin typeface="+mn-lt"/>
          <a:ea typeface="+mn-ea"/>
          <a:cs typeface="+mn-cs"/>
        </a:defRPr>
      </a:lvl2pPr>
      <a:lvl3pPr marL="356045" indent="-71209" algn="l" defTabSz="284836" rtl="0" eaLnBrk="1" latinLnBrk="0" hangingPunct="1">
        <a:lnSpc>
          <a:spcPct val="90000"/>
        </a:lnSpc>
        <a:spcBef>
          <a:spcPts val="156"/>
        </a:spcBef>
        <a:buFont typeface="Arial" panose="020B0604020202020204" pitchFamily="34" charset="0"/>
        <a:buChar char="•"/>
        <a:defRPr kumimoji="1" sz="623" kern="1200">
          <a:solidFill>
            <a:schemeClr val="tx1"/>
          </a:solidFill>
          <a:latin typeface="+mn-lt"/>
          <a:ea typeface="+mn-ea"/>
          <a:cs typeface="+mn-cs"/>
        </a:defRPr>
      </a:lvl3pPr>
      <a:lvl4pPr marL="498462" indent="-71209" algn="l" defTabSz="284836" rtl="0" eaLnBrk="1" latinLnBrk="0" hangingPunct="1">
        <a:lnSpc>
          <a:spcPct val="90000"/>
        </a:lnSpc>
        <a:spcBef>
          <a:spcPts val="156"/>
        </a:spcBef>
        <a:buFont typeface="Arial" panose="020B0604020202020204" pitchFamily="34" charset="0"/>
        <a:buChar char="•"/>
        <a:defRPr kumimoji="1" sz="561" kern="1200">
          <a:solidFill>
            <a:schemeClr val="tx1"/>
          </a:solidFill>
          <a:latin typeface="+mn-lt"/>
          <a:ea typeface="+mn-ea"/>
          <a:cs typeface="+mn-cs"/>
        </a:defRPr>
      </a:lvl4pPr>
      <a:lvl5pPr marL="640880" indent="-71209" algn="l" defTabSz="284836" rtl="0" eaLnBrk="1" latinLnBrk="0" hangingPunct="1">
        <a:lnSpc>
          <a:spcPct val="90000"/>
        </a:lnSpc>
        <a:spcBef>
          <a:spcPts val="156"/>
        </a:spcBef>
        <a:buFont typeface="Arial" panose="020B0604020202020204" pitchFamily="34" charset="0"/>
        <a:buChar char="•"/>
        <a:defRPr kumimoji="1" sz="561" kern="1200">
          <a:solidFill>
            <a:schemeClr val="tx1"/>
          </a:solidFill>
          <a:latin typeface="+mn-lt"/>
          <a:ea typeface="+mn-ea"/>
          <a:cs typeface="+mn-cs"/>
        </a:defRPr>
      </a:lvl5pPr>
      <a:lvl6pPr marL="783298" indent="-71209" algn="l" defTabSz="284836" rtl="0" eaLnBrk="1" latinLnBrk="0" hangingPunct="1">
        <a:lnSpc>
          <a:spcPct val="90000"/>
        </a:lnSpc>
        <a:spcBef>
          <a:spcPts val="156"/>
        </a:spcBef>
        <a:buFont typeface="Arial" panose="020B0604020202020204" pitchFamily="34" charset="0"/>
        <a:buChar char="•"/>
        <a:defRPr kumimoji="1" sz="561" kern="1200">
          <a:solidFill>
            <a:schemeClr val="tx1"/>
          </a:solidFill>
          <a:latin typeface="+mn-lt"/>
          <a:ea typeface="+mn-ea"/>
          <a:cs typeface="+mn-cs"/>
        </a:defRPr>
      </a:lvl6pPr>
      <a:lvl7pPr marL="925716" indent="-71209" algn="l" defTabSz="284836" rtl="0" eaLnBrk="1" latinLnBrk="0" hangingPunct="1">
        <a:lnSpc>
          <a:spcPct val="90000"/>
        </a:lnSpc>
        <a:spcBef>
          <a:spcPts val="156"/>
        </a:spcBef>
        <a:buFont typeface="Arial" panose="020B0604020202020204" pitchFamily="34" charset="0"/>
        <a:buChar char="•"/>
        <a:defRPr kumimoji="1" sz="561" kern="1200">
          <a:solidFill>
            <a:schemeClr val="tx1"/>
          </a:solidFill>
          <a:latin typeface="+mn-lt"/>
          <a:ea typeface="+mn-ea"/>
          <a:cs typeface="+mn-cs"/>
        </a:defRPr>
      </a:lvl7pPr>
      <a:lvl8pPr marL="1068134" indent="-71209" algn="l" defTabSz="284836" rtl="0" eaLnBrk="1" latinLnBrk="0" hangingPunct="1">
        <a:lnSpc>
          <a:spcPct val="90000"/>
        </a:lnSpc>
        <a:spcBef>
          <a:spcPts val="156"/>
        </a:spcBef>
        <a:buFont typeface="Arial" panose="020B0604020202020204" pitchFamily="34" charset="0"/>
        <a:buChar char="•"/>
        <a:defRPr kumimoji="1" sz="561" kern="1200">
          <a:solidFill>
            <a:schemeClr val="tx1"/>
          </a:solidFill>
          <a:latin typeface="+mn-lt"/>
          <a:ea typeface="+mn-ea"/>
          <a:cs typeface="+mn-cs"/>
        </a:defRPr>
      </a:lvl8pPr>
      <a:lvl9pPr marL="1210551" indent="-71209" algn="l" defTabSz="284836" rtl="0" eaLnBrk="1" latinLnBrk="0" hangingPunct="1">
        <a:lnSpc>
          <a:spcPct val="90000"/>
        </a:lnSpc>
        <a:spcBef>
          <a:spcPts val="156"/>
        </a:spcBef>
        <a:buFont typeface="Arial" panose="020B0604020202020204" pitchFamily="34" charset="0"/>
        <a:buChar char="•"/>
        <a:defRPr kumimoji="1" sz="5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4836" rtl="0" eaLnBrk="1" latinLnBrk="0" hangingPunct="1">
        <a:defRPr kumimoji="1" sz="561" kern="1200">
          <a:solidFill>
            <a:schemeClr val="tx1"/>
          </a:solidFill>
          <a:latin typeface="+mn-lt"/>
          <a:ea typeface="+mn-ea"/>
          <a:cs typeface="+mn-cs"/>
        </a:defRPr>
      </a:lvl1pPr>
      <a:lvl2pPr marL="142418" algn="l" defTabSz="284836" rtl="0" eaLnBrk="1" latinLnBrk="0" hangingPunct="1">
        <a:defRPr kumimoji="1" sz="561" kern="1200">
          <a:solidFill>
            <a:schemeClr val="tx1"/>
          </a:solidFill>
          <a:latin typeface="+mn-lt"/>
          <a:ea typeface="+mn-ea"/>
          <a:cs typeface="+mn-cs"/>
        </a:defRPr>
      </a:lvl2pPr>
      <a:lvl3pPr marL="284836" algn="l" defTabSz="284836" rtl="0" eaLnBrk="1" latinLnBrk="0" hangingPunct="1">
        <a:defRPr kumimoji="1" sz="561" kern="1200">
          <a:solidFill>
            <a:schemeClr val="tx1"/>
          </a:solidFill>
          <a:latin typeface="+mn-lt"/>
          <a:ea typeface="+mn-ea"/>
          <a:cs typeface="+mn-cs"/>
        </a:defRPr>
      </a:lvl3pPr>
      <a:lvl4pPr marL="427253" algn="l" defTabSz="284836" rtl="0" eaLnBrk="1" latinLnBrk="0" hangingPunct="1">
        <a:defRPr kumimoji="1" sz="561" kern="1200">
          <a:solidFill>
            <a:schemeClr val="tx1"/>
          </a:solidFill>
          <a:latin typeface="+mn-lt"/>
          <a:ea typeface="+mn-ea"/>
          <a:cs typeface="+mn-cs"/>
        </a:defRPr>
      </a:lvl4pPr>
      <a:lvl5pPr marL="569671" algn="l" defTabSz="284836" rtl="0" eaLnBrk="1" latinLnBrk="0" hangingPunct="1">
        <a:defRPr kumimoji="1" sz="561" kern="1200">
          <a:solidFill>
            <a:schemeClr val="tx1"/>
          </a:solidFill>
          <a:latin typeface="+mn-lt"/>
          <a:ea typeface="+mn-ea"/>
          <a:cs typeface="+mn-cs"/>
        </a:defRPr>
      </a:lvl5pPr>
      <a:lvl6pPr marL="712089" algn="l" defTabSz="284836" rtl="0" eaLnBrk="1" latinLnBrk="0" hangingPunct="1">
        <a:defRPr kumimoji="1" sz="561" kern="1200">
          <a:solidFill>
            <a:schemeClr val="tx1"/>
          </a:solidFill>
          <a:latin typeface="+mn-lt"/>
          <a:ea typeface="+mn-ea"/>
          <a:cs typeface="+mn-cs"/>
        </a:defRPr>
      </a:lvl6pPr>
      <a:lvl7pPr marL="854507" algn="l" defTabSz="284836" rtl="0" eaLnBrk="1" latinLnBrk="0" hangingPunct="1">
        <a:defRPr kumimoji="1" sz="561" kern="1200">
          <a:solidFill>
            <a:schemeClr val="tx1"/>
          </a:solidFill>
          <a:latin typeface="+mn-lt"/>
          <a:ea typeface="+mn-ea"/>
          <a:cs typeface="+mn-cs"/>
        </a:defRPr>
      </a:lvl7pPr>
      <a:lvl8pPr marL="996925" algn="l" defTabSz="284836" rtl="0" eaLnBrk="1" latinLnBrk="0" hangingPunct="1">
        <a:defRPr kumimoji="1" sz="561" kern="1200">
          <a:solidFill>
            <a:schemeClr val="tx1"/>
          </a:solidFill>
          <a:latin typeface="+mn-lt"/>
          <a:ea typeface="+mn-ea"/>
          <a:cs typeface="+mn-cs"/>
        </a:defRPr>
      </a:lvl8pPr>
      <a:lvl9pPr marL="1139342" algn="l" defTabSz="284836" rtl="0" eaLnBrk="1" latinLnBrk="0" hangingPunct="1">
        <a:defRPr kumimoji="1" sz="5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118194" y="95963"/>
            <a:ext cx="2701195" cy="2764640"/>
            <a:chOff x="5008298" y="1736108"/>
            <a:chExt cx="2460979" cy="2764640"/>
          </a:xfrm>
        </p:grpSpPr>
        <p:sp>
          <p:nvSpPr>
            <p:cNvPr id="16" name="正方形/長方形 15"/>
            <p:cNvSpPr/>
            <p:nvPr/>
          </p:nvSpPr>
          <p:spPr>
            <a:xfrm>
              <a:off x="5755728" y="1736108"/>
              <a:ext cx="110293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コーン指数</a:t>
              </a:r>
              <a:endParaRPr lang="ja-JP" altLang="en-US" sz="16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 rot="16200000">
              <a:off x="4865003" y="3129496"/>
              <a:ext cx="595035" cy="3084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深さ</a:t>
              </a:r>
              <a:endParaRPr lang="ja-JP" altLang="en-US" sz="16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endParaRPr>
            </a:p>
          </p:txBody>
        </p:sp>
        <p:cxnSp>
          <p:nvCxnSpPr>
            <p:cNvPr id="19" name="直線コネクタ 18"/>
            <p:cNvCxnSpPr/>
            <p:nvPr/>
          </p:nvCxnSpPr>
          <p:spPr>
            <a:xfrm>
              <a:off x="5744766" y="2118939"/>
              <a:ext cx="1124855" cy="236181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/>
            <p:cNvCxnSpPr/>
            <p:nvPr/>
          </p:nvCxnSpPr>
          <p:spPr>
            <a:xfrm>
              <a:off x="5316744" y="2074662"/>
              <a:ext cx="215253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/>
            <p:cNvCxnSpPr/>
            <p:nvPr/>
          </p:nvCxnSpPr>
          <p:spPr>
            <a:xfrm>
              <a:off x="5316744" y="2066691"/>
              <a:ext cx="0" cy="24340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6788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1722</TotalTime>
  <Words>3</Words>
  <Application>Microsoft Office PowerPoint</Application>
  <PresentationFormat>ユーザー設定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メイリオ</vt:lpstr>
      <vt:lpstr>游ゴシック</vt:lpstr>
      <vt:lpstr>游ゴシック Light</vt:lpstr>
      <vt:lpstr>Arial</vt:lpstr>
      <vt:lpstr>Calibri</vt:lpstr>
      <vt:lpstr>Calibri Light</vt:lpstr>
      <vt:lpstr>Segoe UI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先行研究 - 非接触なコーン指数の推定のアイデア</dc:title>
  <dc:creator>yamauchi</dc:creator>
  <cp:lastModifiedBy>yamauchi</cp:lastModifiedBy>
  <cp:revision>10</cp:revision>
  <dcterms:created xsi:type="dcterms:W3CDTF">2019-12-12T13:17:25Z</dcterms:created>
  <dcterms:modified xsi:type="dcterms:W3CDTF">2020-01-11T10:13:49Z</dcterms:modified>
</cp:coreProperties>
</file>