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531225" cy="3660775"/>
  <p:notesSz cx="6858000" cy="9144000"/>
  <p:defaultTextStyle>
    <a:defPPr>
      <a:defRPr lang="ja-JP"/>
    </a:defPPr>
    <a:lvl1pPr marL="0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585216" rtl="0" eaLnBrk="1" latinLnBrk="0" hangingPunct="1">
      <a:defRPr kumimoji="1" sz="115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8D94A-EA6C-47E5-85C5-143CA8B82930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66688" y="1143000"/>
            <a:ext cx="7191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4659D-B6E7-4D91-82A2-7F4E636A1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72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1pPr>
    <a:lvl2pPr marL="292608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2pPr>
    <a:lvl3pPr marL="585216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3pPr>
    <a:lvl4pPr marL="877824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4pPr>
    <a:lvl5pPr marL="1170432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5pPr>
    <a:lvl6pPr marL="1463040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6pPr>
    <a:lvl7pPr marL="1755648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7pPr>
    <a:lvl8pPr marL="2048256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8pPr>
    <a:lvl9pPr marL="2340864" algn="l" defTabSz="585216" rtl="0" eaLnBrk="1" latinLnBrk="0" hangingPunct="1">
      <a:defRPr kumimoji="1" sz="7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284413" y="841375"/>
            <a:ext cx="52974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96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403" y="599113"/>
            <a:ext cx="6398419" cy="1274492"/>
          </a:xfrm>
        </p:spPr>
        <p:txBody>
          <a:bodyPr anchor="b"/>
          <a:lstStyle>
            <a:lvl1pPr algn="ctr">
              <a:defRPr sz="32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1922754"/>
            <a:ext cx="6398419" cy="883840"/>
          </a:xfrm>
        </p:spPr>
        <p:txBody>
          <a:bodyPr/>
          <a:lstStyle>
            <a:lvl1pPr marL="0" indent="0" algn="ctr">
              <a:buNone/>
              <a:defRPr sz="1281"/>
            </a:lvl1pPr>
            <a:lvl2pPr marL="244053" indent="0" algn="ctr">
              <a:buNone/>
              <a:defRPr sz="1068"/>
            </a:lvl2pPr>
            <a:lvl3pPr marL="488107" indent="0" algn="ctr">
              <a:buNone/>
              <a:defRPr sz="961"/>
            </a:lvl3pPr>
            <a:lvl4pPr marL="732160" indent="0" algn="ctr">
              <a:buNone/>
              <a:defRPr sz="854"/>
            </a:lvl4pPr>
            <a:lvl5pPr marL="976213" indent="0" algn="ctr">
              <a:buNone/>
              <a:defRPr sz="854"/>
            </a:lvl5pPr>
            <a:lvl6pPr marL="1220267" indent="0" algn="ctr">
              <a:buNone/>
              <a:defRPr sz="854"/>
            </a:lvl6pPr>
            <a:lvl7pPr marL="1464320" indent="0" algn="ctr">
              <a:buNone/>
              <a:defRPr sz="854"/>
            </a:lvl7pPr>
            <a:lvl8pPr marL="1708374" indent="0" algn="ctr">
              <a:buNone/>
              <a:defRPr sz="854"/>
            </a:lvl8pPr>
            <a:lvl9pPr marL="1952427" indent="0" algn="ctr">
              <a:buNone/>
              <a:defRPr sz="85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5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09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8" y="194902"/>
            <a:ext cx="1839545" cy="31023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194902"/>
            <a:ext cx="5411996" cy="31023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8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8" y="912652"/>
            <a:ext cx="7358182" cy="152278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8" y="2449839"/>
            <a:ext cx="7358182" cy="800794"/>
          </a:xfrm>
        </p:spPr>
        <p:txBody>
          <a:bodyPr/>
          <a:lstStyle>
            <a:lvl1pPr marL="0" indent="0">
              <a:buNone/>
              <a:defRPr sz="1281">
                <a:solidFill>
                  <a:schemeClr val="tx1">
                    <a:tint val="75000"/>
                  </a:schemeClr>
                </a:solidFill>
              </a:defRPr>
            </a:lvl1pPr>
            <a:lvl2pPr marL="244053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2pPr>
            <a:lvl3pPr marL="488107" indent="0">
              <a:buNone/>
              <a:defRPr sz="961">
                <a:solidFill>
                  <a:schemeClr val="tx1">
                    <a:tint val="75000"/>
                  </a:schemeClr>
                </a:solidFill>
              </a:defRPr>
            </a:lvl3pPr>
            <a:lvl4pPr marL="732160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4pPr>
            <a:lvl5pPr marL="976213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5pPr>
            <a:lvl6pPr marL="1220267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6pPr>
            <a:lvl7pPr marL="1464320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7pPr>
            <a:lvl8pPr marL="1708374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8pPr>
            <a:lvl9pPr marL="1952427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974512"/>
            <a:ext cx="3625771" cy="23227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974512"/>
            <a:ext cx="3625771" cy="23227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75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194902"/>
            <a:ext cx="7358182" cy="7075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3" y="897399"/>
            <a:ext cx="3609108" cy="439801"/>
          </a:xfrm>
        </p:spPr>
        <p:txBody>
          <a:bodyPr anchor="b"/>
          <a:lstStyle>
            <a:lvl1pPr marL="0" indent="0">
              <a:buNone/>
              <a:defRPr sz="1281" b="1"/>
            </a:lvl1pPr>
            <a:lvl2pPr marL="244053" indent="0">
              <a:buNone/>
              <a:defRPr sz="1068" b="1"/>
            </a:lvl2pPr>
            <a:lvl3pPr marL="488107" indent="0">
              <a:buNone/>
              <a:defRPr sz="961" b="1"/>
            </a:lvl3pPr>
            <a:lvl4pPr marL="732160" indent="0">
              <a:buNone/>
              <a:defRPr sz="854" b="1"/>
            </a:lvl4pPr>
            <a:lvl5pPr marL="976213" indent="0">
              <a:buNone/>
              <a:defRPr sz="854" b="1"/>
            </a:lvl5pPr>
            <a:lvl6pPr marL="1220267" indent="0">
              <a:buNone/>
              <a:defRPr sz="854" b="1"/>
            </a:lvl6pPr>
            <a:lvl7pPr marL="1464320" indent="0">
              <a:buNone/>
              <a:defRPr sz="854" b="1"/>
            </a:lvl7pPr>
            <a:lvl8pPr marL="1708374" indent="0">
              <a:buNone/>
              <a:defRPr sz="854" b="1"/>
            </a:lvl8pPr>
            <a:lvl9pPr marL="1952427" indent="0">
              <a:buNone/>
              <a:defRPr sz="8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3" y="1337200"/>
            <a:ext cx="3609108" cy="1966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897399"/>
            <a:ext cx="3626882" cy="439801"/>
          </a:xfrm>
        </p:spPr>
        <p:txBody>
          <a:bodyPr anchor="b"/>
          <a:lstStyle>
            <a:lvl1pPr marL="0" indent="0">
              <a:buNone/>
              <a:defRPr sz="1281" b="1"/>
            </a:lvl1pPr>
            <a:lvl2pPr marL="244053" indent="0">
              <a:buNone/>
              <a:defRPr sz="1068" b="1"/>
            </a:lvl2pPr>
            <a:lvl3pPr marL="488107" indent="0">
              <a:buNone/>
              <a:defRPr sz="961" b="1"/>
            </a:lvl3pPr>
            <a:lvl4pPr marL="732160" indent="0">
              <a:buNone/>
              <a:defRPr sz="854" b="1"/>
            </a:lvl4pPr>
            <a:lvl5pPr marL="976213" indent="0">
              <a:buNone/>
              <a:defRPr sz="854" b="1"/>
            </a:lvl5pPr>
            <a:lvl6pPr marL="1220267" indent="0">
              <a:buNone/>
              <a:defRPr sz="854" b="1"/>
            </a:lvl6pPr>
            <a:lvl7pPr marL="1464320" indent="0">
              <a:buNone/>
              <a:defRPr sz="854" b="1"/>
            </a:lvl7pPr>
            <a:lvl8pPr marL="1708374" indent="0">
              <a:buNone/>
              <a:defRPr sz="854" b="1"/>
            </a:lvl8pPr>
            <a:lvl9pPr marL="1952427" indent="0">
              <a:buNone/>
              <a:defRPr sz="8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1337200"/>
            <a:ext cx="3626882" cy="1966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3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82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26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44052"/>
            <a:ext cx="2751542" cy="854181"/>
          </a:xfrm>
        </p:spPr>
        <p:txBody>
          <a:bodyPr anchor="b"/>
          <a:lstStyle>
            <a:lvl1pPr>
              <a:defRPr sz="17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527084"/>
            <a:ext cx="4318933" cy="2601523"/>
          </a:xfrm>
        </p:spPr>
        <p:txBody>
          <a:bodyPr/>
          <a:lstStyle>
            <a:lvl1pPr>
              <a:defRPr sz="1708"/>
            </a:lvl1pPr>
            <a:lvl2pPr>
              <a:defRPr sz="1495"/>
            </a:lvl2pPr>
            <a:lvl3pPr>
              <a:defRPr sz="1281"/>
            </a:lvl3pPr>
            <a:lvl4pPr>
              <a:defRPr sz="1068"/>
            </a:lvl4pPr>
            <a:lvl5pPr>
              <a:defRPr sz="1068"/>
            </a:lvl5pPr>
            <a:lvl6pPr>
              <a:defRPr sz="1068"/>
            </a:lvl6pPr>
            <a:lvl7pPr>
              <a:defRPr sz="1068"/>
            </a:lvl7pPr>
            <a:lvl8pPr>
              <a:defRPr sz="1068"/>
            </a:lvl8pPr>
            <a:lvl9pPr>
              <a:defRPr sz="106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098232"/>
            <a:ext cx="2751542" cy="2034612"/>
          </a:xfrm>
        </p:spPr>
        <p:txBody>
          <a:bodyPr/>
          <a:lstStyle>
            <a:lvl1pPr marL="0" indent="0">
              <a:buNone/>
              <a:defRPr sz="854"/>
            </a:lvl1pPr>
            <a:lvl2pPr marL="244053" indent="0">
              <a:buNone/>
              <a:defRPr sz="747"/>
            </a:lvl2pPr>
            <a:lvl3pPr marL="488107" indent="0">
              <a:buNone/>
              <a:defRPr sz="641"/>
            </a:lvl3pPr>
            <a:lvl4pPr marL="732160" indent="0">
              <a:buNone/>
              <a:defRPr sz="534"/>
            </a:lvl4pPr>
            <a:lvl5pPr marL="976213" indent="0">
              <a:buNone/>
              <a:defRPr sz="534"/>
            </a:lvl5pPr>
            <a:lvl6pPr marL="1220267" indent="0">
              <a:buNone/>
              <a:defRPr sz="534"/>
            </a:lvl6pPr>
            <a:lvl7pPr marL="1464320" indent="0">
              <a:buNone/>
              <a:defRPr sz="534"/>
            </a:lvl7pPr>
            <a:lvl8pPr marL="1708374" indent="0">
              <a:buNone/>
              <a:defRPr sz="534"/>
            </a:lvl8pPr>
            <a:lvl9pPr marL="1952427" indent="0">
              <a:buNone/>
              <a:defRPr sz="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2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44052"/>
            <a:ext cx="2751542" cy="854181"/>
          </a:xfrm>
        </p:spPr>
        <p:txBody>
          <a:bodyPr anchor="b"/>
          <a:lstStyle>
            <a:lvl1pPr>
              <a:defRPr sz="17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527084"/>
            <a:ext cx="4318933" cy="2601523"/>
          </a:xfrm>
        </p:spPr>
        <p:txBody>
          <a:bodyPr anchor="t"/>
          <a:lstStyle>
            <a:lvl1pPr marL="0" indent="0">
              <a:buNone/>
              <a:defRPr sz="1708"/>
            </a:lvl1pPr>
            <a:lvl2pPr marL="244053" indent="0">
              <a:buNone/>
              <a:defRPr sz="1495"/>
            </a:lvl2pPr>
            <a:lvl3pPr marL="488107" indent="0">
              <a:buNone/>
              <a:defRPr sz="1281"/>
            </a:lvl3pPr>
            <a:lvl4pPr marL="732160" indent="0">
              <a:buNone/>
              <a:defRPr sz="1068"/>
            </a:lvl4pPr>
            <a:lvl5pPr marL="976213" indent="0">
              <a:buNone/>
              <a:defRPr sz="1068"/>
            </a:lvl5pPr>
            <a:lvl6pPr marL="1220267" indent="0">
              <a:buNone/>
              <a:defRPr sz="1068"/>
            </a:lvl6pPr>
            <a:lvl7pPr marL="1464320" indent="0">
              <a:buNone/>
              <a:defRPr sz="1068"/>
            </a:lvl7pPr>
            <a:lvl8pPr marL="1708374" indent="0">
              <a:buNone/>
              <a:defRPr sz="1068"/>
            </a:lvl8pPr>
            <a:lvl9pPr marL="1952427" indent="0">
              <a:buNone/>
              <a:defRPr sz="106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098232"/>
            <a:ext cx="2751542" cy="2034612"/>
          </a:xfrm>
        </p:spPr>
        <p:txBody>
          <a:bodyPr/>
          <a:lstStyle>
            <a:lvl1pPr marL="0" indent="0">
              <a:buNone/>
              <a:defRPr sz="854"/>
            </a:lvl1pPr>
            <a:lvl2pPr marL="244053" indent="0">
              <a:buNone/>
              <a:defRPr sz="747"/>
            </a:lvl2pPr>
            <a:lvl3pPr marL="488107" indent="0">
              <a:buNone/>
              <a:defRPr sz="641"/>
            </a:lvl3pPr>
            <a:lvl4pPr marL="732160" indent="0">
              <a:buNone/>
              <a:defRPr sz="534"/>
            </a:lvl4pPr>
            <a:lvl5pPr marL="976213" indent="0">
              <a:buNone/>
              <a:defRPr sz="534"/>
            </a:lvl5pPr>
            <a:lvl6pPr marL="1220267" indent="0">
              <a:buNone/>
              <a:defRPr sz="534"/>
            </a:lvl6pPr>
            <a:lvl7pPr marL="1464320" indent="0">
              <a:buNone/>
              <a:defRPr sz="534"/>
            </a:lvl7pPr>
            <a:lvl8pPr marL="1708374" indent="0">
              <a:buNone/>
              <a:defRPr sz="534"/>
            </a:lvl8pPr>
            <a:lvl9pPr marL="1952427" indent="0">
              <a:buNone/>
              <a:defRPr sz="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194902"/>
            <a:ext cx="7358182" cy="70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974512"/>
            <a:ext cx="7358182" cy="232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3392997"/>
            <a:ext cx="1919526" cy="19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4C50-D213-4533-B625-E77E504438DB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3392997"/>
            <a:ext cx="2879288" cy="19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3392997"/>
            <a:ext cx="1919526" cy="19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D61B-222F-45C7-9031-B1980F6C9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8107" rtl="0" eaLnBrk="1" latinLnBrk="0" hangingPunct="1">
        <a:lnSpc>
          <a:spcPct val="90000"/>
        </a:lnSpc>
        <a:spcBef>
          <a:spcPct val="0"/>
        </a:spcBef>
        <a:buNone/>
        <a:defRPr kumimoji="1" sz="2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027" indent="-122027" algn="l" defTabSz="488107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kumimoji="1"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366080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281" kern="1200">
          <a:solidFill>
            <a:schemeClr val="tx1"/>
          </a:solidFill>
          <a:latin typeface="+mn-lt"/>
          <a:ea typeface="+mn-ea"/>
          <a:cs typeface="+mn-cs"/>
        </a:defRPr>
      </a:lvl2pPr>
      <a:lvl3pPr marL="610133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54187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4pPr>
      <a:lvl5pPr marL="1098240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5pPr>
      <a:lvl6pPr marL="1342293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6pPr>
      <a:lvl7pPr marL="1586347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7pPr>
      <a:lvl8pPr marL="1830400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8pPr>
      <a:lvl9pPr marL="2074454" indent="-122027" algn="l" defTabSz="488107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1pPr>
      <a:lvl2pPr marL="244053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2pPr>
      <a:lvl3pPr marL="488107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3pPr>
      <a:lvl4pPr marL="732160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4pPr>
      <a:lvl5pPr marL="976213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5pPr>
      <a:lvl6pPr marL="1220267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6pPr>
      <a:lvl7pPr marL="1464320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7pPr>
      <a:lvl8pPr marL="1708374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8pPr>
      <a:lvl9pPr marL="1952427" algn="l" defTabSz="488107" rtl="0" eaLnBrk="1" latinLnBrk="0" hangingPunct="1">
        <a:defRPr kumimoji="1" sz="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二等辺三角形 32"/>
          <p:cNvSpPr/>
          <p:nvPr/>
        </p:nvSpPr>
        <p:spPr>
          <a:xfrm rot="10800000">
            <a:off x="-1499576" y="487208"/>
            <a:ext cx="597558" cy="1091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3058671" y="-449005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ハイパースペクトル</a:t>
            </a:r>
            <a:r>
              <a:rPr lang="ja-JP" altLang="en-US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画像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24102" y="-3767"/>
            <a:ext cx="8498600" cy="3659729"/>
            <a:chOff x="1977638" y="1270752"/>
            <a:chExt cx="8498600" cy="3659729"/>
          </a:xfrm>
        </p:grpSpPr>
        <p:sp>
          <p:nvSpPr>
            <p:cNvPr id="37" name="正方形/長方形 36"/>
            <p:cNvSpPr/>
            <p:nvPr/>
          </p:nvSpPr>
          <p:spPr>
            <a:xfrm>
              <a:off x="8016196" y="2356973"/>
              <a:ext cx="246004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000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空間方向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 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波長方向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2747737" y="1270752"/>
              <a:ext cx="2715437" cy="3659729"/>
              <a:chOff x="1223736" y="1270751"/>
              <a:chExt cx="2715437" cy="3659729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1237411" y="2462982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56" name="図 5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7" name="図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8" name="図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9" name="図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60" name="図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36" name="グループ化 35"/>
              <p:cNvGrpSpPr/>
              <p:nvPr/>
            </p:nvGrpSpPr>
            <p:grpSpPr>
              <a:xfrm>
                <a:off x="1223736" y="206294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51" name="図 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3" name="図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4" name="図 5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5" name="図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1227421" y="1665935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7" name="図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8" name="図 4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9" name="図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1228687" y="1270751"/>
                <a:ext cx="2701762" cy="2467498"/>
                <a:chOff x="7993791" y="4170290"/>
                <a:chExt cx="2701762" cy="2467498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3" y="4477788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2" name="図 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5" y="44008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3" name="図 4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324672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4" name="図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6806" y="4241049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  <p:pic>
              <p:nvPicPr>
                <p:cNvPr id="45" name="図 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78528">
                  <a:off x="7993791" y="4170290"/>
                  <a:ext cx="2698747" cy="216000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  <a:scene3d>
                  <a:camera prst="isometricOffAxis2Top"/>
                  <a:lightRig rig="threePt" dir="t"/>
                </a:scene3d>
              </p:spPr>
            </p:pic>
          </p:grpSp>
        </p:grpSp>
        <p:grpSp>
          <p:nvGrpSpPr>
            <p:cNvPr id="61" name="グループ化 60"/>
            <p:cNvGrpSpPr/>
            <p:nvPr/>
          </p:nvGrpSpPr>
          <p:grpSpPr>
            <a:xfrm>
              <a:off x="1977638" y="1725551"/>
              <a:ext cx="4086393" cy="2591212"/>
              <a:chOff x="560279" y="1956918"/>
              <a:chExt cx="4086393" cy="2591212"/>
            </a:xfrm>
          </p:grpSpPr>
          <p:cxnSp>
            <p:nvCxnSpPr>
              <p:cNvPr id="62" name="直線矢印コネクタ 61"/>
              <p:cNvCxnSpPr/>
              <p:nvPr/>
            </p:nvCxnSpPr>
            <p:spPr>
              <a:xfrm>
                <a:off x="894439" y="2814913"/>
                <a:ext cx="9502" cy="17332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/>
              <p:cNvSpPr/>
              <p:nvPr/>
            </p:nvSpPr>
            <p:spPr>
              <a:xfrm>
                <a:off x="4311324" y="2800199"/>
                <a:ext cx="335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1196349" y="1956918"/>
                <a:ext cx="325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560279" y="3450307"/>
                <a:ext cx="3305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66" name="直線矢印コネクタ 65"/>
              <p:cNvCxnSpPr/>
              <p:nvPr/>
            </p:nvCxnSpPr>
            <p:spPr>
              <a:xfrm flipV="1">
                <a:off x="879427" y="2800199"/>
                <a:ext cx="3638434" cy="147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/>
              <p:nvPr/>
            </p:nvCxnSpPr>
            <p:spPr>
              <a:xfrm flipV="1">
                <a:off x="879427" y="2091949"/>
                <a:ext cx="791346" cy="720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右中かっこ 5"/>
            <p:cNvSpPr/>
            <p:nvPr/>
          </p:nvSpPr>
          <p:spPr>
            <a:xfrm>
              <a:off x="6004829" y="1860583"/>
              <a:ext cx="278733" cy="191727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392034" y="2653453"/>
              <a:ext cx="16241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100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波長以上</a:t>
              </a:r>
              <a:endParaRPr lang="ja-JP" altLang="en-US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</cp:revision>
  <dcterms:created xsi:type="dcterms:W3CDTF">2019-12-16T10:04:52Z</dcterms:created>
  <dcterms:modified xsi:type="dcterms:W3CDTF">2019-12-16T10:06:23Z</dcterms:modified>
</cp:coreProperties>
</file>