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5591175" cy="4194175"/>
  <p:notesSz cx="6858000" cy="9144000"/>
  <p:defaultTextStyle>
    <a:defPPr>
      <a:defRPr lang="ja-JP"/>
    </a:defPPr>
    <a:lvl1pPr marL="0" algn="l" defTabSz="469636" rtl="0" eaLnBrk="1" latinLnBrk="0" hangingPunct="1">
      <a:defRPr kumimoji="1" sz="924" kern="1200">
        <a:solidFill>
          <a:schemeClr val="tx1"/>
        </a:solidFill>
        <a:latin typeface="+mn-lt"/>
        <a:ea typeface="+mn-ea"/>
        <a:cs typeface="+mn-cs"/>
      </a:defRPr>
    </a:lvl1pPr>
    <a:lvl2pPr marL="234818" algn="l" defTabSz="469636" rtl="0" eaLnBrk="1" latinLnBrk="0" hangingPunct="1">
      <a:defRPr kumimoji="1" sz="924" kern="1200">
        <a:solidFill>
          <a:schemeClr val="tx1"/>
        </a:solidFill>
        <a:latin typeface="+mn-lt"/>
        <a:ea typeface="+mn-ea"/>
        <a:cs typeface="+mn-cs"/>
      </a:defRPr>
    </a:lvl2pPr>
    <a:lvl3pPr marL="469636" algn="l" defTabSz="469636" rtl="0" eaLnBrk="1" latinLnBrk="0" hangingPunct="1">
      <a:defRPr kumimoji="1" sz="924" kern="1200">
        <a:solidFill>
          <a:schemeClr val="tx1"/>
        </a:solidFill>
        <a:latin typeface="+mn-lt"/>
        <a:ea typeface="+mn-ea"/>
        <a:cs typeface="+mn-cs"/>
      </a:defRPr>
    </a:lvl3pPr>
    <a:lvl4pPr marL="704454" algn="l" defTabSz="469636" rtl="0" eaLnBrk="1" latinLnBrk="0" hangingPunct="1">
      <a:defRPr kumimoji="1" sz="924" kern="1200">
        <a:solidFill>
          <a:schemeClr val="tx1"/>
        </a:solidFill>
        <a:latin typeface="+mn-lt"/>
        <a:ea typeface="+mn-ea"/>
        <a:cs typeface="+mn-cs"/>
      </a:defRPr>
    </a:lvl4pPr>
    <a:lvl5pPr marL="939272" algn="l" defTabSz="469636" rtl="0" eaLnBrk="1" latinLnBrk="0" hangingPunct="1">
      <a:defRPr kumimoji="1" sz="924" kern="1200">
        <a:solidFill>
          <a:schemeClr val="tx1"/>
        </a:solidFill>
        <a:latin typeface="+mn-lt"/>
        <a:ea typeface="+mn-ea"/>
        <a:cs typeface="+mn-cs"/>
      </a:defRPr>
    </a:lvl5pPr>
    <a:lvl6pPr marL="1174090" algn="l" defTabSz="469636" rtl="0" eaLnBrk="1" latinLnBrk="0" hangingPunct="1">
      <a:defRPr kumimoji="1" sz="924" kern="1200">
        <a:solidFill>
          <a:schemeClr val="tx1"/>
        </a:solidFill>
        <a:latin typeface="+mn-lt"/>
        <a:ea typeface="+mn-ea"/>
        <a:cs typeface="+mn-cs"/>
      </a:defRPr>
    </a:lvl6pPr>
    <a:lvl7pPr marL="1408908" algn="l" defTabSz="469636" rtl="0" eaLnBrk="1" latinLnBrk="0" hangingPunct="1">
      <a:defRPr kumimoji="1" sz="924" kern="1200">
        <a:solidFill>
          <a:schemeClr val="tx1"/>
        </a:solidFill>
        <a:latin typeface="+mn-lt"/>
        <a:ea typeface="+mn-ea"/>
        <a:cs typeface="+mn-cs"/>
      </a:defRPr>
    </a:lvl7pPr>
    <a:lvl8pPr marL="1643725" algn="l" defTabSz="469636" rtl="0" eaLnBrk="1" latinLnBrk="0" hangingPunct="1">
      <a:defRPr kumimoji="1" sz="924" kern="1200">
        <a:solidFill>
          <a:schemeClr val="tx1"/>
        </a:solidFill>
        <a:latin typeface="+mn-lt"/>
        <a:ea typeface="+mn-ea"/>
        <a:cs typeface="+mn-cs"/>
      </a:defRPr>
    </a:lvl8pPr>
    <a:lvl9pPr marL="1878543" algn="l" defTabSz="469636" rtl="0" eaLnBrk="1" latinLnBrk="0" hangingPunct="1">
      <a:defRPr kumimoji="1" sz="92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0A075-D23B-4938-828C-BD9B1B20C3EA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D9ED-BCD9-4FEF-9301-D9B5BE3EB4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937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9636" rtl="0" eaLnBrk="1" latinLnBrk="0" hangingPunct="1">
      <a:defRPr kumimoji="1" sz="616" kern="1200">
        <a:solidFill>
          <a:schemeClr val="tx1"/>
        </a:solidFill>
        <a:latin typeface="+mn-lt"/>
        <a:ea typeface="+mn-ea"/>
        <a:cs typeface="+mn-cs"/>
      </a:defRPr>
    </a:lvl1pPr>
    <a:lvl2pPr marL="234818" algn="l" defTabSz="469636" rtl="0" eaLnBrk="1" latinLnBrk="0" hangingPunct="1">
      <a:defRPr kumimoji="1" sz="616" kern="1200">
        <a:solidFill>
          <a:schemeClr val="tx1"/>
        </a:solidFill>
        <a:latin typeface="+mn-lt"/>
        <a:ea typeface="+mn-ea"/>
        <a:cs typeface="+mn-cs"/>
      </a:defRPr>
    </a:lvl2pPr>
    <a:lvl3pPr marL="469636" algn="l" defTabSz="469636" rtl="0" eaLnBrk="1" latinLnBrk="0" hangingPunct="1">
      <a:defRPr kumimoji="1" sz="616" kern="1200">
        <a:solidFill>
          <a:schemeClr val="tx1"/>
        </a:solidFill>
        <a:latin typeface="+mn-lt"/>
        <a:ea typeface="+mn-ea"/>
        <a:cs typeface="+mn-cs"/>
      </a:defRPr>
    </a:lvl3pPr>
    <a:lvl4pPr marL="704454" algn="l" defTabSz="469636" rtl="0" eaLnBrk="1" latinLnBrk="0" hangingPunct="1">
      <a:defRPr kumimoji="1" sz="616" kern="1200">
        <a:solidFill>
          <a:schemeClr val="tx1"/>
        </a:solidFill>
        <a:latin typeface="+mn-lt"/>
        <a:ea typeface="+mn-ea"/>
        <a:cs typeface="+mn-cs"/>
      </a:defRPr>
    </a:lvl4pPr>
    <a:lvl5pPr marL="939272" algn="l" defTabSz="469636" rtl="0" eaLnBrk="1" latinLnBrk="0" hangingPunct="1">
      <a:defRPr kumimoji="1" sz="616" kern="1200">
        <a:solidFill>
          <a:schemeClr val="tx1"/>
        </a:solidFill>
        <a:latin typeface="+mn-lt"/>
        <a:ea typeface="+mn-ea"/>
        <a:cs typeface="+mn-cs"/>
      </a:defRPr>
    </a:lvl5pPr>
    <a:lvl6pPr marL="1174090" algn="l" defTabSz="469636" rtl="0" eaLnBrk="1" latinLnBrk="0" hangingPunct="1">
      <a:defRPr kumimoji="1" sz="616" kern="1200">
        <a:solidFill>
          <a:schemeClr val="tx1"/>
        </a:solidFill>
        <a:latin typeface="+mn-lt"/>
        <a:ea typeface="+mn-ea"/>
        <a:cs typeface="+mn-cs"/>
      </a:defRPr>
    </a:lvl6pPr>
    <a:lvl7pPr marL="1408908" algn="l" defTabSz="469636" rtl="0" eaLnBrk="1" latinLnBrk="0" hangingPunct="1">
      <a:defRPr kumimoji="1" sz="616" kern="1200">
        <a:solidFill>
          <a:schemeClr val="tx1"/>
        </a:solidFill>
        <a:latin typeface="+mn-lt"/>
        <a:ea typeface="+mn-ea"/>
        <a:cs typeface="+mn-cs"/>
      </a:defRPr>
    </a:lvl7pPr>
    <a:lvl8pPr marL="1643725" algn="l" defTabSz="469636" rtl="0" eaLnBrk="1" latinLnBrk="0" hangingPunct="1">
      <a:defRPr kumimoji="1" sz="616" kern="1200">
        <a:solidFill>
          <a:schemeClr val="tx1"/>
        </a:solidFill>
        <a:latin typeface="+mn-lt"/>
        <a:ea typeface="+mn-ea"/>
        <a:cs typeface="+mn-cs"/>
      </a:defRPr>
    </a:lvl8pPr>
    <a:lvl9pPr marL="1878543" algn="l" defTabSz="469636" rtl="0" eaLnBrk="1" latinLnBrk="0" hangingPunct="1">
      <a:defRPr kumimoji="1" sz="61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# C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の粗粒度と，</a:t>
            </a:r>
            <a:r>
              <a:rPr kumimoji="1" lang="en-US" altLang="ja-JP" dirty="0" smtClean="0"/>
              <a:t>F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G</a:t>
            </a:r>
            <a:r>
              <a:rPr kumimoji="1" lang="ja-JP" altLang="en-US" dirty="0" smtClean="0"/>
              <a:t>の粘性土を交換する前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0AA1A-2616-40CB-8BC9-9A457574AEA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02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338" y="686408"/>
            <a:ext cx="4752499" cy="1460194"/>
          </a:xfrm>
        </p:spPr>
        <p:txBody>
          <a:bodyPr anchor="b"/>
          <a:lstStyle>
            <a:lvl1pPr algn="ctr">
              <a:defRPr sz="366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897" y="2202913"/>
            <a:ext cx="4193381" cy="1012621"/>
          </a:xfrm>
        </p:spPr>
        <p:txBody>
          <a:bodyPr/>
          <a:lstStyle>
            <a:lvl1pPr marL="0" indent="0" algn="ctr">
              <a:buNone/>
              <a:defRPr sz="1468"/>
            </a:lvl1pPr>
            <a:lvl2pPr marL="279578" indent="0" algn="ctr">
              <a:buNone/>
              <a:defRPr sz="1223"/>
            </a:lvl2pPr>
            <a:lvl3pPr marL="559156" indent="0" algn="ctr">
              <a:buNone/>
              <a:defRPr sz="1101"/>
            </a:lvl3pPr>
            <a:lvl4pPr marL="838733" indent="0" algn="ctr">
              <a:buNone/>
              <a:defRPr sz="978"/>
            </a:lvl4pPr>
            <a:lvl5pPr marL="1118311" indent="0" algn="ctr">
              <a:buNone/>
              <a:defRPr sz="978"/>
            </a:lvl5pPr>
            <a:lvl6pPr marL="1397889" indent="0" algn="ctr">
              <a:buNone/>
              <a:defRPr sz="978"/>
            </a:lvl6pPr>
            <a:lvl7pPr marL="1677467" indent="0" algn="ctr">
              <a:buNone/>
              <a:defRPr sz="978"/>
            </a:lvl7pPr>
            <a:lvl8pPr marL="1957045" indent="0" algn="ctr">
              <a:buNone/>
              <a:defRPr sz="978"/>
            </a:lvl8pPr>
            <a:lvl9pPr marL="2236622" indent="0" algn="ctr">
              <a:buNone/>
              <a:defRPr sz="97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ED61-B49D-4265-A967-6DD97A893FD0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859D-9786-4232-A983-0AE42EC816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032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ED61-B49D-4265-A967-6DD97A893FD0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859D-9786-4232-A983-0AE42EC816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3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01185" y="223301"/>
            <a:ext cx="1205597" cy="3554369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4393" y="223301"/>
            <a:ext cx="3546902" cy="355436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ED61-B49D-4265-A967-6DD97A893FD0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859D-9786-4232-A983-0AE42EC816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82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ED61-B49D-4265-A967-6DD97A893FD0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859D-9786-4232-A983-0AE42EC816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46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482" y="1045632"/>
            <a:ext cx="4822388" cy="1744660"/>
          </a:xfrm>
        </p:spPr>
        <p:txBody>
          <a:bodyPr anchor="b"/>
          <a:lstStyle>
            <a:lvl1pPr>
              <a:defRPr sz="366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82" y="2806798"/>
            <a:ext cx="4822388" cy="917475"/>
          </a:xfrm>
        </p:spPr>
        <p:txBody>
          <a:bodyPr/>
          <a:lstStyle>
            <a:lvl1pPr marL="0" indent="0">
              <a:buNone/>
              <a:defRPr sz="1468">
                <a:solidFill>
                  <a:schemeClr val="tx1"/>
                </a:solidFill>
              </a:defRPr>
            </a:lvl1pPr>
            <a:lvl2pPr marL="279578" indent="0">
              <a:buNone/>
              <a:defRPr sz="1223">
                <a:solidFill>
                  <a:schemeClr val="tx1">
                    <a:tint val="75000"/>
                  </a:schemeClr>
                </a:solidFill>
              </a:defRPr>
            </a:lvl2pPr>
            <a:lvl3pPr marL="559156" indent="0">
              <a:buNone/>
              <a:defRPr sz="1101">
                <a:solidFill>
                  <a:schemeClr val="tx1">
                    <a:tint val="75000"/>
                  </a:schemeClr>
                </a:solidFill>
              </a:defRPr>
            </a:lvl3pPr>
            <a:lvl4pPr marL="838733" indent="0">
              <a:buNone/>
              <a:defRPr sz="978">
                <a:solidFill>
                  <a:schemeClr val="tx1">
                    <a:tint val="75000"/>
                  </a:schemeClr>
                </a:solidFill>
              </a:defRPr>
            </a:lvl4pPr>
            <a:lvl5pPr marL="1118311" indent="0">
              <a:buNone/>
              <a:defRPr sz="978">
                <a:solidFill>
                  <a:schemeClr val="tx1">
                    <a:tint val="75000"/>
                  </a:schemeClr>
                </a:solidFill>
              </a:defRPr>
            </a:lvl5pPr>
            <a:lvl6pPr marL="1397889" indent="0">
              <a:buNone/>
              <a:defRPr sz="978">
                <a:solidFill>
                  <a:schemeClr val="tx1">
                    <a:tint val="75000"/>
                  </a:schemeClr>
                </a:solidFill>
              </a:defRPr>
            </a:lvl6pPr>
            <a:lvl7pPr marL="1677467" indent="0">
              <a:buNone/>
              <a:defRPr sz="978">
                <a:solidFill>
                  <a:schemeClr val="tx1">
                    <a:tint val="75000"/>
                  </a:schemeClr>
                </a:solidFill>
              </a:defRPr>
            </a:lvl7pPr>
            <a:lvl8pPr marL="1957045" indent="0">
              <a:buNone/>
              <a:defRPr sz="978">
                <a:solidFill>
                  <a:schemeClr val="tx1">
                    <a:tint val="75000"/>
                  </a:schemeClr>
                </a:solidFill>
              </a:defRPr>
            </a:lvl8pPr>
            <a:lvl9pPr marL="2236622" indent="0">
              <a:buNone/>
              <a:defRPr sz="9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ED61-B49D-4265-A967-6DD97A893FD0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859D-9786-4232-A983-0AE42EC816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67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393" y="1116505"/>
            <a:ext cx="2376249" cy="26611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0533" y="1116505"/>
            <a:ext cx="2376249" cy="26611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ED61-B49D-4265-A967-6DD97A893FD0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859D-9786-4232-A983-0AE42EC816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08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22" y="223302"/>
            <a:ext cx="4822388" cy="81068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122" y="1028156"/>
            <a:ext cx="2365329" cy="503883"/>
          </a:xfrm>
        </p:spPr>
        <p:txBody>
          <a:bodyPr anchor="b"/>
          <a:lstStyle>
            <a:lvl1pPr marL="0" indent="0">
              <a:buNone/>
              <a:defRPr sz="1468" b="1"/>
            </a:lvl1pPr>
            <a:lvl2pPr marL="279578" indent="0">
              <a:buNone/>
              <a:defRPr sz="1223" b="1"/>
            </a:lvl2pPr>
            <a:lvl3pPr marL="559156" indent="0">
              <a:buNone/>
              <a:defRPr sz="1101" b="1"/>
            </a:lvl3pPr>
            <a:lvl4pPr marL="838733" indent="0">
              <a:buNone/>
              <a:defRPr sz="978" b="1"/>
            </a:lvl4pPr>
            <a:lvl5pPr marL="1118311" indent="0">
              <a:buNone/>
              <a:defRPr sz="978" b="1"/>
            </a:lvl5pPr>
            <a:lvl6pPr marL="1397889" indent="0">
              <a:buNone/>
              <a:defRPr sz="978" b="1"/>
            </a:lvl6pPr>
            <a:lvl7pPr marL="1677467" indent="0">
              <a:buNone/>
              <a:defRPr sz="978" b="1"/>
            </a:lvl7pPr>
            <a:lvl8pPr marL="1957045" indent="0">
              <a:buNone/>
              <a:defRPr sz="978" b="1"/>
            </a:lvl8pPr>
            <a:lvl9pPr marL="2236622" indent="0">
              <a:buNone/>
              <a:defRPr sz="97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122" y="1532039"/>
            <a:ext cx="2365329" cy="22533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30532" y="1028156"/>
            <a:ext cx="2376978" cy="503883"/>
          </a:xfrm>
        </p:spPr>
        <p:txBody>
          <a:bodyPr anchor="b"/>
          <a:lstStyle>
            <a:lvl1pPr marL="0" indent="0">
              <a:buNone/>
              <a:defRPr sz="1468" b="1"/>
            </a:lvl1pPr>
            <a:lvl2pPr marL="279578" indent="0">
              <a:buNone/>
              <a:defRPr sz="1223" b="1"/>
            </a:lvl2pPr>
            <a:lvl3pPr marL="559156" indent="0">
              <a:buNone/>
              <a:defRPr sz="1101" b="1"/>
            </a:lvl3pPr>
            <a:lvl4pPr marL="838733" indent="0">
              <a:buNone/>
              <a:defRPr sz="978" b="1"/>
            </a:lvl4pPr>
            <a:lvl5pPr marL="1118311" indent="0">
              <a:buNone/>
              <a:defRPr sz="978" b="1"/>
            </a:lvl5pPr>
            <a:lvl6pPr marL="1397889" indent="0">
              <a:buNone/>
              <a:defRPr sz="978" b="1"/>
            </a:lvl6pPr>
            <a:lvl7pPr marL="1677467" indent="0">
              <a:buNone/>
              <a:defRPr sz="978" b="1"/>
            </a:lvl7pPr>
            <a:lvl8pPr marL="1957045" indent="0">
              <a:buNone/>
              <a:defRPr sz="978" b="1"/>
            </a:lvl8pPr>
            <a:lvl9pPr marL="2236622" indent="0">
              <a:buNone/>
              <a:defRPr sz="97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30532" y="1532039"/>
            <a:ext cx="2376978" cy="22533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ED61-B49D-4265-A967-6DD97A893FD0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859D-9786-4232-A983-0AE42EC816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622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ED61-B49D-4265-A967-6DD97A893FD0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859D-9786-4232-A983-0AE42EC816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12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ED61-B49D-4265-A967-6DD97A893FD0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859D-9786-4232-A983-0AE42EC816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37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22" y="279612"/>
            <a:ext cx="1803299" cy="978641"/>
          </a:xfrm>
        </p:spPr>
        <p:txBody>
          <a:bodyPr anchor="b"/>
          <a:lstStyle>
            <a:lvl1pPr>
              <a:defRPr sz="195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6978" y="603884"/>
            <a:ext cx="2830532" cy="2980583"/>
          </a:xfrm>
        </p:spPr>
        <p:txBody>
          <a:bodyPr/>
          <a:lstStyle>
            <a:lvl1pPr>
              <a:defRPr sz="1957"/>
            </a:lvl1pPr>
            <a:lvl2pPr>
              <a:defRPr sz="1712"/>
            </a:lvl2pPr>
            <a:lvl3pPr>
              <a:defRPr sz="1468"/>
            </a:lvl3pPr>
            <a:lvl4pPr>
              <a:defRPr sz="1223"/>
            </a:lvl4pPr>
            <a:lvl5pPr>
              <a:defRPr sz="1223"/>
            </a:lvl5pPr>
            <a:lvl6pPr>
              <a:defRPr sz="1223"/>
            </a:lvl6pPr>
            <a:lvl7pPr>
              <a:defRPr sz="1223"/>
            </a:lvl7pPr>
            <a:lvl8pPr>
              <a:defRPr sz="1223"/>
            </a:lvl8pPr>
            <a:lvl9pPr>
              <a:defRPr sz="122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5122" y="1258253"/>
            <a:ext cx="1803299" cy="2331068"/>
          </a:xfrm>
        </p:spPr>
        <p:txBody>
          <a:bodyPr/>
          <a:lstStyle>
            <a:lvl1pPr marL="0" indent="0">
              <a:buNone/>
              <a:defRPr sz="978"/>
            </a:lvl1pPr>
            <a:lvl2pPr marL="279578" indent="0">
              <a:buNone/>
              <a:defRPr sz="856"/>
            </a:lvl2pPr>
            <a:lvl3pPr marL="559156" indent="0">
              <a:buNone/>
              <a:defRPr sz="734"/>
            </a:lvl3pPr>
            <a:lvl4pPr marL="838733" indent="0">
              <a:buNone/>
              <a:defRPr sz="612"/>
            </a:lvl4pPr>
            <a:lvl5pPr marL="1118311" indent="0">
              <a:buNone/>
              <a:defRPr sz="612"/>
            </a:lvl5pPr>
            <a:lvl6pPr marL="1397889" indent="0">
              <a:buNone/>
              <a:defRPr sz="612"/>
            </a:lvl6pPr>
            <a:lvl7pPr marL="1677467" indent="0">
              <a:buNone/>
              <a:defRPr sz="612"/>
            </a:lvl7pPr>
            <a:lvl8pPr marL="1957045" indent="0">
              <a:buNone/>
              <a:defRPr sz="612"/>
            </a:lvl8pPr>
            <a:lvl9pPr marL="2236622" indent="0">
              <a:buNone/>
              <a:defRPr sz="61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ED61-B49D-4265-A967-6DD97A893FD0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859D-9786-4232-A983-0AE42EC816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068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22" y="279612"/>
            <a:ext cx="1803299" cy="978641"/>
          </a:xfrm>
        </p:spPr>
        <p:txBody>
          <a:bodyPr anchor="b"/>
          <a:lstStyle>
            <a:lvl1pPr>
              <a:defRPr sz="195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76978" y="603884"/>
            <a:ext cx="2830532" cy="2980583"/>
          </a:xfrm>
        </p:spPr>
        <p:txBody>
          <a:bodyPr anchor="t"/>
          <a:lstStyle>
            <a:lvl1pPr marL="0" indent="0">
              <a:buNone/>
              <a:defRPr sz="1957"/>
            </a:lvl1pPr>
            <a:lvl2pPr marL="279578" indent="0">
              <a:buNone/>
              <a:defRPr sz="1712"/>
            </a:lvl2pPr>
            <a:lvl3pPr marL="559156" indent="0">
              <a:buNone/>
              <a:defRPr sz="1468"/>
            </a:lvl3pPr>
            <a:lvl4pPr marL="838733" indent="0">
              <a:buNone/>
              <a:defRPr sz="1223"/>
            </a:lvl4pPr>
            <a:lvl5pPr marL="1118311" indent="0">
              <a:buNone/>
              <a:defRPr sz="1223"/>
            </a:lvl5pPr>
            <a:lvl6pPr marL="1397889" indent="0">
              <a:buNone/>
              <a:defRPr sz="1223"/>
            </a:lvl6pPr>
            <a:lvl7pPr marL="1677467" indent="0">
              <a:buNone/>
              <a:defRPr sz="1223"/>
            </a:lvl7pPr>
            <a:lvl8pPr marL="1957045" indent="0">
              <a:buNone/>
              <a:defRPr sz="1223"/>
            </a:lvl8pPr>
            <a:lvl9pPr marL="2236622" indent="0">
              <a:buNone/>
              <a:defRPr sz="1223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5122" y="1258253"/>
            <a:ext cx="1803299" cy="2331068"/>
          </a:xfrm>
        </p:spPr>
        <p:txBody>
          <a:bodyPr/>
          <a:lstStyle>
            <a:lvl1pPr marL="0" indent="0">
              <a:buNone/>
              <a:defRPr sz="978"/>
            </a:lvl1pPr>
            <a:lvl2pPr marL="279578" indent="0">
              <a:buNone/>
              <a:defRPr sz="856"/>
            </a:lvl2pPr>
            <a:lvl3pPr marL="559156" indent="0">
              <a:buNone/>
              <a:defRPr sz="734"/>
            </a:lvl3pPr>
            <a:lvl4pPr marL="838733" indent="0">
              <a:buNone/>
              <a:defRPr sz="612"/>
            </a:lvl4pPr>
            <a:lvl5pPr marL="1118311" indent="0">
              <a:buNone/>
              <a:defRPr sz="612"/>
            </a:lvl5pPr>
            <a:lvl6pPr marL="1397889" indent="0">
              <a:buNone/>
              <a:defRPr sz="612"/>
            </a:lvl6pPr>
            <a:lvl7pPr marL="1677467" indent="0">
              <a:buNone/>
              <a:defRPr sz="612"/>
            </a:lvl7pPr>
            <a:lvl8pPr marL="1957045" indent="0">
              <a:buNone/>
              <a:defRPr sz="612"/>
            </a:lvl8pPr>
            <a:lvl9pPr marL="2236622" indent="0">
              <a:buNone/>
              <a:defRPr sz="61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ED61-B49D-4265-A967-6DD97A893FD0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859D-9786-4232-A983-0AE42EC816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78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4394" y="223302"/>
            <a:ext cx="4822388" cy="81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394" y="1116505"/>
            <a:ext cx="4822388" cy="2661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4393" y="3887380"/>
            <a:ext cx="1258014" cy="223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6ED61-B49D-4265-A967-6DD97A893FD0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52077" y="3887380"/>
            <a:ext cx="1887022" cy="223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48768" y="3887380"/>
            <a:ext cx="1258014" cy="223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5859D-9786-4232-A983-0AE42EC816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94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59156" rtl="0" eaLnBrk="1" latinLnBrk="0" hangingPunct="1">
        <a:lnSpc>
          <a:spcPct val="90000"/>
        </a:lnSpc>
        <a:spcBef>
          <a:spcPct val="0"/>
        </a:spcBef>
        <a:buNone/>
        <a:defRPr kumimoji="1" sz="26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9789" indent="-139789" algn="l" defTabSz="559156" rtl="0" eaLnBrk="1" latinLnBrk="0" hangingPunct="1">
        <a:lnSpc>
          <a:spcPct val="90000"/>
        </a:lnSpc>
        <a:spcBef>
          <a:spcPts val="612"/>
        </a:spcBef>
        <a:buFont typeface="Arial" panose="020B0604020202020204" pitchFamily="34" charset="0"/>
        <a:buChar char="•"/>
        <a:defRPr kumimoji="1" sz="1712" kern="1200">
          <a:solidFill>
            <a:schemeClr val="tx1"/>
          </a:solidFill>
          <a:latin typeface="+mn-lt"/>
          <a:ea typeface="+mn-ea"/>
          <a:cs typeface="+mn-cs"/>
        </a:defRPr>
      </a:lvl1pPr>
      <a:lvl2pPr marL="419367" indent="-139789" algn="l" defTabSz="559156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kumimoji="1" sz="1468" kern="1200">
          <a:solidFill>
            <a:schemeClr val="tx1"/>
          </a:solidFill>
          <a:latin typeface="+mn-lt"/>
          <a:ea typeface="+mn-ea"/>
          <a:cs typeface="+mn-cs"/>
        </a:defRPr>
      </a:lvl2pPr>
      <a:lvl3pPr marL="698945" indent="-139789" algn="l" defTabSz="559156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kumimoji="1" sz="1223" kern="1200">
          <a:solidFill>
            <a:schemeClr val="tx1"/>
          </a:solidFill>
          <a:latin typeface="+mn-lt"/>
          <a:ea typeface="+mn-ea"/>
          <a:cs typeface="+mn-cs"/>
        </a:defRPr>
      </a:lvl3pPr>
      <a:lvl4pPr marL="978522" indent="-139789" algn="l" defTabSz="559156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kumimoji="1" sz="1101" kern="1200">
          <a:solidFill>
            <a:schemeClr val="tx1"/>
          </a:solidFill>
          <a:latin typeface="+mn-lt"/>
          <a:ea typeface="+mn-ea"/>
          <a:cs typeface="+mn-cs"/>
        </a:defRPr>
      </a:lvl4pPr>
      <a:lvl5pPr marL="1258100" indent="-139789" algn="l" defTabSz="559156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kumimoji="1" sz="1101" kern="1200">
          <a:solidFill>
            <a:schemeClr val="tx1"/>
          </a:solidFill>
          <a:latin typeface="+mn-lt"/>
          <a:ea typeface="+mn-ea"/>
          <a:cs typeface="+mn-cs"/>
        </a:defRPr>
      </a:lvl5pPr>
      <a:lvl6pPr marL="1537678" indent="-139789" algn="l" defTabSz="559156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kumimoji="1" sz="1101" kern="1200">
          <a:solidFill>
            <a:schemeClr val="tx1"/>
          </a:solidFill>
          <a:latin typeface="+mn-lt"/>
          <a:ea typeface="+mn-ea"/>
          <a:cs typeface="+mn-cs"/>
        </a:defRPr>
      </a:lvl6pPr>
      <a:lvl7pPr marL="1817256" indent="-139789" algn="l" defTabSz="559156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kumimoji="1" sz="1101" kern="1200">
          <a:solidFill>
            <a:schemeClr val="tx1"/>
          </a:solidFill>
          <a:latin typeface="+mn-lt"/>
          <a:ea typeface="+mn-ea"/>
          <a:cs typeface="+mn-cs"/>
        </a:defRPr>
      </a:lvl7pPr>
      <a:lvl8pPr marL="2096834" indent="-139789" algn="l" defTabSz="559156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kumimoji="1" sz="1101" kern="1200">
          <a:solidFill>
            <a:schemeClr val="tx1"/>
          </a:solidFill>
          <a:latin typeface="+mn-lt"/>
          <a:ea typeface="+mn-ea"/>
          <a:cs typeface="+mn-cs"/>
        </a:defRPr>
      </a:lvl8pPr>
      <a:lvl9pPr marL="2376411" indent="-139789" algn="l" defTabSz="559156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kumimoji="1" sz="11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9156" rtl="0" eaLnBrk="1" latinLnBrk="0" hangingPunct="1">
        <a:defRPr kumimoji="1" sz="1101" kern="1200">
          <a:solidFill>
            <a:schemeClr val="tx1"/>
          </a:solidFill>
          <a:latin typeface="+mn-lt"/>
          <a:ea typeface="+mn-ea"/>
          <a:cs typeface="+mn-cs"/>
        </a:defRPr>
      </a:lvl1pPr>
      <a:lvl2pPr marL="279578" algn="l" defTabSz="559156" rtl="0" eaLnBrk="1" latinLnBrk="0" hangingPunct="1">
        <a:defRPr kumimoji="1" sz="1101" kern="1200">
          <a:solidFill>
            <a:schemeClr val="tx1"/>
          </a:solidFill>
          <a:latin typeface="+mn-lt"/>
          <a:ea typeface="+mn-ea"/>
          <a:cs typeface="+mn-cs"/>
        </a:defRPr>
      </a:lvl2pPr>
      <a:lvl3pPr marL="559156" algn="l" defTabSz="559156" rtl="0" eaLnBrk="1" latinLnBrk="0" hangingPunct="1">
        <a:defRPr kumimoji="1" sz="1101" kern="1200">
          <a:solidFill>
            <a:schemeClr val="tx1"/>
          </a:solidFill>
          <a:latin typeface="+mn-lt"/>
          <a:ea typeface="+mn-ea"/>
          <a:cs typeface="+mn-cs"/>
        </a:defRPr>
      </a:lvl3pPr>
      <a:lvl4pPr marL="838733" algn="l" defTabSz="559156" rtl="0" eaLnBrk="1" latinLnBrk="0" hangingPunct="1">
        <a:defRPr kumimoji="1" sz="1101" kern="1200">
          <a:solidFill>
            <a:schemeClr val="tx1"/>
          </a:solidFill>
          <a:latin typeface="+mn-lt"/>
          <a:ea typeface="+mn-ea"/>
          <a:cs typeface="+mn-cs"/>
        </a:defRPr>
      </a:lvl4pPr>
      <a:lvl5pPr marL="1118311" algn="l" defTabSz="559156" rtl="0" eaLnBrk="1" latinLnBrk="0" hangingPunct="1">
        <a:defRPr kumimoji="1" sz="1101" kern="1200">
          <a:solidFill>
            <a:schemeClr val="tx1"/>
          </a:solidFill>
          <a:latin typeface="+mn-lt"/>
          <a:ea typeface="+mn-ea"/>
          <a:cs typeface="+mn-cs"/>
        </a:defRPr>
      </a:lvl5pPr>
      <a:lvl6pPr marL="1397889" algn="l" defTabSz="559156" rtl="0" eaLnBrk="1" latinLnBrk="0" hangingPunct="1">
        <a:defRPr kumimoji="1" sz="1101" kern="1200">
          <a:solidFill>
            <a:schemeClr val="tx1"/>
          </a:solidFill>
          <a:latin typeface="+mn-lt"/>
          <a:ea typeface="+mn-ea"/>
          <a:cs typeface="+mn-cs"/>
        </a:defRPr>
      </a:lvl6pPr>
      <a:lvl7pPr marL="1677467" algn="l" defTabSz="559156" rtl="0" eaLnBrk="1" latinLnBrk="0" hangingPunct="1">
        <a:defRPr kumimoji="1" sz="1101" kern="1200">
          <a:solidFill>
            <a:schemeClr val="tx1"/>
          </a:solidFill>
          <a:latin typeface="+mn-lt"/>
          <a:ea typeface="+mn-ea"/>
          <a:cs typeface="+mn-cs"/>
        </a:defRPr>
      </a:lvl7pPr>
      <a:lvl8pPr marL="1957045" algn="l" defTabSz="559156" rtl="0" eaLnBrk="1" latinLnBrk="0" hangingPunct="1">
        <a:defRPr kumimoji="1" sz="1101" kern="1200">
          <a:solidFill>
            <a:schemeClr val="tx1"/>
          </a:solidFill>
          <a:latin typeface="+mn-lt"/>
          <a:ea typeface="+mn-ea"/>
          <a:cs typeface="+mn-cs"/>
        </a:defRPr>
      </a:lvl8pPr>
      <a:lvl9pPr marL="2236622" algn="l" defTabSz="559156" rtl="0" eaLnBrk="1" latinLnBrk="0" hangingPunct="1">
        <a:defRPr kumimoji="1" sz="11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/>
          <p:cNvGrpSpPr/>
          <p:nvPr/>
        </p:nvGrpSpPr>
        <p:grpSpPr>
          <a:xfrm>
            <a:off x="-78325" y="399"/>
            <a:ext cx="5591702" cy="4193776"/>
            <a:chOff x="1706873" y="1317562"/>
            <a:chExt cx="5852172" cy="4389129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1706873" y="1317562"/>
              <a:ext cx="5852172" cy="4389129"/>
              <a:chOff x="1706873" y="1317562"/>
              <a:chExt cx="5852172" cy="4389129"/>
            </a:xfrm>
          </p:grpSpPr>
          <p:grpSp>
            <p:nvGrpSpPr>
              <p:cNvPr id="22" name="グループ化 21"/>
              <p:cNvGrpSpPr/>
              <p:nvPr/>
            </p:nvGrpSpPr>
            <p:grpSpPr>
              <a:xfrm>
                <a:off x="1706873" y="1317562"/>
                <a:ext cx="5852172" cy="4389129"/>
                <a:chOff x="967041" y="1467191"/>
                <a:chExt cx="5852172" cy="4389129"/>
              </a:xfrm>
            </p:grpSpPr>
            <p:pic>
              <p:nvPicPr>
                <p:cNvPr id="24" name="図 23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7041" y="1467191"/>
                  <a:ext cx="5852172" cy="4389129"/>
                </a:xfrm>
                <a:prstGeom prst="rect">
                  <a:avLst/>
                </a:prstGeom>
              </p:spPr>
            </p:pic>
            <p:sp>
              <p:nvSpPr>
                <p:cNvPr id="25" name="テキスト ボックス 24"/>
                <p:cNvSpPr txBox="1"/>
                <p:nvPr/>
              </p:nvSpPr>
              <p:spPr>
                <a:xfrm>
                  <a:off x="3441470" y="5398020"/>
                  <a:ext cx="1266979" cy="41874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2000" dirty="0"/>
                    <a:t>予測結果</a:t>
                  </a:r>
                </a:p>
              </p:txBody>
            </p:sp>
            <p:sp>
              <p:nvSpPr>
                <p:cNvPr id="26" name="正方形/長方形 25"/>
                <p:cNvSpPr/>
                <p:nvPr/>
              </p:nvSpPr>
              <p:spPr>
                <a:xfrm>
                  <a:off x="1729047" y="2842953"/>
                  <a:ext cx="473825" cy="12884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7" name="テキスト ボックス 26"/>
                <p:cNvSpPr txBox="1"/>
                <p:nvPr/>
              </p:nvSpPr>
              <p:spPr>
                <a:xfrm rot="16200000">
                  <a:off x="892972" y="3205408"/>
                  <a:ext cx="2072262" cy="418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ja-JP" altLang="en-US" sz="2000" dirty="0"/>
                    <a:t>実際の分類結果</a:t>
                  </a:r>
                </a:p>
              </p:txBody>
            </p:sp>
            <p:sp>
              <p:nvSpPr>
                <p:cNvPr id="28" name="正方形/長方形 27"/>
                <p:cNvSpPr/>
                <p:nvPr/>
              </p:nvSpPr>
              <p:spPr>
                <a:xfrm>
                  <a:off x="3316778" y="1521229"/>
                  <a:ext cx="1421477" cy="3823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</p:grpSp>
          <p:sp>
            <p:nvSpPr>
              <p:cNvPr id="23" name="テキスト ボックス 22"/>
              <p:cNvSpPr txBox="1"/>
              <p:nvPr/>
            </p:nvSpPr>
            <p:spPr>
              <a:xfrm>
                <a:off x="4181302" y="1371600"/>
                <a:ext cx="1266979" cy="418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 dirty="0"/>
                  <a:t>混同行列</a:t>
                </a:r>
              </a:p>
            </p:txBody>
          </p:sp>
        </p:grpSp>
        <p:sp>
          <p:nvSpPr>
            <p:cNvPr id="16" name="テキスト ボックス 15"/>
            <p:cNvSpPr txBox="1"/>
            <p:nvPr/>
          </p:nvSpPr>
          <p:spPr>
            <a:xfrm>
              <a:off x="6840566" y="2154725"/>
              <a:ext cx="560679" cy="41874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0.8</a:t>
              </a:r>
              <a:endParaRPr lang="ja-JP" altLang="en-US" sz="2000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6840566" y="2778170"/>
              <a:ext cx="560679" cy="41874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0.6</a:t>
              </a:r>
              <a:endParaRPr lang="ja-JP" altLang="en-US" sz="2000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6840566" y="4059690"/>
              <a:ext cx="560679" cy="41874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0.2</a:t>
              </a:r>
              <a:endParaRPr lang="ja-JP" altLang="en-US" sz="2000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6840566" y="3418930"/>
              <a:ext cx="560679" cy="41874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0.4</a:t>
              </a:r>
              <a:endParaRPr lang="ja-JP" altLang="en-US" sz="2000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6840566" y="4774195"/>
              <a:ext cx="342582" cy="41874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0</a:t>
              </a:r>
              <a:endParaRPr lang="ja-JP" altLang="en-US" sz="2000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6484699" y="1362738"/>
              <a:ext cx="730124" cy="418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/>
                <a:t>確率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84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</Words>
  <Application>Microsoft Office PowerPoint</Application>
  <PresentationFormat>ユーザー設定</PresentationFormat>
  <Paragraphs>11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1</cp:revision>
  <dcterms:created xsi:type="dcterms:W3CDTF">2019-12-17T07:38:23Z</dcterms:created>
  <dcterms:modified xsi:type="dcterms:W3CDTF">2019-12-17T07:39:08Z</dcterms:modified>
</cp:coreProperties>
</file>