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4864100" cy="3124200"/>
  <p:notesSz cx="6858000" cy="9144000"/>
  <p:defaultTextStyle>
    <a:defPPr>
      <a:defRPr lang="ja-JP"/>
    </a:defPPr>
    <a:lvl1pPr marL="0" algn="l" defTabSz="383408" rtl="0" eaLnBrk="1" latinLnBrk="0" hangingPunct="1">
      <a:defRPr kumimoji="1" sz="755" kern="1200">
        <a:solidFill>
          <a:schemeClr val="tx1"/>
        </a:solidFill>
        <a:latin typeface="+mn-lt"/>
        <a:ea typeface="+mn-ea"/>
        <a:cs typeface="+mn-cs"/>
      </a:defRPr>
    </a:lvl1pPr>
    <a:lvl2pPr marL="191704" algn="l" defTabSz="383408" rtl="0" eaLnBrk="1" latinLnBrk="0" hangingPunct="1">
      <a:defRPr kumimoji="1" sz="755" kern="1200">
        <a:solidFill>
          <a:schemeClr val="tx1"/>
        </a:solidFill>
        <a:latin typeface="+mn-lt"/>
        <a:ea typeface="+mn-ea"/>
        <a:cs typeface="+mn-cs"/>
      </a:defRPr>
    </a:lvl2pPr>
    <a:lvl3pPr marL="383408" algn="l" defTabSz="383408" rtl="0" eaLnBrk="1" latinLnBrk="0" hangingPunct="1">
      <a:defRPr kumimoji="1" sz="755" kern="1200">
        <a:solidFill>
          <a:schemeClr val="tx1"/>
        </a:solidFill>
        <a:latin typeface="+mn-lt"/>
        <a:ea typeface="+mn-ea"/>
        <a:cs typeface="+mn-cs"/>
      </a:defRPr>
    </a:lvl3pPr>
    <a:lvl4pPr marL="575112" algn="l" defTabSz="383408" rtl="0" eaLnBrk="1" latinLnBrk="0" hangingPunct="1">
      <a:defRPr kumimoji="1" sz="755" kern="1200">
        <a:solidFill>
          <a:schemeClr val="tx1"/>
        </a:solidFill>
        <a:latin typeface="+mn-lt"/>
        <a:ea typeface="+mn-ea"/>
        <a:cs typeface="+mn-cs"/>
      </a:defRPr>
    </a:lvl4pPr>
    <a:lvl5pPr marL="766816" algn="l" defTabSz="383408" rtl="0" eaLnBrk="1" latinLnBrk="0" hangingPunct="1">
      <a:defRPr kumimoji="1" sz="755" kern="1200">
        <a:solidFill>
          <a:schemeClr val="tx1"/>
        </a:solidFill>
        <a:latin typeface="+mn-lt"/>
        <a:ea typeface="+mn-ea"/>
        <a:cs typeface="+mn-cs"/>
      </a:defRPr>
    </a:lvl5pPr>
    <a:lvl6pPr marL="958520" algn="l" defTabSz="383408" rtl="0" eaLnBrk="1" latinLnBrk="0" hangingPunct="1">
      <a:defRPr kumimoji="1" sz="755" kern="1200">
        <a:solidFill>
          <a:schemeClr val="tx1"/>
        </a:solidFill>
        <a:latin typeface="+mn-lt"/>
        <a:ea typeface="+mn-ea"/>
        <a:cs typeface="+mn-cs"/>
      </a:defRPr>
    </a:lvl6pPr>
    <a:lvl7pPr marL="1150224" algn="l" defTabSz="383408" rtl="0" eaLnBrk="1" latinLnBrk="0" hangingPunct="1">
      <a:defRPr kumimoji="1" sz="755" kern="1200">
        <a:solidFill>
          <a:schemeClr val="tx1"/>
        </a:solidFill>
        <a:latin typeface="+mn-lt"/>
        <a:ea typeface="+mn-ea"/>
        <a:cs typeface="+mn-cs"/>
      </a:defRPr>
    </a:lvl7pPr>
    <a:lvl8pPr marL="1341928" algn="l" defTabSz="383408" rtl="0" eaLnBrk="1" latinLnBrk="0" hangingPunct="1">
      <a:defRPr kumimoji="1" sz="755" kern="1200">
        <a:solidFill>
          <a:schemeClr val="tx1"/>
        </a:solidFill>
        <a:latin typeface="+mn-lt"/>
        <a:ea typeface="+mn-ea"/>
        <a:cs typeface="+mn-cs"/>
      </a:defRPr>
    </a:lvl8pPr>
    <a:lvl9pPr marL="1533632" algn="l" defTabSz="383408" rtl="0" eaLnBrk="1" latinLnBrk="0" hangingPunct="1">
      <a:defRPr kumimoji="1" sz="755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34" autoAdjust="0"/>
    <p:restoredTop sz="94660"/>
  </p:normalViewPr>
  <p:slideViewPr>
    <p:cSldViewPr snapToGrid="0">
      <p:cViewPr varScale="1">
        <p:scale>
          <a:sx n="99" d="100"/>
          <a:sy n="99" d="100"/>
        </p:scale>
        <p:origin x="24" y="6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val>
            <c:numRef>
              <c:f>Sheet1!$B$5:$D$5</c:f>
              <c:numCache>
                <c:formatCode>General</c:formatCode>
                <c:ptCount val="3"/>
                <c:pt idx="0">
                  <c:v>42.195222233333318</c:v>
                </c:pt>
                <c:pt idx="1">
                  <c:v>60.239999999999938</c:v>
                </c:pt>
                <c:pt idx="2">
                  <c:v>85.689666666666611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6D6-4891-BD34-683762BC542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30200464"/>
        <c:axId val="1730200048"/>
      </c:barChart>
      <c:catAx>
        <c:axId val="1730200464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730200048"/>
        <c:crosses val="autoZero"/>
        <c:auto val="1"/>
        <c:lblAlgn val="ctr"/>
        <c:lblOffset val="100"/>
        <c:noMultiLvlLbl val="0"/>
      </c:catAx>
      <c:valAx>
        <c:axId val="17302000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7302004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8013" y="511299"/>
            <a:ext cx="3648075" cy="1087684"/>
          </a:xfrm>
        </p:spPr>
        <p:txBody>
          <a:bodyPr anchor="b"/>
          <a:lstStyle>
            <a:lvl1pPr algn="ctr">
              <a:defRPr sz="2394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8013" y="1640928"/>
            <a:ext cx="3648075" cy="754292"/>
          </a:xfrm>
        </p:spPr>
        <p:txBody>
          <a:bodyPr/>
          <a:lstStyle>
            <a:lvl1pPr marL="0" indent="0" algn="ctr">
              <a:buNone/>
              <a:defRPr sz="958"/>
            </a:lvl1pPr>
            <a:lvl2pPr marL="182423" indent="0" algn="ctr">
              <a:buNone/>
              <a:defRPr sz="798"/>
            </a:lvl2pPr>
            <a:lvl3pPr marL="364846" indent="0" algn="ctr">
              <a:buNone/>
              <a:defRPr sz="718"/>
            </a:lvl3pPr>
            <a:lvl4pPr marL="547268" indent="0" algn="ctr">
              <a:buNone/>
              <a:defRPr sz="638"/>
            </a:lvl4pPr>
            <a:lvl5pPr marL="729691" indent="0" algn="ctr">
              <a:buNone/>
              <a:defRPr sz="638"/>
            </a:lvl5pPr>
            <a:lvl6pPr marL="912114" indent="0" algn="ctr">
              <a:buNone/>
              <a:defRPr sz="638"/>
            </a:lvl6pPr>
            <a:lvl7pPr marL="1094537" indent="0" algn="ctr">
              <a:buNone/>
              <a:defRPr sz="638"/>
            </a:lvl7pPr>
            <a:lvl8pPr marL="1276960" indent="0" algn="ctr">
              <a:buNone/>
              <a:defRPr sz="638"/>
            </a:lvl8pPr>
            <a:lvl9pPr marL="1459382" indent="0" algn="ctr">
              <a:buNone/>
              <a:defRPr sz="638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32768-F400-49C7-B06C-259A8666CF19}" type="datetimeFigureOut">
              <a:rPr kumimoji="1" lang="ja-JP" altLang="en-US" smtClean="0"/>
              <a:t>2020/1/27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8AFAB-2827-458D-90CB-8901699603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6828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32768-F400-49C7-B06C-259A8666CF19}" type="datetimeFigureOut">
              <a:rPr kumimoji="1" lang="ja-JP" altLang="en-US" smtClean="0"/>
              <a:t>2020/1/27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8AFAB-2827-458D-90CB-8901699603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0297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480871" y="166335"/>
            <a:ext cx="1048822" cy="2647615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4407" y="166335"/>
            <a:ext cx="3085663" cy="2647615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32768-F400-49C7-B06C-259A8666CF19}" type="datetimeFigureOut">
              <a:rPr kumimoji="1" lang="ja-JP" altLang="en-US" smtClean="0"/>
              <a:t>2020/1/27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8AFAB-2827-458D-90CB-8901699603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3517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32768-F400-49C7-B06C-259A8666CF19}" type="datetimeFigureOut">
              <a:rPr kumimoji="1" lang="ja-JP" altLang="en-US" smtClean="0"/>
              <a:t>2020/1/27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8AFAB-2827-458D-90CB-8901699603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9593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1874" y="778881"/>
            <a:ext cx="4195286" cy="1299580"/>
          </a:xfrm>
        </p:spPr>
        <p:txBody>
          <a:bodyPr anchor="b"/>
          <a:lstStyle>
            <a:lvl1pPr>
              <a:defRPr sz="2394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1874" y="2090755"/>
            <a:ext cx="4195286" cy="683419"/>
          </a:xfrm>
        </p:spPr>
        <p:txBody>
          <a:bodyPr/>
          <a:lstStyle>
            <a:lvl1pPr marL="0" indent="0">
              <a:buNone/>
              <a:defRPr sz="958">
                <a:solidFill>
                  <a:schemeClr val="tx1">
                    <a:tint val="75000"/>
                  </a:schemeClr>
                </a:solidFill>
              </a:defRPr>
            </a:lvl1pPr>
            <a:lvl2pPr marL="182423" indent="0">
              <a:buNone/>
              <a:defRPr sz="798">
                <a:solidFill>
                  <a:schemeClr val="tx1">
                    <a:tint val="75000"/>
                  </a:schemeClr>
                </a:solidFill>
              </a:defRPr>
            </a:lvl2pPr>
            <a:lvl3pPr marL="364846" indent="0">
              <a:buNone/>
              <a:defRPr sz="718">
                <a:solidFill>
                  <a:schemeClr val="tx1">
                    <a:tint val="75000"/>
                  </a:schemeClr>
                </a:solidFill>
              </a:defRPr>
            </a:lvl3pPr>
            <a:lvl4pPr marL="547268" indent="0">
              <a:buNone/>
              <a:defRPr sz="638">
                <a:solidFill>
                  <a:schemeClr val="tx1">
                    <a:tint val="75000"/>
                  </a:schemeClr>
                </a:solidFill>
              </a:defRPr>
            </a:lvl4pPr>
            <a:lvl5pPr marL="729691" indent="0">
              <a:buNone/>
              <a:defRPr sz="638">
                <a:solidFill>
                  <a:schemeClr val="tx1">
                    <a:tint val="75000"/>
                  </a:schemeClr>
                </a:solidFill>
              </a:defRPr>
            </a:lvl5pPr>
            <a:lvl6pPr marL="912114" indent="0">
              <a:buNone/>
              <a:defRPr sz="638">
                <a:solidFill>
                  <a:schemeClr val="tx1">
                    <a:tint val="75000"/>
                  </a:schemeClr>
                </a:solidFill>
              </a:defRPr>
            </a:lvl6pPr>
            <a:lvl7pPr marL="1094537" indent="0">
              <a:buNone/>
              <a:defRPr sz="638">
                <a:solidFill>
                  <a:schemeClr val="tx1">
                    <a:tint val="75000"/>
                  </a:schemeClr>
                </a:solidFill>
              </a:defRPr>
            </a:lvl7pPr>
            <a:lvl8pPr marL="1276960" indent="0">
              <a:buNone/>
              <a:defRPr sz="638">
                <a:solidFill>
                  <a:schemeClr val="tx1">
                    <a:tint val="75000"/>
                  </a:schemeClr>
                </a:solidFill>
              </a:defRPr>
            </a:lvl8pPr>
            <a:lvl9pPr marL="1459382" indent="0">
              <a:buNone/>
              <a:defRPr sz="63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32768-F400-49C7-B06C-259A8666CF19}" type="datetimeFigureOut">
              <a:rPr kumimoji="1" lang="ja-JP" altLang="en-US" smtClean="0"/>
              <a:t>2020/1/27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8AFAB-2827-458D-90CB-8901699603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2515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4407" y="831674"/>
            <a:ext cx="2067243" cy="1982276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62450" y="831674"/>
            <a:ext cx="2067243" cy="1982276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32768-F400-49C7-B06C-259A8666CF19}" type="datetimeFigureOut">
              <a:rPr kumimoji="1" lang="ja-JP" altLang="en-US" smtClean="0"/>
              <a:t>2020/1/27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8AFAB-2827-458D-90CB-8901699603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6771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041" y="166335"/>
            <a:ext cx="4195286" cy="603868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5041" y="765863"/>
            <a:ext cx="2057742" cy="375338"/>
          </a:xfrm>
        </p:spPr>
        <p:txBody>
          <a:bodyPr anchor="b"/>
          <a:lstStyle>
            <a:lvl1pPr marL="0" indent="0">
              <a:buNone/>
              <a:defRPr sz="958" b="1"/>
            </a:lvl1pPr>
            <a:lvl2pPr marL="182423" indent="0">
              <a:buNone/>
              <a:defRPr sz="798" b="1"/>
            </a:lvl2pPr>
            <a:lvl3pPr marL="364846" indent="0">
              <a:buNone/>
              <a:defRPr sz="718" b="1"/>
            </a:lvl3pPr>
            <a:lvl4pPr marL="547268" indent="0">
              <a:buNone/>
              <a:defRPr sz="638" b="1"/>
            </a:lvl4pPr>
            <a:lvl5pPr marL="729691" indent="0">
              <a:buNone/>
              <a:defRPr sz="638" b="1"/>
            </a:lvl5pPr>
            <a:lvl6pPr marL="912114" indent="0">
              <a:buNone/>
              <a:defRPr sz="638" b="1"/>
            </a:lvl6pPr>
            <a:lvl7pPr marL="1094537" indent="0">
              <a:buNone/>
              <a:defRPr sz="638" b="1"/>
            </a:lvl7pPr>
            <a:lvl8pPr marL="1276960" indent="0">
              <a:buNone/>
              <a:defRPr sz="638" b="1"/>
            </a:lvl8pPr>
            <a:lvl9pPr marL="1459382" indent="0">
              <a:buNone/>
              <a:defRPr sz="638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5041" y="1141201"/>
            <a:ext cx="2057742" cy="1678535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462451" y="765863"/>
            <a:ext cx="2067876" cy="375338"/>
          </a:xfrm>
        </p:spPr>
        <p:txBody>
          <a:bodyPr anchor="b"/>
          <a:lstStyle>
            <a:lvl1pPr marL="0" indent="0">
              <a:buNone/>
              <a:defRPr sz="958" b="1"/>
            </a:lvl1pPr>
            <a:lvl2pPr marL="182423" indent="0">
              <a:buNone/>
              <a:defRPr sz="798" b="1"/>
            </a:lvl2pPr>
            <a:lvl3pPr marL="364846" indent="0">
              <a:buNone/>
              <a:defRPr sz="718" b="1"/>
            </a:lvl3pPr>
            <a:lvl4pPr marL="547268" indent="0">
              <a:buNone/>
              <a:defRPr sz="638" b="1"/>
            </a:lvl4pPr>
            <a:lvl5pPr marL="729691" indent="0">
              <a:buNone/>
              <a:defRPr sz="638" b="1"/>
            </a:lvl5pPr>
            <a:lvl6pPr marL="912114" indent="0">
              <a:buNone/>
              <a:defRPr sz="638" b="1"/>
            </a:lvl6pPr>
            <a:lvl7pPr marL="1094537" indent="0">
              <a:buNone/>
              <a:defRPr sz="638" b="1"/>
            </a:lvl7pPr>
            <a:lvl8pPr marL="1276960" indent="0">
              <a:buNone/>
              <a:defRPr sz="638" b="1"/>
            </a:lvl8pPr>
            <a:lvl9pPr marL="1459382" indent="0">
              <a:buNone/>
              <a:defRPr sz="638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462451" y="1141201"/>
            <a:ext cx="2067876" cy="1678535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32768-F400-49C7-B06C-259A8666CF19}" type="datetimeFigureOut">
              <a:rPr kumimoji="1" lang="ja-JP" altLang="en-US" smtClean="0"/>
              <a:t>2020/1/27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8AFAB-2827-458D-90CB-8901699603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3208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32768-F400-49C7-B06C-259A8666CF19}" type="datetimeFigureOut">
              <a:rPr kumimoji="1" lang="ja-JP" altLang="en-US" smtClean="0"/>
              <a:t>2020/1/27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8AFAB-2827-458D-90CB-8901699603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561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32768-F400-49C7-B06C-259A8666CF19}" type="datetimeFigureOut">
              <a:rPr kumimoji="1" lang="ja-JP" altLang="en-US" smtClean="0"/>
              <a:t>2020/1/27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8AFAB-2827-458D-90CB-8901699603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4814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040" y="208280"/>
            <a:ext cx="1568799" cy="728980"/>
          </a:xfrm>
        </p:spPr>
        <p:txBody>
          <a:bodyPr anchor="b"/>
          <a:lstStyle>
            <a:lvl1pPr>
              <a:defRPr sz="1277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67876" y="449827"/>
            <a:ext cx="2462451" cy="2220207"/>
          </a:xfrm>
        </p:spPr>
        <p:txBody>
          <a:bodyPr/>
          <a:lstStyle>
            <a:lvl1pPr>
              <a:defRPr sz="1277"/>
            </a:lvl1pPr>
            <a:lvl2pPr>
              <a:defRPr sz="1117"/>
            </a:lvl2pPr>
            <a:lvl3pPr>
              <a:defRPr sz="958"/>
            </a:lvl3pPr>
            <a:lvl4pPr>
              <a:defRPr sz="798"/>
            </a:lvl4pPr>
            <a:lvl5pPr>
              <a:defRPr sz="798"/>
            </a:lvl5pPr>
            <a:lvl6pPr>
              <a:defRPr sz="798"/>
            </a:lvl6pPr>
            <a:lvl7pPr>
              <a:defRPr sz="798"/>
            </a:lvl7pPr>
            <a:lvl8pPr>
              <a:defRPr sz="798"/>
            </a:lvl8pPr>
            <a:lvl9pPr>
              <a:defRPr sz="798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35040" y="937260"/>
            <a:ext cx="1568799" cy="1736390"/>
          </a:xfrm>
        </p:spPr>
        <p:txBody>
          <a:bodyPr/>
          <a:lstStyle>
            <a:lvl1pPr marL="0" indent="0">
              <a:buNone/>
              <a:defRPr sz="638"/>
            </a:lvl1pPr>
            <a:lvl2pPr marL="182423" indent="0">
              <a:buNone/>
              <a:defRPr sz="559"/>
            </a:lvl2pPr>
            <a:lvl3pPr marL="364846" indent="0">
              <a:buNone/>
              <a:defRPr sz="479"/>
            </a:lvl3pPr>
            <a:lvl4pPr marL="547268" indent="0">
              <a:buNone/>
              <a:defRPr sz="399"/>
            </a:lvl4pPr>
            <a:lvl5pPr marL="729691" indent="0">
              <a:buNone/>
              <a:defRPr sz="399"/>
            </a:lvl5pPr>
            <a:lvl6pPr marL="912114" indent="0">
              <a:buNone/>
              <a:defRPr sz="399"/>
            </a:lvl6pPr>
            <a:lvl7pPr marL="1094537" indent="0">
              <a:buNone/>
              <a:defRPr sz="399"/>
            </a:lvl7pPr>
            <a:lvl8pPr marL="1276960" indent="0">
              <a:buNone/>
              <a:defRPr sz="399"/>
            </a:lvl8pPr>
            <a:lvl9pPr marL="1459382" indent="0">
              <a:buNone/>
              <a:defRPr sz="399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32768-F400-49C7-B06C-259A8666CF19}" type="datetimeFigureOut">
              <a:rPr kumimoji="1" lang="ja-JP" altLang="en-US" smtClean="0"/>
              <a:t>2020/1/27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8AFAB-2827-458D-90CB-8901699603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3660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040" y="208280"/>
            <a:ext cx="1568799" cy="728980"/>
          </a:xfrm>
        </p:spPr>
        <p:txBody>
          <a:bodyPr anchor="b"/>
          <a:lstStyle>
            <a:lvl1pPr>
              <a:defRPr sz="1277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067876" y="449827"/>
            <a:ext cx="2462451" cy="2220207"/>
          </a:xfrm>
        </p:spPr>
        <p:txBody>
          <a:bodyPr anchor="t"/>
          <a:lstStyle>
            <a:lvl1pPr marL="0" indent="0">
              <a:buNone/>
              <a:defRPr sz="1277"/>
            </a:lvl1pPr>
            <a:lvl2pPr marL="182423" indent="0">
              <a:buNone/>
              <a:defRPr sz="1117"/>
            </a:lvl2pPr>
            <a:lvl3pPr marL="364846" indent="0">
              <a:buNone/>
              <a:defRPr sz="958"/>
            </a:lvl3pPr>
            <a:lvl4pPr marL="547268" indent="0">
              <a:buNone/>
              <a:defRPr sz="798"/>
            </a:lvl4pPr>
            <a:lvl5pPr marL="729691" indent="0">
              <a:buNone/>
              <a:defRPr sz="798"/>
            </a:lvl5pPr>
            <a:lvl6pPr marL="912114" indent="0">
              <a:buNone/>
              <a:defRPr sz="798"/>
            </a:lvl6pPr>
            <a:lvl7pPr marL="1094537" indent="0">
              <a:buNone/>
              <a:defRPr sz="798"/>
            </a:lvl7pPr>
            <a:lvl8pPr marL="1276960" indent="0">
              <a:buNone/>
              <a:defRPr sz="798"/>
            </a:lvl8pPr>
            <a:lvl9pPr marL="1459382" indent="0">
              <a:buNone/>
              <a:defRPr sz="798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35040" y="937260"/>
            <a:ext cx="1568799" cy="1736390"/>
          </a:xfrm>
        </p:spPr>
        <p:txBody>
          <a:bodyPr/>
          <a:lstStyle>
            <a:lvl1pPr marL="0" indent="0">
              <a:buNone/>
              <a:defRPr sz="638"/>
            </a:lvl1pPr>
            <a:lvl2pPr marL="182423" indent="0">
              <a:buNone/>
              <a:defRPr sz="559"/>
            </a:lvl2pPr>
            <a:lvl3pPr marL="364846" indent="0">
              <a:buNone/>
              <a:defRPr sz="479"/>
            </a:lvl3pPr>
            <a:lvl4pPr marL="547268" indent="0">
              <a:buNone/>
              <a:defRPr sz="399"/>
            </a:lvl4pPr>
            <a:lvl5pPr marL="729691" indent="0">
              <a:buNone/>
              <a:defRPr sz="399"/>
            </a:lvl5pPr>
            <a:lvl6pPr marL="912114" indent="0">
              <a:buNone/>
              <a:defRPr sz="399"/>
            </a:lvl6pPr>
            <a:lvl7pPr marL="1094537" indent="0">
              <a:buNone/>
              <a:defRPr sz="399"/>
            </a:lvl7pPr>
            <a:lvl8pPr marL="1276960" indent="0">
              <a:buNone/>
              <a:defRPr sz="399"/>
            </a:lvl8pPr>
            <a:lvl9pPr marL="1459382" indent="0">
              <a:buNone/>
              <a:defRPr sz="399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32768-F400-49C7-B06C-259A8666CF19}" type="datetimeFigureOut">
              <a:rPr kumimoji="1" lang="ja-JP" altLang="en-US" smtClean="0"/>
              <a:t>2020/1/27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8AFAB-2827-458D-90CB-8901699603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353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4407" y="166335"/>
            <a:ext cx="4195286" cy="6038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07" y="831674"/>
            <a:ext cx="4195286" cy="19822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34407" y="2895671"/>
            <a:ext cx="1094423" cy="1663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7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532768-F400-49C7-B06C-259A8666CF19}" type="datetimeFigureOut">
              <a:rPr kumimoji="1" lang="ja-JP" altLang="en-US" smtClean="0"/>
              <a:t>2020/1/27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11233" y="2895671"/>
            <a:ext cx="1641634" cy="1663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7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435270" y="2895671"/>
            <a:ext cx="1094423" cy="1663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7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8AFAB-2827-458D-90CB-8901699603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7169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64846" rtl="0" eaLnBrk="1" latinLnBrk="0" hangingPunct="1">
        <a:lnSpc>
          <a:spcPct val="90000"/>
        </a:lnSpc>
        <a:spcBef>
          <a:spcPct val="0"/>
        </a:spcBef>
        <a:buNone/>
        <a:defRPr kumimoji="1" sz="175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1211" indent="-91211" algn="l" defTabSz="364846" rtl="0" eaLnBrk="1" latinLnBrk="0" hangingPunct="1">
        <a:lnSpc>
          <a:spcPct val="90000"/>
        </a:lnSpc>
        <a:spcBef>
          <a:spcPts val="399"/>
        </a:spcBef>
        <a:buFont typeface="Arial" panose="020B0604020202020204" pitchFamily="34" charset="0"/>
        <a:buChar char="•"/>
        <a:defRPr kumimoji="1" sz="1117" kern="1200">
          <a:solidFill>
            <a:schemeClr val="tx1"/>
          </a:solidFill>
          <a:latin typeface="+mn-lt"/>
          <a:ea typeface="+mn-ea"/>
          <a:cs typeface="+mn-cs"/>
        </a:defRPr>
      </a:lvl1pPr>
      <a:lvl2pPr marL="273634" indent="-91211" algn="l" defTabSz="364846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kumimoji="1" sz="958" kern="1200">
          <a:solidFill>
            <a:schemeClr val="tx1"/>
          </a:solidFill>
          <a:latin typeface="+mn-lt"/>
          <a:ea typeface="+mn-ea"/>
          <a:cs typeface="+mn-cs"/>
        </a:defRPr>
      </a:lvl2pPr>
      <a:lvl3pPr marL="456057" indent="-91211" algn="l" defTabSz="364846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kumimoji="1" sz="798" kern="1200">
          <a:solidFill>
            <a:schemeClr val="tx1"/>
          </a:solidFill>
          <a:latin typeface="+mn-lt"/>
          <a:ea typeface="+mn-ea"/>
          <a:cs typeface="+mn-cs"/>
        </a:defRPr>
      </a:lvl3pPr>
      <a:lvl4pPr marL="638480" indent="-91211" algn="l" defTabSz="364846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kumimoji="1" sz="718" kern="1200">
          <a:solidFill>
            <a:schemeClr val="tx1"/>
          </a:solidFill>
          <a:latin typeface="+mn-lt"/>
          <a:ea typeface="+mn-ea"/>
          <a:cs typeface="+mn-cs"/>
        </a:defRPr>
      </a:lvl4pPr>
      <a:lvl5pPr marL="820903" indent="-91211" algn="l" defTabSz="364846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kumimoji="1" sz="718" kern="1200">
          <a:solidFill>
            <a:schemeClr val="tx1"/>
          </a:solidFill>
          <a:latin typeface="+mn-lt"/>
          <a:ea typeface="+mn-ea"/>
          <a:cs typeface="+mn-cs"/>
        </a:defRPr>
      </a:lvl5pPr>
      <a:lvl6pPr marL="1003325" indent="-91211" algn="l" defTabSz="364846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kumimoji="1" sz="718" kern="1200">
          <a:solidFill>
            <a:schemeClr val="tx1"/>
          </a:solidFill>
          <a:latin typeface="+mn-lt"/>
          <a:ea typeface="+mn-ea"/>
          <a:cs typeface="+mn-cs"/>
        </a:defRPr>
      </a:lvl6pPr>
      <a:lvl7pPr marL="1185748" indent="-91211" algn="l" defTabSz="364846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kumimoji="1" sz="718" kern="1200">
          <a:solidFill>
            <a:schemeClr val="tx1"/>
          </a:solidFill>
          <a:latin typeface="+mn-lt"/>
          <a:ea typeface="+mn-ea"/>
          <a:cs typeface="+mn-cs"/>
        </a:defRPr>
      </a:lvl7pPr>
      <a:lvl8pPr marL="1368171" indent="-91211" algn="l" defTabSz="364846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kumimoji="1" sz="718" kern="1200">
          <a:solidFill>
            <a:schemeClr val="tx1"/>
          </a:solidFill>
          <a:latin typeface="+mn-lt"/>
          <a:ea typeface="+mn-ea"/>
          <a:cs typeface="+mn-cs"/>
        </a:defRPr>
      </a:lvl8pPr>
      <a:lvl9pPr marL="1550594" indent="-91211" algn="l" defTabSz="364846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kumimoji="1" sz="71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4846" rtl="0" eaLnBrk="1" latinLnBrk="0" hangingPunct="1">
        <a:defRPr kumimoji="1" sz="718" kern="1200">
          <a:solidFill>
            <a:schemeClr val="tx1"/>
          </a:solidFill>
          <a:latin typeface="+mn-lt"/>
          <a:ea typeface="+mn-ea"/>
          <a:cs typeface="+mn-cs"/>
        </a:defRPr>
      </a:lvl1pPr>
      <a:lvl2pPr marL="182423" algn="l" defTabSz="364846" rtl="0" eaLnBrk="1" latinLnBrk="0" hangingPunct="1">
        <a:defRPr kumimoji="1" sz="718" kern="1200">
          <a:solidFill>
            <a:schemeClr val="tx1"/>
          </a:solidFill>
          <a:latin typeface="+mn-lt"/>
          <a:ea typeface="+mn-ea"/>
          <a:cs typeface="+mn-cs"/>
        </a:defRPr>
      </a:lvl2pPr>
      <a:lvl3pPr marL="364846" algn="l" defTabSz="364846" rtl="0" eaLnBrk="1" latinLnBrk="0" hangingPunct="1">
        <a:defRPr kumimoji="1" sz="718" kern="1200">
          <a:solidFill>
            <a:schemeClr val="tx1"/>
          </a:solidFill>
          <a:latin typeface="+mn-lt"/>
          <a:ea typeface="+mn-ea"/>
          <a:cs typeface="+mn-cs"/>
        </a:defRPr>
      </a:lvl3pPr>
      <a:lvl4pPr marL="547268" algn="l" defTabSz="364846" rtl="0" eaLnBrk="1" latinLnBrk="0" hangingPunct="1">
        <a:defRPr kumimoji="1" sz="718" kern="1200">
          <a:solidFill>
            <a:schemeClr val="tx1"/>
          </a:solidFill>
          <a:latin typeface="+mn-lt"/>
          <a:ea typeface="+mn-ea"/>
          <a:cs typeface="+mn-cs"/>
        </a:defRPr>
      </a:lvl4pPr>
      <a:lvl5pPr marL="729691" algn="l" defTabSz="364846" rtl="0" eaLnBrk="1" latinLnBrk="0" hangingPunct="1">
        <a:defRPr kumimoji="1" sz="718" kern="1200">
          <a:solidFill>
            <a:schemeClr val="tx1"/>
          </a:solidFill>
          <a:latin typeface="+mn-lt"/>
          <a:ea typeface="+mn-ea"/>
          <a:cs typeface="+mn-cs"/>
        </a:defRPr>
      </a:lvl5pPr>
      <a:lvl6pPr marL="912114" algn="l" defTabSz="364846" rtl="0" eaLnBrk="1" latinLnBrk="0" hangingPunct="1">
        <a:defRPr kumimoji="1" sz="718" kern="1200">
          <a:solidFill>
            <a:schemeClr val="tx1"/>
          </a:solidFill>
          <a:latin typeface="+mn-lt"/>
          <a:ea typeface="+mn-ea"/>
          <a:cs typeface="+mn-cs"/>
        </a:defRPr>
      </a:lvl6pPr>
      <a:lvl7pPr marL="1094537" algn="l" defTabSz="364846" rtl="0" eaLnBrk="1" latinLnBrk="0" hangingPunct="1">
        <a:defRPr kumimoji="1" sz="718" kern="1200">
          <a:solidFill>
            <a:schemeClr val="tx1"/>
          </a:solidFill>
          <a:latin typeface="+mn-lt"/>
          <a:ea typeface="+mn-ea"/>
          <a:cs typeface="+mn-cs"/>
        </a:defRPr>
      </a:lvl7pPr>
      <a:lvl8pPr marL="1276960" algn="l" defTabSz="364846" rtl="0" eaLnBrk="1" latinLnBrk="0" hangingPunct="1">
        <a:defRPr kumimoji="1" sz="718" kern="1200">
          <a:solidFill>
            <a:schemeClr val="tx1"/>
          </a:solidFill>
          <a:latin typeface="+mn-lt"/>
          <a:ea typeface="+mn-ea"/>
          <a:cs typeface="+mn-cs"/>
        </a:defRPr>
      </a:lvl8pPr>
      <a:lvl9pPr marL="1459382" algn="l" defTabSz="364846" rtl="0" eaLnBrk="1" latinLnBrk="0" hangingPunct="1">
        <a:defRPr kumimoji="1" sz="71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グループ化 10"/>
          <p:cNvGrpSpPr/>
          <p:nvPr/>
        </p:nvGrpSpPr>
        <p:grpSpPr>
          <a:xfrm>
            <a:off x="-24216" y="-14452"/>
            <a:ext cx="4879777" cy="3122843"/>
            <a:chOff x="3360334" y="1852448"/>
            <a:chExt cx="4879777" cy="3122843"/>
          </a:xfrm>
        </p:grpSpPr>
        <p:graphicFrame>
          <p:nvGraphicFramePr>
            <p:cNvPr id="5" name="グラフ 4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05867829"/>
                </p:ext>
              </p:extLst>
            </p:nvPr>
          </p:nvGraphicFramePr>
          <p:xfrm>
            <a:off x="3668111" y="1852448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6" name="テキスト ボックス 5"/>
            <p:cNvSpPr txBox="1"/>
            <p:nvPr/>
          </p:nvSpPr>
          <p:spPr>
            <a:xfrm rot="16200000">
              <a:off x="2904120" y="3070159"/>
              <a:ext cx="12202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4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識別精度 </a:t>
              </a:r>
              <a:r>
                <a:rPr lang="en-US" altLang="ja-JP" sz="1400" dirty="0">
                  <a:latin typeface="Segoe UI" panose="020B0502040204020203" pitchFamily="34" charset="0"/>
                  <a:cs typeface="Segoe UI" panose="020B0502040204020203" pitchFamily="34" charset="0"/>
                </a:rPr>
                <a:t>[%]</a:t>
              </a:r>
              <a:endParaRPr lang="ja-JP" altLang="en-US" sz="14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" name="テキスト ボックス 6"/>
            <p:cNvSpPr txBox="1"/>
            <p:nvPr/>
          </p:nvSpPr>
          <p:spPr>
            <a:xfrm>
              <a:off x="4323018" y="4354350"/>
              <a:ext cx="970779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ja-JP" sz="1400" dirty="0">
                  <a:latin typeface="Segoe UI" panose="020B0502040204020203" pitchFamily="34" charset="0"/>
                  <a:ea typeface="メイリオ" panose="020B0604030504040204" pitchFamily="50" charset="-128"/>
                  <a:cs typeface="Segoe UI" panose="020B0502040204020203" pitchFamily="34" charset="0"/>
                </a:rPr>
                <a:t>3</a:t>
              </a:r>
              <a:r>
                <a:rPr lang="ja-JP" altLang="en-US" sz="1400" dirty="0">
                  <a:latin typeface="Segoe UI" panose="020B0502040204020203" pitchFamily="34" charset="0"/>
                  <a:ea typeface="メイリオ" panose="020B0604030504040204" pitchFamily="50" charset="-128"/>
                  <a:cs typeface="Segoe UI" panose="020B0502040204020203" pitchFamily="34" charset="0"/>
                </a:rPr>
                <a:t>（</a:t>
              </a:r>
              <a:r>
                <a:rPr lang="en-US" altLang="ja-JP" sz="1400" dirty="0">
                  <a:latin typeface="Segoe UI" panose="020B0502040204020203" pitchFamily="34" charset="0"/>
                  <a:ea typeface="メイリオ" panose="020B0604030504040204" pitchFamily="50" charset="-128"/>
                  <a:cs typeface="Segoe UI" panose="020B0502040204020203" pitchFamily="34" charset="0"/>
                </a:rPr>
                <a:t>RGB</a:t>
              </a:r>
              <a:r>
                <a:rPr lang="ja-JP" altLang="en-US" sz="1400" dirty="0">
                  <a:latin typeface="Segoe UI" panose="020B0502040204020203" pitchFamily="34" charset="0"/>
                  <a:ea typeface="メイリオ" panose="020B0604030504040204" pitchFamily="50" charset="-128"/>
                  <a:cs typeface="Segoe UI" panose="020B0502040204020203" pitchFamily="34" charset="0"/>
                </a:rPr>
                <a:t>）</a:t>
              </a:r>
              <a:endParaRPr lang="ja-JP" altLang="en-US" sz="14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" name="テキスト ボックス 7"/>
            <p:cNvSpPr txBox="1"/>
            <p:nvPr/>
          </p:nvSpPr>
          <p:spPr>
            <a:xfrm>
              <a:off x="6007374" y="4354349"/>
              <a:ext cx="280846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ja-JP" sz="1400" dirty="0">
                  <a:latin typeface="Segoe UI" panose="020B0502040204020203" pitchFamily="34" charset="0"/>
                  <a:ea typeface="メイリオ" panose="020B0604030504040204" pitchFamily="50" charset="-128"/>
                  <a:cs typeface="Segoe UI" panose="020B0502040204020203" pitchFamily="34" charset="0"/>
                </a:rPr>
                <a:t>6</a:t>
              </a:r>
              <a:endParaRPr lang="ja-JP" altLang="en-US" sz="14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" name="テキスト ボックス 8"/>
            <p:cNvSpPr txBox="1"/>
            <p:nvPr/>
          </p:nvSpPr>
          <p:spPr>
            <a:xfrm>
              <a:off x="7218524" y="4354349"/>
              <a:ext cx="473206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ja-JP" sz="1400" dirty="0">
                  <a:latin typeface="Segoe UI" panose="020B0502040204020203" pitchFamily="34" charset="0"/>
                  <a:cs typeface="Segoe UI" panose="020B0502040204020203" pitchFamily="34" charset="0"/>
                </a:rPr>
                <a:t>151</a:t>
              </a:r>
              <a:endParaRPr lang="ja-JP" altLang="en-US" sz="14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" name="テキスト ボックス 9"/>
            <p:cNvSpPr txBox="1"/>
            <p:nvPr/>
          </p:nvSpPr>
          <p:spPr>
            <a:xfrm>
              <a:off x="5614638" y="4667514"/>
              <a:ext cx="10823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4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波長帯の数</a:t>
              </a:r>
              <a:endParaRPr lang="ja-JP" altLang="en-US" sz="14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635182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86</TotalTime>
  <Words>12</Words>
  <Application>Microsoft Office PowerPoint</Application>
  <PresentationFormat>ユーザー設定</PresentationFormat>
  <Paragraphs>5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9" baseType="lpstr">
      <vt:lpstr>メイリオ</vt:lpstr>
      <vt:lpstr>游ゴシック</vt:lpstr>
      <vt:lpstr>游ゴシック Light</vt:lpstr>
      <vt:lpstr>Arial</vt:lpstr>
      <vt:lpstr>Calibri</vt:lpstr>
      <vt:lpstr>Calibri Light</vt:lpstr>
      <vt:lpstr>Segoe UI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yamauchi</dc:creator>
  <cp:lastModifiedBy>yamauchi</cp:lastModifiedBy>
  <cp:revision>3</cp:revision>
  <dcterms:created xsi:type="dcterms:W3CDTF">2020-01-27T09:47:53Z</dcterms:created>
  <dcterms:modified xsi:type="dcterms:W3CDTF">2020-01-27T11:14:42Z</dcterms:modified>
</cp:coreProperties>
</file>