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8877300" cy="4416425"/>
  <p:notesSz cx="6858000" cy="9144000"/>
  <p:defaultTextStyle>
    <a:defPPr>
      <a:defRPr lang="ja-JP"/>
    </a:defPPr>
    <a:lvl1pPr marL="0" algn="l" defTabSz="638068" rtl="0" eaLnBrk="1" latinLnBrk="0" hangingPunct="1">
      <a:defRPr kumimoji="1" sz="1256" kern="1200">
        <a:solidFill>
          <a:schemeClr val="tx1"/>
        </a:solidFill>
        <a:latin typeface="+mn-lt"/>
        <a:ea typeface="+mn-ea"/>
        <a:cs typeface="+mn-cs"/>
      </a:defRPr>
    </a:lvl1pPr>
    <a:lvl2pPr marL="319034" algn="l" defTabSz="638068" rtl="0" eaLnBrk="1" latinLnBrk="0" hangingPunct="1">
      <a:defRPr kumimoji="1" sz="1256" kern="1200">
        <a:solidFill>
          <a:schemeClr val="tx1"/>
        </a:solidFill>
        <a:latin typeface="+mn-lt"/>
        <a:ea typeface="+mn-ea"/>
        <a:cs typeface="+mn-cs"/>
      </a:defRPr>
    </a:lvl2pPr>
    <a:lvl3pPr marL="638068" algn="l" defTabSz="638068" rtl="0" eaLnBrk="1" latinLnBrk="0" hangingPunct="1">
      <a:defRPr kumimoji="1" sz="1256" kern="1200">
        <a:solidFill>
          <a:schemeClr val="tx1"/>
        </a:solidFill>
        <a:latin typeface="+mn-lt"/>
        <a:ea typeface="+mn-ea"/>
        <a:cs typeface="+mn-cs"/>
      </a:defRPr>
    </a:lvl3pPr>
    <a:lvl4pPr marL="957102" algn="l" defTabSz="638068" rtl="0" eaLnBrk="1" latinLnBrk="0" hangingPunct="1">
      <a:defRPr kumimoji="1" sz="1256" kern="1200">
        <a:solidFill>
          <a:schemeClr val="tx1"/>
        </a:solidFill>
        <a:latin typeface="+mn-lt"/>
        <a:ea typeface="+mn-ea"/>
        <a:cs typeface="+mn-cs"/>
      </a:defRPr>
    </a:lvl4pPr>
    <a:lvl5pPr marL="1276137" algn="l" defTabSz="638068" rtl="0" eaLnBrk="1" latinLnBrk="0" hangingPunct="1">
      <a:defRPr kumimoji="1" sz="1256" kern="1200">
        <a:solidFill>
          <a:schemeClr val="tx1"/>
        </a:solidFill>
        <a:latin typeface="+mn-lt"/>
        <a:ea typeface="+mn-ea"/>
        <a:cs typeface="+mn-cs"/>
      </a:defRPr>
    </a:lvl5pPr>
    <a:lvl6pPr marL="1595171" algn="l" defTabSz="638068" rtl="0" eaLnBrk="1" latinLnBrk="0" hangingPunct="1">
      <a:defRPr kumimoji="1" sz="1256" kern="1200">
        <a:solidFill>
          <a:schemeClr val="tx1"/>
        </a:solidFill>
        <a:latin typeface="+mn-lt"/>
        <a:ea typeface="+mn-ea"/>
        <a:cs typeface="+mn-cs"/>
      </a:defRPr>
    </a:lvl6pPr>
    <a:lvl7pPr marL="1914205" algn="l" defTabSz="638068" rtl="0" eaLnBrk="1" latinLnBrk="0" hangingPunct="1">
      <a:defRPr kumimoji="1" sz="1256" kern="1200">
        <a:solidFill>
          <a:schemeClr val="tx1"/>
        </a:solidFill>
        <a:latin typeface="+mn-lt"/>
        <a:ea typeface="+mn-ea"/>
        <a:cs typeface="+mn-cs"/>
      </a:defRPr>
    </a:lvl7pPr>
    <a:lvl8pPr marL="2233239" algn="l" defTabSz="638068" rtl="0" eaLnBrk="1" latinLnBrk="0" hangingPunct="1">
      <a:defRPr kumimoji="1" sz="1256" kern="1200">
        <a:solidFill>
          <a:schemeClr val="tx1"/>
        </a:solidFill>
        <a:latin typeface="+mn-lt"/>
        <a:ea typeface="+mn-ea"/>
        <a:cs typeface="+mn-cs"/>
      </a:defRPr>
    </a:lvl8pPr>
    <a:lvl9pPr marL="2552273" algn="l" defTabSz="638068" rtl="0" eaLnBrk="1" latinLnBrk="0" hangingPunct="1">
      <a:defRPr kumimoji="1" sz="125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68830-F04C-450A-B241-758AA249BDD8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28613" y="1143000"/>
            <a:ext cx="6200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AA0F8-C66B-4615-9D5D-051036A00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36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38068" rtl="0" eaLnBrk="1" latinLnBrk="0" hangingPunct="1">
      <a:defRPr kumimoji="1" sz="837" kern="1200">
        <a:solidFill>
          <a:schemeClr val="tx1"/>
        </a:solidFill>
        <a:latin typeface="+mn-lt"/>
        <a:ea typeface="+mn-ea"/>
        <a:cs typeface="+mn-cs"/>
      </a:defRPr>
    </a:lvl1pPr>
    <a:lvl2pPr marL="319034" algn="l" defTabSz="638068" rtl="0" eaLnBrk="1" latinLnBrk="0" hangingPunct="1">
      <a:defRPr kumimoji="1" sz="837" kern="1200">
        <a:solidFill>
          <a:schemeClr val="tx1"/>
        </a:solidFill>
        <a:latin typeface="+mn-lt"/>
        <a:ea typeface="+mn-ea"/>
        <a:cs typeface="+mn-cs"/>
      </a:defRPr>
    </a:lvl2pPr>
    <a:lvl3pPr marL="638068" algn="l" defTabSz="638068" rtl="0" eaLnBrk="1" latinLnBrk="0" hangingPunct="1">
      <a:defRPr kumimoji="1" sz="837" kern="1200">
        <a:solidFill>
          <a:schemeClr val="tx1"/>
        </a:solidFill>
        <a:latin typeface="+mn-lt"/>
        <a:ea typeface="+mn-ea"/>
        <a:cs typeface="+mn-cs"/>
      </a:defRPr>
    </a:lvl3pPr>
    <a:lvl4pPr marL="957102" algn="l" defTabSz="638068" rtl="0" eaLnBrk="1" latinLnBrk="0" hangingPunct="1">
      <a:defRPr kumimoji="1" sz="837" kern="1200">
        <a:solidFill>
          <a:schemeClr val="tx1"/>
        </a:solidFill>
        <a:latin typeface="+mn-lt"/>
        <a:ea typeface="+mn-ea"/>
        <a:cs typeface="+mn-cs"/>
      </a:defRPr>
    </a:lvl4pPr>
    <a:lvl5pPr marL="1276137" algn="l" defTabSz="638068" rtl="0" eaLnBrk="1" latinLnBrk="0" hangingPunct="1">
      <a:defRPr kumimoji="1" sz="837" kern="1200">
        <a:solidFill>
          <a:schemeClr val="tx1"/>
        </a:solidFill>
        <a:latin typeface="+mn-lt"/>
        <a:ea typeface="+mn-ea"/>
        <a:cs typeface="+mn-cs"/>
      </a:defRPr>
    </a:lvl5pPr>
    <a:lvl6pPr marL="1595171" algn="l" defTabSz="638068" rtl="0" eaLnBrk="1" latinLnBrk="0" hangingPunct="1">
      <a:defRPr kumimoji="1" sz="837" kern="1200">
        <a:solidFill>
          <a:schemeClr val="tx1"/>
        </a:solidFill>
        <a:latin typeface="+mn-lt"/>
        <a:ea typeface="+mn-ea"/>
        <a:cs typeface="+mn-cs"/>
      </a:defRPr>
    </a:lvl6pPr>
    <a:lvl7pPr marL="1914205" algn="l" defTabSz="638068" rtl="0" eaLnBrk="1" latinLnBrk="0" hangingPunct="1">
      <a:defRPr kumimoji="1" sz="837" kern="1200">
        <a:solidFill>
          <a:schemeClr val="tx1"/>
        </a:solidFill>
        <a:latin typeface="+mn-lt"/>
        <a:ea typeface="+mn-ea"/>
        <a:cs typeface="+mn-cs"/>
      </a:defRPr>
    </a:lvl7pPr>
    <a:lvl8pPr marL="2233239" algn="l" defTabSz="638068" rtl="0" eaLnBrk="1" latinLnBrk="0" hangingPunct="1">
      <a:defRPr kumimoji="1" sz="837" kern="1200">
        <a:solidFill>
          <a:schemeClr val="tx1"/>
        </a:solidFill>
        <a:latin typeface="+mn-lt"/>
        <a:ea typeface="+mn-ea"/>
        <a:cs typeface="+mn-cs"/>
      </a:defRPr>
    </a:lvl8pPr>
    <a:lvl9pPr marL="2552273" algn="l" defTabSz="638068" rtl="0" eaLnBrk="1" latinLnBrk="0" hangingPunct="1">
      <a:defRPr kumimoji="1" sz="8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28613" y="1143000"/>
            <a:ext cx="620077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# C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の粗粒度と，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の粘性土を交換する前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0AA1A-2616-40CB-8BC9-9A457574AE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61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663" y="722781"/>
            <a:ext cx="6657975" cy="1537570"/>
          </a:xfrm>
        </p:spPr>
        <p:txBody>
          <a:bodyPr anchor="b"/>
          <a:lstStyle>
            <a:lvl1pPr algn="ctr">
              <a:defRPr sz="38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9663" y="2319646"/>
            <a:ext cx="6657975" cy="1066280"/>
          </a:xfrm>
        </p:spPr>
        <p:txBody>
          <a:bodyPr/>
          <a:lstStyle>
            <a:lvl1pPr marL="0" indent="0" algn="ctr">
              <a:buNone/>
              <a:defRPr sz="1546"/>
            </a:lvl1pPr>
            <a:lvl2pPr marL="294437" indent="0" algn="ctr">
              <a:buNone/>
              <a:defRPr sz="1288"/>
            </a:lvl2pPr>
            <a:lvl3pPr marL="588874" indent="0" algn="ctr">
              <a:buNone/>
              <a:defRPr sz="1159"/>
            </a:lvl3pPr>
            <a:lvl4pPr marL="883310" indent="0" algn="ctr">
              <a:buNone/>
              <a:defRPr sz="1030"/>
            </a:lvl4pPr>
            <a:lvl5pPr marL="1177747" indent="0" algn="ctr">
              <a:buNone/>
              <a:defRPr sz="1030"/>
            </a:lvl5pPr>
            <a:lvl6pPr marL="1472184" indent="0" algn="ctr">
              <a:buNone/>
              <a:defRPr sz="1030"/>
            </a:lvl6pPr>
            <a:lvl7pPr marL="1766621" indent="0" algn="ctr">
              <a:buNone/>
              <a:defRPr sz="1030"/>
            </a:lvl7pPr>
            <a:lvl8pPr marL="2061058" indent="0" algn="ctr">
              <a:buNone/>
              <a:defRPr sz="1030"/>
            </a:lvl8pPr>
            <a:lvl9pPr marL="2355494" indent="0" algn="ctr">
              <a:buNone/>
              <a:defRPr sz="103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85A9-3F57-4325-887F-886B3CB2BB63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E725-B02F-4382-BAF8-7AEE9C4C8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59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85A9-3F57-4325-887F-886B3CB2BB63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E725-B02F-4382-BAF8-7AEE9C4C8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02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2818" y="235134"/>
            <a:ext cx="1914168" cy="374271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314" y="235134"/>
            <a:ext cx="5631537" cy="374271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85A9-3F57-4325-887F-886B3CB2BB63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E725-B02F-4382-BAF8-7AEE9C4C8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8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85A9-3F57-4325-887F-886B3CB2BB63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E725-B02F-4382-BAF8-7AEE9C4C8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35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91" y="1101040"/>
            <a:ext cx="7656671" cy="1837110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691" y="2955529"/>
            <a:ext cx="7656671" cy="966093"/>
          </a:xfrm>
        </p:spPr>
        <p:txBody>
          <a:bodyPr/>
          <a:lstStyle>
            <a:lvl1pPr marL="0" indent="0">
              <a:buNone/>
              <a:defRPr sz="1546">
                <a:solidFill>
                  <a:schemeClr val="tx1">
                    <a:tint val="75000"/>
                  </a:schemeClr>
                </a:solidFill>
              </a:defRPr>
            </a:lvl1pPr>
            <a:lvl2pPr marL="294437" indent="0">
              <a:buNone/>
              <a:defRPr sz="1288">
                <a:solidFill>
                  <a:schemeClr val="tx1">
                    <a:tint val="75000"/>
                  </a:schemeClr>
                </a:solidFill>
              </a:defRPr>
            </a:lvl2pPr>
            <a:lvl3pPr marL="588874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3pPr>
            <a:lvl4pPr marL="883310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4pPr>
            <a:lvl5pPr marL="1177747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5pPr>
            <a:lvl6pPr marL="1472184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6pPr>
            <a:lvl7pPr marL="1766621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7pPr>
            <a:lvl8pPr marL="2061058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8pPr>
            <a:lvl9pPr marL="2355494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85A9-3F57-4325-887F-886B3CB2BB63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E725-B02F-4382-BAF8-7AEE9C4C8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52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314" y="1175669"/>
            <a:ext cx="3772853" cy="280218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133" y="1175669"/>
            <a:ext cx="3772853" cy="280218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85A9-3F57-4325-887F-886B3CB2BB63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E725-B02F-4382-BAF8-7AEE9C4C8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93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71" y="235134"/>
            <a:ext cx="7656671" cy="85363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471" y="1082638"/>
            <a:ext cx="3755514" cy="530584"/>
          </a:xfrm>
        </p:spPr>
        <p:txBody>
          <a:bodyPr anchor="b"/>
          <a:lstStyle>
            <a:lvl1pPr marL="0" indent="0">
              <a:buNone/>
              <a:defRPr sz="1546" b="1"/>
            </a:lvl1pPr>
            <a:lvl2pPr marL="294437" indent="0">
              <a:buNone/>
              <a:defRPr sz="1288" b="1"/>
            </a:lvl2pPr>
            <a:lvl3pPr marL="588874" indent="0">
              <a:buNone/>
              <a:defRPr sz="1159" b="1"/>
            </a:lvl3pPr>
            <a:lvl4pPr marL="883310" indent="0">
              <a:buNone/>
              <a:defRPr sz="1030" b="1"/>
            </a:lvl4pPr>
            <a:lvl5pPr marL="1177747" indent="0">
              <a:buNone/>
              <a:defRPr sz="1030" b="1"/>
            </a:lvl5pPr>
            <a:lvl6pPr marL="1472184" indent="0">
              <a:buNone/>
              <a:defRPr sz="1030" b="1"/>
            </a:lvl6pPr>
            <a:lvl7pPr marL="1766621" indent="0">
              <a:buNone/>
              <a:defRPr sz="1030" b="1"/>
            </a:lvl7pPr>
            <a:lvl8pPr marL="2061058" indent="0">
              <a:buNone/>
              <a:defRPr sz="1030" b="1"/>
            </a:lvl8pPr>
            <a:lvl9pPr marL="2355494" indent="0">
              <a:buNone/>
              <a:defRPr sz="103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471" y="1613222"/>
            <a:ext cx="3755514" cy="237280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4133" y="1082638"/>
            <a:ext cx="3774009" cy="530584"/>
          </a:xfrm>
        </p:spPr>
        <p:txBody>
          <a:bodyPr anchor="b"/>
          <a:lstStyle>
            <a:lvl1pPr marL="0" indent="0">
              <a:buNone/>
              <a:defRPr sz="1546" b="1"/>
            </a:lvl1pPr>
            <a:lvl2pPr marL="294437" indent="0">
              <a:buNone/>
              <a:defRPr sz="1288" b="1"/>
            </a:lvl2pPr>
            <a:lvl3pPr marL="588874" indent="0">
              <a:buNone/>
              <a:defRPr sz="1159" b="1"/>
            </a:lvl3pPr>
            <a:lvl4pPr marL="883310" indent="0">
              <a:buNone/>
              <a:defRPr sz="1030" b="1"/>
            </a:lvl4pPr>
            <a:lvl5pPr marL="1177747" indent="0">
              <a:buNone/>
              <a:defRPr sz="1030" b="1"/>
            </a:lvl5pPr>
            <a:lvl6pPr marL="1472184" indent="0">
              <a:buNone/>
              <a:defRPr sz="1030" b="1"/>
            </a:lvl6pPr>
            <a:lvl7pPr marL="1766621" indent="0">
              <a:buNone/>
              <a:defRPr sz="1030" b="1"/>
            </a:lvl7pPr>
            <a:lvl8pPr marL="2061058" indent="0">
              <a:buNone/>
              <a:defRPr sz="1030" b="1"/>
            </a:lvl8pPr>
            <a:lvl9pPr marL="2355494" indent="0">
              <a:buNone/>
              <a:defRPr sz="103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4133" y="1613222"/>
            <a:ext cx="3774009" cy="237280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85A9-3F57-4325-887F-886B3CB2BB63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E725-B02F-4382-BAF8-7AEE9C4C8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34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85A9-3F57-4325-887F-886B3CB2BB63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E725-B02F-4382-BAF8-7AEE9C4C8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54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85A9-3F57-4325-887F-886B3CB2BB63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E725-B02F-4382-BAF8-7AEE9C4C8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65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71" y="294428"/>
            <a:ext cx="2863160" cy="1030499"/>
          </a:xfrm>
        </p:spPr>
        <p:txBody>
          <a:bodyPr anchor="b"/>
          <a:lstStyle>
            <a:lvl1pPr>
              <a:defRPr sz="206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4009" y="635884"/>
            <a:ext cx="4494133" cy="3138524"/>
          </a:xfrm>
        </p:spPr>
        <p:txBody>
          <a:bodyPr/>
          <a:lstStyle>
            <a:lvl1pPr>
              <a:defRPr sz="2061"/>
            </a:lvl1pPr>
            <a:lvl2pPr>
              <a:defRPr sz="1803"/>
            </a:lvl2pPr>
            <a:lvl3pPr>
              <a:defRPr sz="1546"/>
            </a:lvl3pPr>
            <a:lvl4pPr>
              <a:defRPr sz="1288"/>
            </a:lvl4pPr>
            <a:lvl5pPr>
              <a:defRPr sz="1288"/>
            </a:lvl5pPr>
            <a:lvl6pPr>
              <a:defRPr sz="1288"/>
            </a:lvl6pPr>
            <a:lvl7pPr>
              <a:defRPr sz="1288"/>
            </a:lvl7pPr>
            <a:lvl8pPr>
              <a:defRPr sz="1288"/>
            </a:lvl8pPr>
            <a:lvl9pPr>
              <a:defRPr sz="128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471" y="1324928"/>
            <a:ext cx="2863160" cy="2454592"/>
          </a:xfrm>
        </p:spPr>
        <p:txBody>
          <a:bodyPr/>
          <a:lstStyle>
            <a:lvl1pPr marL="0" indent="0">
              <a:buNone/>
              <a:defRPr sz="1030"/>
            </a:lvl1pPr>
            <a:lvl2pPr marL="294437" indent="0">
              <a:buNone/>
              <a:defRPr sz="902"/>
            </a:lvl2pPr>
            <a:lvl3pPr marL="588874" indent="0">
              <a:buNone/>
              <a:defRPr sz="773"/>
            </a:lvl3pPr>
            <a:lvl4pPr marL="883310" indent="0">
              <a:buNone/>
              <a:defRPr sz="644"/>
            </a:lvl4pPr>
            <a:lvl5pPr marL="1177747" indent="0">
              <a:buNone/>
              <a:defRPr sz="644"/>
            </a:lvl5pPr>
            <a:lvl6pPr marL="1472184" indent="0">
              <a:buNone/>
              <a:defRPr sz="644"/>
            </a:lvl6pPr>
            <a:lvl7pPr marL="1766621" indent="0">
              <a:buNone/>
              <a:defRPr sz="644"/>
            </a:lvl7pPr>
            <a:lvl8pPr marL="2061058" indent="0">
              <a:buNone/>
              <a:defRPr sz="644"/>
            </a:lvl8pPr>
            <a:lvl9pPr marL="2355494" indent="0">
              <a:buNone/>
              <a:defRPr sz="64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85A9-3F57-4325-887F-886B3CB2BB63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E725-B02F-4382-BAF8-7AEE9C4C8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35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71" y="294428"/>
            <a:ext cx="2863160" cy="1030499"/>
          </a:xfrm>
        </p:spPr>
        <p:txBody>
          <a:bodyPr anchor="b"/>
          <a:lstStyle>
            <a:lvl1pPr>
              <a:defRPr sz="206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74009" y="635884"/>
            <a:ext cx="4494133" cy="3138524"/>
          </a:xfrm>
        </p:spPr>
        <p:txBody>
          <a:bodyPr anchor="t"/>
          <a:lstStyle>
            <a:lvl1pPr marL="0" indent="0">
              <a:buNone/>
              <a:defRPr sz="2061"/>
            </a:lvl1pPr>
            <a:lvl2pPr marL="294437" indent="0">
              <a:buNone/>
              <a:defRPr sz="1803"/>
            </a:lvl2pPr>
            <a:lvl3pPr marL="588874" indent="0">
              <a:buNone/>
              <a:defRPr sz="1546"/>
            </a:lvl3pPr>
            <a:lvl4pPr marL="883310" indent="0">
              <a:buNone/>
              <a:defRPr sz="1288"/>
            </a:lvl4pPr>
            <a:lvl5pPr marL="1177747" indent="0">
              <a:buNone/>
              <a:defRPr sz="1288"/>
            </a:lvl5pPr>
            <a:lvl6pPr marL="1472184" indent="0">
              <a:buNone/>
              <a:defRPr sz="1288"/>
            </a:lvl6pPr>
            <a:lvl7pPr marL="1766621" indent="0">
              <a:buNone/>
              <a:defRPr sz="1288"/>
            </a:lvl7pPr>
            <a:lvl8pPr marL="2061058" indent="0">
              <a:buNone/>
              <a:defRPr sz="1288"/>
            </a:lvl8pPr>
            <a:lvl9pPr marL="2355494" indent="0">
              <a:buNone/>
              <a:defRPr sz="128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471" y="1324928"/>
            <a:ext cx="2863160" cy="2454592"/>
          </a:xfrm>
        </p:spPr>
        <p:txBody>
          <a:bodyPr/>
          <a:lstStyle>
            <a:lvl1pPr marL="0" indent="0">
              <a:buNone/>
              <a:defRPr sz="1030"/>
            </a:lvl1pPr>
            <a:lvl2pPr marL="294437" indent="0">
              <a:buNone/>
              <a:defRPr sz="902"/>
            </a:lvl2pPr>
            <a:lvl3pPr marL="588874" indent="0">
              <a:buNone/>
              <a:defRPr sz="773"/>
            </a:lvl3pPr>
            <a:lvl4pPr marL="883310" indent="0">
              <a:buNone/>
              <a:defRPr sz="644"/>
            </a:lvl4pPr>
            <a:lvl5pPr marL="1177747" indent="0">
              <a:buNone/>
              <a:defRPr sz="644"/>
            </a:lvl5pPr>
            <a:lvl6pPr marL="1472184" indent="0">
              <a:buNone/>
              <a:defRPr sz="644"/>
            </a:lvl6pPr>
            <a:lvl7pPr marL="1766621" indent="0">
              <a:buNone/>
              <a:defRPr sz="644"/>
            </a:lvl7pPr>
            <a:lvl8pPr marL="2061058" indent="0">
              <a:buNone/>
              <a:defRPr sz="644"/>
            </a:lvl8pPr>
            <a:lvl9pPr marL="2355494" indent="0">
              <a:buNone/>
              <a:defRPr sz="64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85A9-3F57-4325-887F-886B3CB2BB63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E725-B02F-4382-BAF8-7AEE9C4C8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29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315" y="235134"/>
            <a:ext cx="7656671" cy="853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315" y="1175669"/>
            <a:ext cx="7656671" cy="2802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0314" y="4093372"/>
            <a:ext cx="1997393" cy="235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685A9-3F57-4325-887F-886B3CB2BB63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40606" y="4093372"/>
            <a:ext cx="2996089" cy="235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69593" y="4093372"/>
            <a:ext cx="1997393" cy="235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CE725-B02F-4382-BAF8-7AEE9C4C8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10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88874" rtl="0" eaLnBrk="1" latinLnBrk="0" hangingPunct="1">
        <a:lnSpc>
          <a:spcPct val="90000"/>
        </a:lnSpc>
        <a:spcBef>
          <a:spcPct val="0"/>
        </a:spcBef>
        <a:buNone/>
        <a:defRPr kumimoji="1" sz="28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7218" indent="-147218" algn="l" defTabSz="588874" rtl="0" eaLnBrk="1" latinLnBrk="0" hangingPunct="1">
        <a:lnSpc>
          <a:spcPct val="90000"/>
        </a:lnSpc>
        <a:spcBef>
          <a:spcPts val="644"/>
        </a:spcBef>
        <a:buFont typeface="Arial" panose="020B0604020202020204" pitchFamily="34" charset="0"/>
        <a:buChar char="•"/>
        <a:defRPr kumimoji="1" sz="1803" kern="1200">
          <a:solidFill>
            <a:schemeClr val="tx1"/>
          </a:solidFill>
          <a:latin typeface="+mn-lt"/>
          <a:ea typeface="+mn-ea"/>
          <a:cs typeface="+mn-cs"/>
        </a:defRPr>
      </a:lvl1pPr>
      <a:lvl2pPr marL="441655" indent="-147218" algn="l" defTabSz="588874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kumimoji="1" sz="1546" kern="1200">
          <a:solidFill>
            <a:schemeClr val="tx1"/>
          </a:solidFill>
          <a:latin typeface="+mn-lt"/>
          <a:ea typeface="+mn-ea"/>
          <a:cs typeface="+mn-cs"/>
        </a:defRPr>
      </a:lvl2pPr>
      <a:lvl3pPr marL="736092" indent="-147218" algn="l" defTabSz="588874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kumimoji="1" sz="1288" kern="1200">
          <a:solidFill>
            <a:schemeClr val="tx1"/>
          </a:solidFill>
          <a:latin typeface="+mn-lt"/>
          <a:ea typeface="+mn-ea"/>
          <a:cs typeface="+mn-cs"/>
        </a:defRPr>
      </a:lvl3pPr>
      <a:lvl4pPr marL="1030529" indent="-147218" algn="l" defTabSz="588874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kumimoji="1" sz="1159" kern="1200">
          <a:solidFill>
            <a:schemeClr val="tx1"/>
          </a:solidFill>
          <a:latin typeface="+mn-lt"/>
          <a:ea typeface="+mn-ea"/>
          <a:cs typeface="+mn-cs"/>
        </a:defRPr>
      </a:lvl4pPr>
      <a:lvl5pPr marL="1324966" indent="-147218" algn="l" defTabSz="588874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kumimoji="1" sz="1159" kern="1200">
          <a:solidFill>
            <a:schemeClr val="tx1"/>
          </a:solidFill>
          <a:latin typeface="+mn-lt"/>
          <a:ea typeface="+mn-ea"/>
          <a:cs typeface="+mn-cs"/>
        </a:defRPr>
      </a:lvl5pPr>
      <a:lvl6pPr marL="1619402" indent="-147218" algn="l" defTabSz="588874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kumimoji="1" sz="1159" kern="1200">
          <a:solidFill>
            <a:schemeClr val="tx1"/>
          </a:solidFill>
          <a:latin typeface="+mn-lt"/>
          <a:ea typeface="+mn-ea"/>
          <a:cs typeface="+mn-cs"/>
        </a:defRPr>
      </a:lvl6pPr>
      <a:lvl7pPr marL="1913839" indent="-147218" algn="l" defTabSz="588874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kumimoji="1" sz="1159" kern="1200">
          <a:solidFill>
            <a:schemeClr val="tx1"/>
          </a:solidFill>
          <a:latin typeface="+mn-lt"/>
          <a:ea typeface="+mn-ea"/>
          <a:cs typeface="+mn-cs"/>
        </a:defRPr>
      </a:lvl7pPr>
      <a:lvl8pPr marL="2208276" indent="-147218" algn="l" defTabSz="588874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kumimoji="1" sz="1159" kern="1200">
          <a:solidFill>
            <a:schemeClr val="tx1"/>
          </a:solidFill>
          <a:latin typeface="+mn-lt"/>
          <a:ea typeface="+mn-ea"/>
          <a:cs typeface="+mn-cs"/>
        </a:defRPr>
      </a:lvl8pPr>
      <a:lvl9pPr marL="2502713" indent="-147218" algn="l" defTabSz="588874" rtl="0" eaLnBrk="1" latinLnBrk="0" hangingPunct="1">
        <a:lnSpc>
          <a:spcPct val="90000"/>
        </a:lnSpc>
        <a:spcBef>
          <a:spcPts val="322"/>
        </a:spcBef>
        <a:buFont typeface="Arial" panose="020B0604020202020204" pitchFamily="34" charset="0"/>
        <a:buChar char="•"/>
        <a:defRPr kumimoji="1" sz="11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8874" rtl="0" eaLnBrk="1" latinLnBrk="0" hangingPunct="1">
        <a:defRPr kumimoji="1" sz="1159" kern="1200">
          <a:solidFill>
            <a:schemeClr val="tx1"/>
          </a:solidFill>
          <a:latin typeface="+mn-lt"/>
          <a:ea typeface="+mn-ea"/>
          <a:cs typeface="+mn-cs"/>
        </a:defRPr>
      </a:lvl1pPr>
      <a:lvl2pPr marL="294437" algn="l" defTabSz="588874" rtl="0" eaLnBrk="1" latinLnBrk="0" hangingPunct="1">
        <a:defRPr kumimoji="1" sz="1159" kern="1200">
          <a:solidFill>
            <a:schemeClr val="tx1"/>
          </a:solidFill>
          <a:latin typeface="+mn-lt"/>
          <a:ea typeface="+mn-ea"/>
          <a:cs typeface="+mn-cs"/>
        </a:defRPr>
      </a:lvl2pPr>
      <a:lvl3pPr marL="588874" algn="l" defTabSz="588874" rtl="0" eaLnBrk="1" latinLnBrk="0" hangingPunct="1">
        <a:defRPr kumimoji="1" sz="1159" kern="1200">
          <a:solidFill>
            <a:schemeClr val="tx1"/>
          </a:solidFill>
          <a:latin typeface="+mn-lt"/>
          <a:ea typeface="+mn-ea"/>
          <a:cs typeface="+mn-cs"/>
        </a:defRPr>
      </a:lvl3pPr>
      <a:lvl4pPr marL="883310" algn="l" defTabSz="588874" rtl="0" eaLnBrk="1" latinLnBrk="0" hangingPunct="1">
        <a:defRPr kumimoji="1" sz="1159" kern="1200">
          <a:solidFill>
            <a:schemeClr val="tx1"/>
          </a:solidFill>
          <a:latin typeface="+mn-lt"/>
          <a:ea typeface="+mn-ea"/>
          <a:cs typeface="+mn-cs"/>
        </a:defRPr>
      </a:lvl4pPr>
      <a:lvl5pPr marL="1177747" algn="l" defTabSz="588874" rtl="0" eaLnBrk="1" latinLnBrk="0" hangingPunct="1">
        <a:defRPr kumimoji="1" sz="1159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algn="l" defTabSz="588874" rtl="0" eaLnBrk="1" latinLnBrk="0" hangingPunct="1">
        <a:defRPr kumimoji="1" sz="1159" kern="1200">
          <a:solidFill>
            <a:schemeClr val="tx1"/>
          </a:solidFill>
          <a:latin typeface="+mn-lt"/>
          <a:ea typeface="+mn-ea"/>
          <a:cs typeface="+mn-cs"/>
        </a:defRPr>
      </a:lvl6pPr>
      <a:lvl7pPr marL="1766621" algn="l" defTabSz="588874" rtl="0" eaLnBrk="1" latinLnBrk="0" hangingPunct="1">
        <a:defRPr kumimoji="1" sz="1159" kern="1200">
          <a:solidFill>
            <a:schemeClr val="tx1"/>
          </a:solidFill>
          <a:latin typeface="+mn-lt"/>
          <a:ea typeface="+mn-ea"/>
          <a:cs typeface="+mn-cs"/>
        </a:defRPr>
      </a:lvl7pPr>
      <a:lvl8pPr marL="2061058" algn="l" defTabSz="588874" rtl="0" eaLnBrk="1" latinLnBrk="0" hangingPunct="1">
        <a:defRPr kumimoji="1" sz="1159" kern="1200">
          <a:solidFill>
            <a:schemeClr val="tx1"/>
          </a:solidFill>
          <a:latin typeface="+mn-lt"/>
          <a:ea typeface="+mn-ea"/>
          <a:cs typeface="+mn-cs"/>
        </a:defRPr>
      </a:lvl8pPr>
      <a:lvl9pPr marL="2355494" algn="l" defTabSz="588874" rtl="0" eaLnBrk="1" latinLnBrk="0" hangingPunct="1">
        <a:defRPr kumimoji="1" sz="11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856488"/>
              </p:ext>
            </p:extLst>
          </p:nvPr>
        </p:nvGraphicFramePr>
        <p:xfrm>
          <a:off x="-457" y="49555"/>
          <a:ext cx="8877990" cy="4293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930">
                  <a:extLst>
                    <a:ext uri="{9D8B030D-6E8A-4147-A177-3AD203B41FA5}">
                      <a16:colId xmlns:a16="http://schemas.microsoft.com/office/drawing/2014/main" val="872648939"/>
                    </a:ext>
                  </a:extLst>
                </a:gridCol>
                <a:gridCol w="1581612">
                  <a:extLst>
                    <a:ext uri="{9D8B030D-6E8A-4147-A177-3AD203B41FA5}">
                      <a16:colId xmlns:a16="http://schemas.microsoft.com/office/drawing/2014/main" val="194306728"/>
                    </a:ext>
                  </a:extLst>
                </a:gridCol>
                <a:gridCol w="1581612">
                  <a:extLst>
                    <a:ext uri="{9D8B030D-6E8A-4147-A177-3AD203B41FA5}">
                      <a16:colId xmlns:a16="http://schemas.microsoft.com/office/drawing/2014/main" val="1151634187"/>
                    </a:ext>
                  </a:extLst>
                </a:gridCol>
                <a:gridCol w="1581612">
                  <a:extLst>
                    <a:ext uri="{9D8B030D-6E8A-4147-A177-3AD203B41FA5}">
                      <a16:colId xmlns:a16="http://schemas.microsoft.com/office/drawing/2014/main" val="3836317440"/>
                    </a:ext>
                  </a:extLst>
                </a:gridCol>
                <a:gridCol w="1581612">
                  <a:extLst>
                    <a:ext uri="{9D8B030D-6E8A-4147-A177-3AD203B41FA5}">
                      <a16:colId xmlns:a16="http://schemas.microsoft.com/office/drawing/2014/main" val="2887001528"/>
                    </a:ext>
                  </a:extLst>
                </a:gridCol>
                <a:gridCol w="1581612">
                  <a:extLst>
                    <a:ext uri="{9D8B030D-6E8A-4147-A177-3AD203B41FA5}">
                      <a16:colId xmlns:a16="http://schemas.microsoft.com/office/drawing/2014/main" val="1352960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試料名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447986"/>
                  </a:ext>
                </a:extLst>
              </a:tr>
              <a:tr h="119873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画像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57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分類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粘性土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火山灰質</a:t>
                      </a:r>
                      <a:r>
                        <a:rPr lang="en-US" altLang="ja-JP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/>
                      </a:r>
                      <a:br>
                        <a:rPr lang="en-US" altLang="ja-JP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粘性土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粗粒土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粘性土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粗粒土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03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試料名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J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832717"/>
                  </a:ext>
                </a:extLst>
              </a:tr>
              <a:tr h="11951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画像</a:t>
                      </a:r>
                    </a:p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824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分類</a:t>
                      </a:r>
                    </a:p>
                    <a:p>
                      <a:pPr algn="ctr"/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火山灰質</a:t>
                      </a:r>
                      <a:r>
                        <a:rPr lang="en-US" altLang="ja-JP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/>
                      </a:r>
                      <a:br>
                        <a:rPr lang="en-US" altLang="ja-JP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粘性土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粘性土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粗粒土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粗粒土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粗粒土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13872"/>
                  </a:ext>
                </a:extLst>
              </a:tr>
            </a:tbl>
          </a:graphicData>
        </a:graphic>
      </p:graphicFrame>
      <p:grpSp>
        <p:nvGrpSpPr>
          <p:cNvPr id="7" name="グループ化 6"/>
          <p:cNvGrpSpPr/>
          <p:nvPr/>
        </p:nvGrpSpPr>
        <p:grpSpPr>
          <a:xfrm>
            <a:off x="1103797" y="494110"/>
            <a:ext cx="7548615" cy="3129246"/>
            <a:chOff x="2827760" y="2368912"/>
            <a:chExt cx="7548615" cy="3129246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7760" y="2368912"/>
              <a:ext cx="1186404" cy="94912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203" y="2368913"/>
              <a:ext cx="1186403" cy="94912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645" y="2368914"/>
              <a:ext cx="1186404" cy="94912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2088" y="2368915"/>
              <a:ext cx="1186402" cy="94912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3531" y="2387630"/>
              <a:ext cx="1182844" cy="94627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783" y="4549035"/>
              <a:ext cx="1186403" cy="94912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2763" y="4551883"/>
              <a:ext cx="1182843" cy="94627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4582" y="4551883"/>
              <a:ext cx="1182844" cy="94627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8908" y="4549035"/>
              <a:ext cx="1179582" cy="94366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9972" y="4549035"/>
              <a:ext cx="1186403" cy="94912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" name="図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124" y="483527"/>
            <a:ext cx="1186403" cy="95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2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46</Words>
  <Application>Microsoft Office PowerPoint</Application>
  <PresentationFormat>ユーザー設定</PresentationFormat>
  <Paragraphs>28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メイリオ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2</cp:revision>
  <dcterms:created xsi:type="dcterms:W3CDTF">2020-01-05T12:15:38Z</dcterms:created>
  <dcterms:modified xsi:type="dcterms:W3CDTF">2020-01-05T12:19:04Z</dcterms:modified>
</cp:coreProperties>
</file>