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19588" cy="3751263"/>
  <p:notesSz cx="6858000" cy="9144000"/>
  <p:defaultTextStyle>
    <a:defPPr>
      <a:defRPr lang="ja-JP"/>
    </a:defPPr>
    <a:lvl1pPr marL="0" algn="l" defTabSz="398130" rtl="0" eaLnBrk="1" latinLnBrk="0" hangingPunct="1">
      <a:defRPr kumimoji="1" sz="784" kern="1200">
        <a:solidFill>
          <a:schemeClr val="tx1"/>
        </a:solidFill>
        <a:latin typeface="+mn-lt"/>
        <a:ea typeface="+mn-ea"/>
        <a:cs typeface="+mn-cs"/>
      </a:defRPr>
    </a:lvl1pPr>
    <a:lvl2pPr marL="199065" algn="l" defTabSz="398130" rtl="0" eaLnBrk="1" latinLnBrk="0" hangingPunct="1">
      <a:defRPr kumimoji="1" sz="784" kern="1200">
        <a:solidFill>
          <a:schemeClr val="tx1"/>
        </a:solidFill>
        <a:latin typeface="+mn-lt"/>
        <a:ea typeface="+mn-ea"/>
        <a:cs typeface="+mn-cs"/>
      </a:defRPr>
    </a:lvl2pPr>
    <a:lvl3pPr marL="398130" algn="l" defTabSz="398130" rtl="0" eaLnBrk="1" latinLnBrk="0" hangingPunct="1">
      <a:defRPr kumimoji="1" sz="784" kern="1200">
        <a:solidFill>
          <a:schemeClr val="tx1"/>
        </a:solidFill>
        <a:latin typeface="+mn-lt"/>
        <a:ea typeface="+mn-ea"/>
        <a:cs typeface="+mn-cs"/>
      </a:defRPr>
    </a:lvl3pPr>
    <a:lvl4pPr marL="597195" algn="l" defTabSz="398130" rtl="0" eaLnBrk="1" latinLnBrk="0" hangingPunct="1">
      <a:defRPr kumimoji="1" sz="784" kern="1200">
        <a:solidFill>
          <a:schemeClr val="tx1"/>
        </a:solidFill>
        <a:latin typeface="+mn-lt"/>
        <a:ea typeface="+mn-ea"/>
        <a:cs typeface="+mn-cs"/>
      </a:defRPr>
    </a:lvl4pPr>
    <a:lvl5pPr marL="796260" algn="l" defTabSz="398130" rtl="0" eaLnBrk="1" latinLnBrk="0" hangingPunct="1">
      <a:defRPr kumimoji="1" sz="784" kern="1200">
        <a:solidFill>
          <a:schemeClr val="tx1"/>
        </a:solidFill>
        <a:latin typeface="+mn-lt"/>
        <a:ea typeface="+mn-ea"/>
        <a:cs typeface="+mn-cs"/>
      </a:defRPr>
    </a:lvl5pPr>
    <a:lvl6pPr marL="995324" algn="l" defTabSz="398130" rtl="0" eaLnBrk="1" latinLnBrk="0" hangingPunct="1">
      <a:defRPr kumimoji="1" sz="784" kern="1200">
        <a:solidFill>
          <a:schemeClr val="tx1"/>
        </a:solidFill>
        <a:latin typeface="+mn-lt"/>
        <a:ea typeface="+mn-ea"/>
        <a:cs typeface="+mn-cs"/>
      </a:defRPr>
    </a:lvl6pPr>
    <a:lvl7pPr marL="1194389" algn="l" defTabSz="398130" rtl="0" eaLnBrk="1" latinLnBrk="0" hangingPunct="1">
      <a:defRPr kumimoji="1" sz="784" kern="1200">
        <a:solidFill>
          <a:schemeClr val="tx1"/>
        </a:solidFill>
        <a:latin typeface="+mn-lt"/>
        <a:ea typeface="+mn-ea"/>
        <a:cs typeface="+mn-cs"/>
      </a:defRPr>
    </a:lvl7pPr>
    <a:lvl8pPr marL="1393454" algn="l" defTabSz="398130" rtl="0" eaLnBrk="1" latinLnBrk="0" hangingPunct="1">
      <a:defRPr kumimoji="1" sz="784" kern="1200">
        <a:solidFill>
          <a:schemeClr val="tx1"/>
        </a:solidFill>
        <a:latin typeface="+mn-lt"/>
        <a:ea typeface="+mn-ea"/>
        <a:cs typeface="+mn-cs"/>
      </a:defRPr>
    </a:lvl8pPr>
    <a:lvl9pPr marL="1592519" algn="l" defTabSz="398130" rtl="0" eaLnBrk="1" latinLnBrk="0" hangingPunct="1">
      <a:defRPr kumimoji="1" sz="7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30" d="100"/>
          <a:sy n="130"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9A184-5352-481E-AA98-324C457215B2}" type="datetimeFigureOut">
              <a:rPr kumimoji="1" lang="ja-JP" altLang="en-US" smtClean="0"/>
              <a:t>2020/1/27</a:t>
            </a:fld>
            <a:endParaRPr kumimoji="1" lang="ja-JP" altLang="en-US"/>
          </a:p>
        </p:txBody>
      </p:sp>
      <p:sp>
        <p:nvSpPr>
          <p:cNvPr id="4" name="スライド イメージ プレースホルダー 3"/>
          <p:cNvSpPr>
            <a:spLocks noGrp="1" noRot="1" noChangeAspect="1"/>
          </p:cNvSpPr>
          <p:nvPr>
            <p:ph type="sldImg" idx="2"/>
          </p:nvPr>
        </p:nvSpPr>
        <p:spPr>
          <a:xfrm>
            <a:off x="1652588" y="1143000"/>
            <a:ext cx="35528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D8D36-F1F2-4F14-82E2-D97F1760D9E6}" type="slidenum">
              <a:rPr kumimoji="1" lang="ja-JP" altLang="en-US" smtClean="0"/>
              <a:t>‹#›</a:t>
            </a:fld>
            <a:endParaRPr kumimoji="1" lang="ja-JP" altLang="en-US"/>
          </a:p>
        </p:txBody>
      </p:sp>
    </p:spTree>
    <p:extLst>
      <p:ext uri="{BB962C8B-B14F-4D97-AF65-F5344CB8AC3E}">
        <p14:creationId xmlns:p14="http://schemas.microsoft.com/office/powerpoint/2010/main" val="838352510"/>
      </p:ext>
    </p:extLst>
  </p:cSld>
  <p:clrMap bg1="lt1" tx1="dk1" bg2="lt2" tx2="dk2" accent1="accent1" accent2="accent2" accent3="accent3" accent4="accent4" accent5="accent5" accent6="accent6" hlink="hlink" folHlink="folHlink"/>
  <p:notesStyle>
    <a:lvl1pPr marL="0" algn="l" defTabSz="398130" rtl="0" eaLnBrk="1" latinLnBrk="0" hangingPunct="1">
      <a:defRPr kumimoji="1" sz="522" kern="1200">
        <a:solidFill>
          <a:schemeClr val="tx1"/>
        </a:solidFill>
        <a:latin typeface="+mn-lt"/>
        <a:ea typeface="+mn-ea"/>
        <a:cs typeface="+mn-cs"/>
      </a:defRPr>
    </a:lvl1pPr>
    <a:lvl2pPr marL="199065" algn="l" defTabSz="398130" rtl="0" eaLnBrk="1" latinLnBrk="0" hangingPunct="1">
      <a:defRPr kumimoji="1" sz="522" kern="1200">
        <a:solidFill>
          <a:schemeClr val="tx1"/>
        </a:solidFill>
        <a:latin typeface="+mn-lt"/>
        <a:ea typeface="+mn-ea"/>
        <a:cs typeface="+mn-cs"/>
      </a:defRPr>
    </a:lvl2pPr>
    <a:lvl3pPr marL="398130" algn="l" defTabSz="398130" rtl="0" eaLnBrk="1" latinLnBrk="0" hangingPunct="1">
      <a:defRPr kumimoji="1" sz="522" kern="1200">
        <a:solidFill>
          <a:schemeClr val="tx1"/>
        </a:solidFill>
        <a:latin typeface="+mn-lt"/>
        <a:ea typeface="+mn-ea"/>
        <a:cs typeface="+mn-cs"/>
      </a:defRPr>
    </a:lvl3pPr>
    <a:lvl4pPr marL="597195" algn="l" defTabSz="398130" rtl="0" eaLnBrk="1" latinLnBrk="0" hangingPunct="1">
      <a:defRPr kumimoji="1" sz="522" kern="1200">
        <a:solidFill>
          <a:schemeClr val="tx1"/>
        </a:solidFill>
        <a:latin typeface="+mn-lt"/>
        <a:ea typeface="+mn-ea"/>
        <a:cs typeface="+mn-cs"/>
      </a:defRPr>
    </a:lvl4pPr>
    <a:lvl5pPr marL="796260" algn="l" defTabSz="398130" rtl="0" eaLnBrk="1" latinLnBrk="0" hangingPunct="1">
      <a:defRPr kumimoji="1" sz="522" kern="1200">
        <a:solidFill>
          <a:schemeClr val="tx1"/>
        </a:solidFill>
        <a:latin typeface="+mn-lt"/>
        <a:ea typeface="+mn-ea"/>
        <a:cs typeface="+mn-cs"/>
      </a:defRPr>
    </a:lvl5pPr>
    <a:lvl6pPr marL="995324" algn="l" defTabSz="398130" rtl="0" eaLnBrk="1" latinLnBrk="0" hangingPunct="1">
      <a:defRPr kumimoji="1" sz="522" kern="1200">
        <a:solidFill>
          <a:schemeClr val="tx1"/>
        </a:solidFill>
        <a:latin typeface="+mn-lt"/>
        <a:ea typeface="+mn-ea"/>
        <a:cs typeface="+mn-cs"/>
      </a:defRPr>
    </a:lvl6pPr>
    <a:lvl7pPr marL="1194389" algn="l" defTabSz="398130" rtl="0" eaLnBrk="1" latinLnBrk="0" hangingPunct="1">
      <a:defRPr kumimoji="1" sz="522" kern="1200">
        <a:solidFill>
          <a:schemeClr val="tx1"/>
        </a:solidFill>
        <a:latin typeface="+mn-lt"/>
        <a:ea typeface="+mn-ea"/>
        <a:cs typeface="+mn-cs"/>
      </a:defRPr>
    </a:lvl7pPr>
    <a:lvl8pPr marL="1393454" algn="l" defTabSz="398130" rtl="0" eaLnBrk="1" latinLnBrk="0" hangingPunct="1">
      <a:defRPr kumimoji="1" sz="522" kern="1200">
        <a:solidFill>
          <a:schemeClr val="tx1"/>
        </a:solidFill>
        <a:latin typeface="+mn-lt"/>
        <a:ea typeface="+mn-ea"/>
        <a:cs typeface="+mn-cs"/>
      </a:defRPr>
    </a:lvl8pPr>
    <a:lvl9pPr marL="1592519" algn="l" defTabSz="398130" rtl="0" eaLnBrk="1" latinLnBrk="0" hangingPunct="1">
      <a:defRPr kumimoji="1" sz="5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624263" y="841375"/>
            <a:ext cx="2617787" cy="2273300"/>
          </a:xfrm>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土の種類によって分光反射率スペクトルが異なるか見るため，太陽光になるべく似ている光源でありながら一定な光源が必要だった</a:t>
            </a:r>
            <a:endParaRPr kumimoji="1" lang="ja-JP" altLang="en-US" dirty="0"/>
          </a:p>
        </p:txBody>
      </p:sp>
      <p:sp>
        <p:nvSpPr>
          <p:cNvPr id="4" name="スライド番号プレースホルダー 3"/>
          <p:cNvSpPr>
            <a:spLocks noGrp="1"/>
          </p:cNvSpPr>
          <p:nvPr>
            <p:ph type="sldNum" sz="quarter" idx="10"/>
          </p:nvPr>
        </p:nvSpPr>
        <p:spPr/>
        <p:txBody>
          <a:bodyPr/>
          <a:lstStyle/>
          <a:p>
            <a:fld id="{02B0AA1A-2616-40CB-8BC9-9A457574AEAB}" type="slidenum">
              <a:rPr kumimoji="1" lang="ja-JP" altLang="en-US" smtClean="0"/>
              <a:t>1</a:t>
            </a:fld>
            <a:endParaRPr kumimoji="1" lang="ja-JP" altLang="en-US"/>
          </a:p>
        </p:txBody>
      </p:sp>
    </p:spTree>
    <p:extLst>
      <p:ext uri="{BB962C8B-B14F-4D97-AF65-F5344CB8AC3E}">
        <p14:creationId xmlns:p14="http://schemas.microsoft.com/office/powerpoint/2010/main" val="82613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23969" y="613922"/>
            <a:ext cx="3671650" cy="1305995"/>
          </a:xfrm>
        </p:spPr>
        <p:txBody>
          <a:bodyPr anchor="b"/>
          <a:lstStyle>
            <a:lvl1pPr algn="ctr">
              <a:defRPr sz="283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39949" y="1970281"/>
            <a:ext cx="3239691" cy="905687"/>
          </a:xfrm>
        </p:spPr>
        <p:txBody>
          <a:bodyPr/>
          <a:lstStyle>
            <a:lvl1pPr marL="0" indent="0" algn="ctr">
              <a:buNone/>
              <a:defRPr sz="1134"/>
            </a:lvl1pPr>
            <a:lvl2pPr marL="215981" indent="0" algn="ctr">
              <a:buNone/>
              <a:defRPr sz="945"/>
            </a:lvl2pPr>
            <a:lvl3pPr marL="431963" indent="0" algn="ctr">
              <a:buNone/>
              <a:defRPr sz="850"/>
            </a:lvl3pPr>
            <a:lvl4pPr marL="647944" indent="0" algn="ctr">
              <a:buNone/>
              <a:defRPr sz="756"/>
            </a:lvl4pPr>
            <a:lvl5pPr marL="863925" indent="0" algn="ctr">
              <a:buNone/>
              <a:defRPr sz="756"/>
            </a:lvl5pPr>
            <a:lvl6pPr marL="1079906" indent="0" algn="ctr">
              <a:buNone/>
              <a:defRPr sz="756"/>
            </a:lvl6pPr>
            <a:lvl7pPr marL="1295888" indent="0" algn="ctr">
              <a:buNone/>
              <a:defRPr sz="756"/>
            </a:lvl7pPr>
            <a:lvl8pPr marL="1511869" indent="0" algn="ctr">
              <a:buNone/>
              <a:defRPr sz="756"/>
            </a:lvl8pPr>
            <a:lvl9pPr marL="1727850" indent="0" algn="ctr">
              <a:buNone/>
              <a:defRPr sz="756"/>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56606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416979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205" y="199720"/>
            <a:ext cx="931411" cy="317902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96972" y="199720"/>
            <a:ext cx="2740239" cy="317902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91999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348499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94722" y="935212"/>
            <a:ext cx="3725645" cy="1560421"/>
          </a:xfrm>
        </p:spPr>
        <p:txBody>
          <a:bodyPr anchor="b"/>
          <a:lstStyle>
            <a:lvl1pPr>
              <a:defRPr sz="283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4722" y="2510395"/>
            <a:ext cx="3725645" cy="820589"/>
          </a:xfrm>
        </p:spPr>
        <p:txBody>
          <a:bodyPr/>
          <a:lstStyle>
            <a:lvl1pPr marL="0" indent="0">
              <a:buNone/>
              <a:defRPr sz="1134">
                <a:solidFill>
                  <a:schemeClr val="tx1"/>
                </a:solidFill>
              </a:defRPr>
            </a:lvl1pPr>
            <a:lvl2pPr marL="215981" indent="0">
              <a:buNone/>
              <a:defRPr sz="945">
                <a:solidFill>
                  <a:schemeClr val="tx1">
                    <a:tint val="75000"/>
                  </a:schemeClr>
                </a:solidFill>
              </a:defRPr>
            </a:lvl2pPr>
            <a:lvl3pPr marL="431963" indent="0">
              <a:buNone/>
              <a:defRPr sz="850">
                <a:solidFill>
                  <a:schemeClr val="tx1">
                    <a:tint val="75000"/>
                  </a:schemeClr>
                </a:solidFill>
              </a:defRPr>
            </a:lvl3pPr>
            <a:lvl4pPr marL="647944" indent="0">
              <a:buNone/>
              <a:defRPr sz="756">
                <a:solidFill>
                  <a:schemeClr val="tx1">
                    <a:tint val="75000"/>
                  </a:schemeClr>
                </a:solidFill>
              </a:defRPr>
            </a:lvl4pPr>
            <a:lvl5pPr marL="863925" indent="0">
              <a:buNone/>
              <a:defRPr sz="756">
                <a:solidFill>
                  <a:schemeClr val="tx1">
                    <a:tint val="75000"/>
                  </a:schemeClr>
                </a:solidFill>
              </a:defRPr>
            </a:lvl5pPr>
            <a:lvl6pPr marL="1079906" indent="0">
              <a:buNone/>
              <a:defRPr sz="756">
                <a:solidFill>
                  <a:schemeClr val="tx1">
                    <a:tint val="75000"/>
                  </a:schemeClr>
                </a:solidFill>
              </a:defRPr>
            </a:lvl6pPr>
            <a:lvl7pPr marL="1295888" indent="0">
              <a:buNone/>
              <a:defRPr sz="756">
                <a:solidFill>
                  <a:schemeClr val="tx1">
                    <a:tint val="75000"/>
                  </a:schemeClr>
                </a:solidFill>
              </a:defRPr>
            </a:lvl7pPr>
            <a:lvl8pPr marL="1511869" indent="0">
              <a:buNone/>
              <a:defRPr sz="756">
                <a:solidFill>
                  <a:schemeClr val="tx1">
                    <a:tint val="75000"/>
                  </a:schemeClr>
                </a:solidFill>
              </a:defRPr>
            </a:lvl8pPr>
            <a:lvl9pPr marL="1727850" indent="0">
              <a:buNone/>
              <a:defRPr sz="756">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201041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96972" y="998600"/>
            <a:ext cx="1835825" cy="238014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2186791" y="998600"/>
            <a:ext cx="1835825" cy="238014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381232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97534" y="199721"/>
            <a:ext cx="3725645" cy="72507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7535" y="919581"/>
            <a:ext cx="1827388" cy="450672"/>
          </a:xfrm>
        </p:spPr>
        <p:txBody>
          <a:bodyPr anchor="b"/>
          <a:lstStyle>
            <a:lvl1pPr marL="0" indent="0">
              <a:buNone/>
              <a:defRPr sz="1134" b="1"/>
            </a:lvl1pPr>
            <a:lvl2pPr marL="215981" indent="0">
              <a:buNone/>
              <a:defRPr sz="945" b="1"/>
            </a:lvl2pPr>
            <a:lvl3pPr marL="431963" indent="0">
              <a:buNone/>
              <a:defRPr sz="850" b="1"/>
            </a:lvl3pPr>
            <a:lvl4pPr marL="647944" indent="0">
              <a:buNone/>
              <a:defRPr sz="756" b="1"/>
            </a:lvl4pPr>
            <a:lvl5pPr marL="863925" indent="0">
              <a:buNone/>
              <a:defRPr sz="756" b="1"/>
            </a:lvl5pPr>
            <a:lvl6pPr marL="1079906" indent="0">
              <a:buNone/>
              <a:defRPr sz="756" b="1"/>
            </a:lvl6pPr>
            <a:lvl7pPr marL="1295888" indent="0">
              <a:buNone/>
              <a:defRPr sz="756" b="1"/>
            </a:lvl7pPr>
            <a:lvl8pPr marL="1511869" indent="0">
              <a:buNone/>
              <a:defRPr sz="756" b="1"/>
            </a:lvl8pPr>
            <a:lvl9pPr marL="1727850" indent="0">
              <a:buNone/>
              <a:defRPr sz="756" b="1"/>
            </a:lvl9pPr>
          </a:lstStyle>
          <a:p>
            <a:pPr lvl="0"/>
            <a:r>
              <a:rPr lang="ja-JP" altLang="en-US" smtClean="0"/>
              <a:t>マスター テキストの書式設定</a:t>
            </a:r>
          </a:p>
        </p:txBody>
      </p:sp>
      <p:sp>
        <p:nvSpPr>
          <p:cNvPr id="4" name="Content Placeholder 3"/>
          <p:cNvSpPr>
            <a:spLocks noGrp="1"/>
          </p:cNvSpPr>
          <p:nvPr>
            <p:ph sz="half" idx="2"/>
          </p:nvPr>
        </p:nvSpPr>
        <p:spPr>
          <a:xfrm>
            <a:off x="297535" y="1370253"/>
            <a:ext cx="1827388" cy="201543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2186791" y="919581"/>
            <a:ext cx="1836388" cy="450672"/>
          </a:xfrm>
        </p:spPr>
        <p:txBody>
          <a:bodyPr anchor="b"/>
          <a:lstStyle>
            <a:lvl1pPr marL="0" indent="0">
              <a:buNone/>
              <a:defRPr sz="1134" b="1"/>
            </a:lvl1pPr>
            <a:lvl2pPr marL="215981" indent="0">
              <a:buNone/>
              <a:defRPr sz="945" b="1"/>
            </a:lvl2pPr>
            <a:lvl3pPr marL="431963" indent="0">
              <a:buNone/>
              <a:defRPr sz="850" b="1"/>
            </a:lvl3pPr>
            <a:lvl4pPr marL="647944" indent="0">
              <a:buNone/>
              <a:defRPr sz="756" b="1"/>
            </a:lvl4pPr>
            <a:lvl5pPr marL="863925" indent="0">
              <a:buNone/>
              <a:defRPr sz="756" b="1"/>
            </a:lvl5pPr>
            <a:lvl6pPr marL="1079906" indent="0">
              <a:buNone/>
              <a:defRPr sz="756" b="1"/>
            </a:lvl6pPr>
            <a:lvl7pPr marL="1295888" indent="0">
              <a:buNone/>
              <a:defRPr sz="756" b="1"/>
            </a:lvl7pPr>
            <a:lvl8pPr marL="1511869" indent="0">
              <a:buNone/>
              <a:defRPr sz="756" b="1"/>
            </a:lvl8pPr>
            <a:lvl9pPr marL="1727850" indent="0">
              <a:buNone/>
              <a:defRPr sz="756" b="1"/>
            </a:lvl9pPr>
          </a:lstStyle>
          <a:p>
            <a:pPr lvl="0"/>
            <a:r>
              <a:rPr lang="ja-JP" altLang="en-US" smtClean="0"/>
              <a:t>マスター テキストの書式設定</a:t>
            </a:r>
          </a:p>
        </p:txBody>
      </p:sp>
      <p:sp>
        <p:nvSpPr>
          <p:cNvPr id="6" name="Content Placeholder 5"/>
          <p:cNvSpPr>
            <a:spLocks noGrp="1"/>
          </p:cNvSpPr>
          <p:nvPr>
            <p:ph sz="quarter" idx="4"/>
          </p:nvPr>
        </p:nvSpPr>
        <p:spPr>
          <a:xfrm>
            <a:off x="2186791" y="1370253"/>
            <a:ext cx="1836388" cy="201543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119593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273413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286088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97534" y="250084"/>
            <a:ext cx="1393180" cy="875295"/>
          </a:xfrm>
        </p:spPr>
        <p:txBody>
          <a:bodyPr anchor="b"/>
          <a:lstStyle>
            <a:lvl1pPr>
              <a:defRPr sz="1512"/>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836388" y="540113"/>
            <a:ext cx="2186791" cy="2665828"/>
          </a:xfrm>
        </p:spPr>
        <p:txBody>
          <a:bodyPr/>
          <a:lstStyle>
            <a:lvl1pPr>
              <a:defRPr sz="1512"/>
            </a:lvl1pPr>
            <a:lvl2pPr>
              <a:defRPr sz="1323"/>
            </a:lvl2pPr>
            <a:lvl3pPr>
              <a:defRPr sz="1134"/>
            </a:lvl3pPr>
            <a:lvl4pPr>
              <a:defRPr sz="945"/>
            </a:lvl4pPr>
            <a:lvl5pPr>
              <a:defRPr sz="945"/>
            </a:lvl5pPr>
            <a:lvl6pPr>
              <a:defRPr sz="945"/>
            </a:lvl6pPr>
            <a:lvl7pPr>
              <a:defRPr sz="945"/>
            </a:lvl7pPr>
            <a:lvl8pPr>
              <a:defRPr sz="945"/>
            </a:lvl8pPr>
            <a:lvl9pPr>
              <a:defRPr sz="945"/>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97534" y="1125379"/>
            <a:ext cx="1393180" cy="2084904"/>
          </a:xfrm>
        </p:spPr>
        <p:txBody>
          <a:bodyPr/>
          <a:lstStyle>
            <a:lvl1pPr marL="0" indent="0">
              <a:buNone/>
              <a:defRPr sz="756"/>
            </a:lvl1pPr>
            <a:lvl2pPr marL="215981" indent="0">
              <a:buNone/>
              <a:defRPr sz="661"/>
            </a:lvl2pPr>
            <a:lvl3pPr marL="431963" indent="0">
              <a:buNone/>
              <a:defRPr sz="567"/>
            </a:lvl3pPr>
            <a:lvl4pPr marL="647944" indent="0">
              <a:buNone/>
              <a:defRPr sz="472"/>
            </a:lvl4pPr>
            <a:lvl5pPr marL="863925" indent="0">
              <a:buNone/>
              <a:defRPr sz="472"/>
            </a:lvl5pPr>
            <a:lvl6pPr marL="1079906" indent="0">
              <a:buNone/>
              <a:defRPr sz="472"/>
            </a:lvl6pPr>
            <a:lvl7pPr marL="1295888" indent="0">
              <a:buNone/>
              <a:defRPr sz="472"/>
            </a:lvl7pPr>
            <a:lvl8pPr marL="1511869" indent="0">
              <a:buNone/>
              <a:defRPr sz="472"/>
            </a:lvl8pPr>
            <a:lvl9pPr marL="1727850" indent="0">
              <a:buNone/>
              <a:defRPr sz="47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207423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97534" y="250084"/>
            <a:ext cx="1393180" cy="875295"/>
          </a:xfrm>
        </p:spPr>
        <p:txBody>
          <a:bodyPr anchor="b"/>
          <a:lstStyle>
            <a:lvl1pPr>
              <a:defRPr sz="1512"/>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836388" y="540113"/>
            <a:ext cx="2186791" cy="2665828"/>
          </a:xfrm>
        </p:spPr>
        <p:txBody>
          <a:bodyPr anchor="t"/>
          <a:lstStyle>
            <a:lvl1pPr marL="0" indent="0">
              <a:buNone/>
              <a:defRPr sz="1512"/>
            </a:lvl1pPr>
            <a:lvl2pPr marL="215981" indent="0">
              <a:buNone/>
              <a:defRPr sz="1323"/>
            </a:lvl2pPr>
            <a:lvl3pPr marL="431963" indent="0">
              <a:buNone/>
              <a:defRPr sz="1134"/>
            </a:lvl3pPr>
            <a:lvl4pPr marL="647944" indent="0">
              <a:buNone/>
              <a:defRPr sz="945"/>
            </a:lvl4pPr>
            <a:lvl5pPr marL="863925" indent="0">
              <a:buNone/>
              <a:defRPr sz="945"/>
            </a:lvl5pPr>
            <a:lvl6pPr marL="1079906" indent="0">
              <a:buNone/>
              <a:defRPr sz="945"/>
            </a:lvl6pPr>
            <a:lvl7pPr marL="1295888" indent="0">
              <a:buNone/>
              <a:defRPr sz="945"/>
            </a:lvl7pPr>
            <a:lvl8pPr marL="1511869" indent="0">
              <a:buNone/>
              <a:defRPr sz="945"/>
            </a:lvl8pPr>
            <a:lvl9pPr marL="1727850" indent="0">
              <a:buNone/>
              <a:defRPr sz="945"/>
            </a:lvl9pPr>
          </a:lstStyle>
          <a:p>
            <a:r>
              <a:rPr lang="ja-JP" altLang="en-US" smtClean="0"/>
              <a:t>図を追加</a:t>
            </a:r>
            <a:endParaRPr lang="en-US" dirty="0"/>
          </a:p>
        </p:txBody>
      </p:sp>
      <p:sp>
        <p:nvSpPr>
          <p:cNvPr id="4" name="Text Placeholder 3"/>
          <p:cNvSpPr>
            <a:spLocks noGrp="1"/>
          </p:cNvSpPr>
          <p:nvPr>
            <p:ph type="body" sz="half" idx="2"/>
          </p:nvPr>
        </p:nvSpPr>
        <p:spPr>
          <a:xfrm>
            <a:off x="297534" y="1125379"/>
            <a:ext cx="1393180" cy="2084904"/>
          </a:xfrm>
        </p:spPr>
        <p:txBody>
          <a:bodyPr/>
          <a:lstStyle>
            <a:lvl1pPr marL="0" indent="0">
              <a:buNone/>
              <a:defRPr sz="756"/>
            </a:lvl1pPr>
            <a:lvl2pPr marL="215981" indent="0">
              <a:buNone/>
              <a:defRPr sz="661"/>
            </a:lvl2pPr>
            <a:lvl3pPr marL="431963" indent="0">
              <a:buNone/>
              <a:defRPr sz="567"/>
            </a:lvl3pPr>
            <a:lvl4pPr marL="647944" indent="0">
              <a:buNone/>
              <a:defRPr sz="472"/>
            </a:lvl4pPr>
            <a:lvl5pPr marL="863925" indent="0">
              <a:buNone/>
              <a:defRPr sz="472"/>
            </a:lvl5pPr>
            <a:lvl6pPr marL="1079906" indent="0">
              <a:buNone/>
              <a:defRPr sz="472"/>
            </a:lvl6pPr>
            <a:lvl7pPr marL="1295888" indent="0">
              <a:buNone/>
              <a:defRPr sz="472"/>
            </a:lvl7pPr>
            <a:lvl8pPr marL="1511869" indent="0">
              <a:buNone/>
              <a:defRPr sz="472"/>
            </a:lvl8pPr>
            <a:lvl9pPr marL="1727850" indent="0">
              <a:buNone/>
              <a:defRPr sz="47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80401-22A2-4077-8B73-2DA30F6356C1}"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15492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972" y="199721"/>
            <a:ext cx="3725645" cy="72507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6972" y="998600"/>
            <a:ext cx="3725645" cy="238014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96972" y="3476866"/>
            <a:ext cx="971907" cy="199720"/>
          </a:xfrm>
          <a:prstGeom prst="rect">
            <a:avLst/>
          </a:prstGeom>
        </p:spPr>
        <p:txBody>
          <a:bodyPr vert="horz" lIns="91440" tIns="45720" rIns="91440" bIns="45720" rtlCol="0" anchor="ctr"/>
          <a:lstStyle>
            <a:lvl1pPr algn="l">
              <a:defRPr sz="567">
                <a:solidFill>
                  <a:schemeClr val="tx1">
                    <a:tint val="75000"/>
                  </a:schemeClr>
                </a:solidFill>
              </a:defRPr>
            </a:lvl1pPr>
          </a:lstStyle>
          <a:p>
            <a:fld id="{92380401-22A2-4077-8B73-2DA30F6356C1}" type="datetimeFigureOut">
              <a:rPr kumimoji="1" lang="ja-JP" altLang="en-US" smtClean="0"/>
              <a:t>2020/1/27</a:t>
            </a:fld>
            <a:endParaRPr kumimoji="1" lang="ja-JP" altLang="en-US"/>
          </a:p>
        </p:txBody>
      </p:sp>
      <p:sp>
        <p:nvSpPr>
          <p:cNvPr id="5" name="Footer Placeholder 4"/>
          <p:cNvSpPr>
            <a:spLocks noGrp="1"/>
          </p:cNvSpPr>
          <p:nvPr>
            <p:ph type="ftr" sz="quarter" idx="3"/>
          </p:nvPr>
        </p:nvSpPr>
        <p:spPr>
          <a:xfrm>
            <a:off x="1430864" y="3476866"/>
            <a:ext cx="1457861" cy="199720"/>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3050709" y="3476866"/>
            <a:ext cx="971907" cy="199720"/>
          </a:xfrm>
          <a:prstGeom prst="rect">
            <a:avLst/>
          </a:prstGeom>
        </p:spPr>
        <p:txBody>
          <a:bodyPr vert="horz" lIns="91440" tIns="45720" rIns="91440" bIns="45720" rtlCol="0" anchor="ctr"/>
          <a:lstStyle>
            <a:lvl1pPr algn="r">
              <a:defRPr sz="567">
                <a:solidFill>
                  <a:schemeClr val="tx1">
                    <a:tint val="75000"/>
                  </a:schemeClr>
                </a:solidFill>
              </a:defRPr>
            </a:lvl1pPr>
          </a:lstStyle>
          <a:p>
            <a:fld id="{03A70E56-AF06-447A-9B19-14F935B75CCC}" type="slidenum">
              <a:rPr kumimoji="1" lang="ja-JP" altLang="en-US" smtClean="0"/>
              <a:t>‹#›</a:t>
            </a:fld>
            <a:endParaRPr kumimoji="1" lang="ja-JP" altLang="en-US"/>
          </a:p>
        </p:txBody>
      </p:sp>
    </p:spTree>
    <p:extLst>
      <p:ext uri="{BB962C8B-B14F-4D97-AF65-F5344CB8AC3E}">
        <p14:creationId xmlns:p14="http://schemas.microsoft.com/office/powerpoint/2010/main" val="1770867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1963" rtl="0" eaLnBrk="1" latinLnBrk="0" hangingPunct="1">
        <a:lnSpc>
          <a:spcPct val="90000"/>
        </a:lnSpc>
        <a:spcBef>
          <a:spcPct val="0"/>
        </a:spcBef>
        <a:buNone/>
        <a:defRPr kumimoji="1" sz="2079" kern="1200">
          <a:solidFill>
            <a:schemeClr val="tx1"/>
          </a:solidFill>
          <a:latin typeface="+mj-lt"/>
          <a:ea typeface="+mj-ea"/>
          <a:cs typeface="+mj-cs"/>
        </a:defRPr>
      </a:lvl1pPr>
    </p:titleStyle>
    <p:bodyStyle>
      <a:lvl1pPr marL="107991" indent="-107991" algn="l" defTabSz="431963" rtl="0" eaLnBrk="1" latinLnBrk="0" hangingPunct="1">
        <a:lnSpc>
          <a:spcPct val="90000"/>
        </a:lnSpc>
        <a:spcBef>
          <a:spcPts val="472"/>
        </a:spcBef>
        <a:buFont typeface="Arial" panose="020B0604020202020204" pitchFamily="34" charset="0"/>
        <a:buChar char="•"/>
        <a:defRPr kumimoji="1" sz="1323" kern="1200">
          <a:solidFill>
            <a:schemeClr val="tx1"/>
          </a:solidFill>
          <a:latin typeface="+mn-lt"/>
          <a:ea typeface="+mn-ea"/>
          <a:cs typeface="+mn-cs"/>
        </a:defRPr>
      </a:lvl1pPr>
      <a:lvl2pPr marL="323972" indent="-107991" algn="l" defTabSz="431963" rtl="0" eaLnBrk="1" latinLnBrk="0" hangingPunct="1">
        <a:lnSpc>
          <a:spcPct val="90000"/>
        </a:lnSpc>
        <a:spcBef>
          <a:spcPts val="236"/>
        </a:spcBef>
        <a:buFont typeface="Arial" panose="020B0604020202020204" pitchFamily="34" charset="0"/>
        <a:buChar char="•"/>
        <a:defRPr kumimoji="1" sz="1134" kern="1200">
          <a:solidFill>
            <a:schemeClr val="tx1"/>
          </a:solidFill>
          <a:latin typeface="+mn-lt"/>
          <a:ea typeface="+mn-ea"/>
          <a:cs typeface="+mn-cs"/>
        </a:defRPr>
      </a:lvl2pPr>
      <a:lvl3pPr marL="539953" indent="-107991" algn="l" defTabSz="431963" rtl="0" eaLnBrk="1" latinLnBrk="0" hangingPunct="1">
        <a:lnSpc>
          <a:spcPct val="90000"/>
        </a:lnSpc>
        <a:spcBef>
          <a:spcPts val="236"/>
        </a:spcBef>
        <a:buFont typeface="Arial" panose="020B0604020202020204" pitchFamily="34" charset="0"/>
        <a:buChar char="•"/>
        <a:defRPr kumimoji="1" sz="945" kern="1200">
          <a:solidFill>
            <a:schemeClr val="tx1"/>
          </a:solidFill>
          <a:latin typeface="+mn-lt"/>
          <a:ea typeface="+mn-ea"/>
          <a:cs typeface="+mn-cs"/>
        </a:defRPr>
      </a:lvl3pPr>
      <a:lvl4pPr marL="755934"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4pPr>
      <a:lvl5pPr marL="971916"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5pPr>
      <a:lvl6pPr marL="1187897"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6pPr>
      <a:lvl7pPr marL="1403878"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7pPr>
      <a:lvl8pPr marL="1619860"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8pPr>
      <a:lvl9pPr marL="1835841" indent="-107991" algn="l" defTabSz="431963" rtl="0" eaLnBrk="1" latinLnBrk="0" hangingPunct="1">
        <a:lnSpc>
          <a:spcPct val="90000"/>
        </a:lnSpc>
        <a:spcBef>
          <a:spcPts val="236"/>
        </a:spcBef>
        <a:buFont typeface="Arial" panose="020B0604020202020204" pitchFamily="34" charset="0"/>
        <a:buChar char="•"/>
        <a:defRPr kumimoji="1" sz="850" kern="1200">
          <a:solidFill>
            <a:schemeClr val="tx1"/>
          </a:solidFill>
          <a:latin typeface="+mn-lt"/>
          <a:ea typeface="+mn-ea"/>
          <a:cs typeface="+mn-cs"/>
        </a:defRPr>
      </a:lvl9pPr>
    </p:bodyStyle>
    <p:otherStyle>
      <a:defPPr>
        <a:defRPr lang="en-US"/>
      </a:defPPr>
      <a:lvl1pPr marL="0" algn="l" defTabSz="431963" rtl="0" eaLnBrk="1" latinLnBrk="0" hangingPunct="1">
        <a:defRPr kumimoji="1" sz="850" kern="1200">
          <a:solidFill>
            <a:schemeClr val="tx1"/>
          </a:solidFill>
          <a:latin typeface="+mn-lt"/>
          <a:ea typeface="+mn-ea"/>
          <a:cs typeface="+mn-cs"/>
        </a:defRPr>
      </a:lvl1pPr>
      <a:lvl2pPr marL="215981" algn="l" defTabSz="431963" rtl="0" eaLnBrk="1" latinLnBrk="0" hangingPunct="1">
        <a:defRPr kumimoji="1" sz="850" kern="1200">
          <a:solidFill>
            <a:schemeClr val="tx1"/>
          </a:solidFill>
          <a:latin typeface="+mn-lt"/>
          <a:ea typeface="+mn-ea"/>
          <a:cs typeface="+mn-cs"/>
        </a:defRPr>
      </a:lvl2pPr>
      <a:lvl3pPr marL="431963" algn="l" defTabSz="431963" rtl="0" eaLnBrk="1" latinLnBrk="0" hangingPunct="1">
        <a:defRPr kumimoji="1" sz="850" kern="1200">
          <a:solidFill>
            <a:schemeClr val="tx1"/>
          </a:solidFill>
          <a:latin typeface="+mn-lt"/>
          <a:ea typeface="+mn-ea"/>
          <a:cs typeface="+mn-cs"/>
        </a:defRPr>
      </a:lvl3pPr>
      <a:lvl4pPr marL="647944" algn="l" defTabSz="431963" rtl="0" eaLnBrk="1" latinLnBrk="0" hangingPunct="1">
        <a:defRPr kumimoji="1" sz="850" kern="1200">
          <a:solidFill>
            <a:schemeClr val="tx1"/>
          </a:solidFill>
          <a:latin typeface="+mn-lt"/>
          <a:ea typeface="+mn-ea"/>
          <a:cs typeface="+mn-cs"/>
        </a:defRPr>
      </a:lvl4pPr>
      <a:lvl5pPr marL="863925" algn="l" defTabSz="431963" rtl="0" eaLnBrk="1" latinLnBrk="0" hangingPunct="1">
        <a:defRPr kumimoji="1" sz="850" kern="1200">
          <a:solidFill>
            <a:schemeClr val="tx1"/>
          </a:solidFill>
          <a:latin typeface="+mn-lt"/>
          <a:ea typeface="+mn-ea"/>
          <a:cs typeface="+mn-cs"/>
        </a:defRPr>
      </a:lvl5pPr>
      <a:lvl6pPr marL="1079906" algn="l" defTabSz="431963" rtl="0" eaLnBrk="1" latinLnBrk="0" hangingPunct="1">
        <a:defRPr kumimoji="1" sz="850" kern="1200">
          <a:solidFill>
            <a:schemeClr val="tx1"/>
          </a:solidFill>
          <a:latin typeface="+mn-lt"/>
          <a:ea typeface="+mn-ea"/>
          <a:cs typeface="+mn-cs"/>
        </a:defRPr>
      </a:lvl6pPr>
      <a:lvl7pPr marL="1295888" algn="l" defTabSz="431963" rtl="0" eaLnBrk="1" latinLnBrk="0" hangingPunct="1">
        <a:defRPr kumimoji="1" sz="850" kern="1200">
          <a:solidFill>
            <a:schemeClr val="tx1"/>
          </a:solidFill>
          <a:latin typeface="+mn-lt"/>
          <a:ea typeface="+mn-ea"/>
          <a:cs typeface="+mn-cs"/>
        </a:defRPr>
      </a:lvl7pPr>
      <a:lvl8pPr marL="1511869" algn="l" defTabSz="431963" rtl="0" eaLnBrk="1" latinLnBrk="0" hangingPunct="1">
        <a:defRPr kumimoji="1" sz="850" kern="1200">
          <a:solidFill>
            <a:schemeClr val="tx1"/>
          </a:solidFill>
          <a:latin typeface="+mn-lt"/>
          <a:ea typeface="+mn-ea"/>
          <a:cs typeface="+mn-cs"/>
        </a:defRPr>
      </a:lvl8pPr>
      <a:lvl9pPr marL="1727850" algn="l" defTabSz="431963" rtl="0" eaLnBrk="1" latinLnBrk="0" hangingPunct="1">
        <a:defRPr kumimoji="1" sz="8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139344" y="106210"/>
            <a:ext cx="4054601" cy="3526380"/>
            <a:chOff x="211071" y="-3779"/>
            <a:chExt cx="4920180" cy="4279196"/>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80" y="189091"/>
              <a:ext cx="4801271" cy="3772426"/>
            </a:xfrm>
            <a:prstGeom prst="rect">
              <a:avLst/>
            </a:prstGeom>
          </p:spPr>
        </p:pic>
        <p:sp>
          <p:nvSpPr>
            <p:cNvPr id="15" name="テキスト ボックス 14"/>
            <p:cNvSpPr txBox="1"/>
            <p:nvPr/>
          </p:nvSpPr>
          <p:spPr>
            <a:xfrm>
              <a:off x="3234778" y="3882873"/>
              <a:ext cx="1858067" cy="392544"/>
            </a:xfrm>
            <a:prstGeom prst="rect">
              <a:avLst/>
            </a:prstGeom>
            <a:solidFill>
              <a:schemeClr val="bg1"/>
            </a:solidFill>
            <a:ln>
              <a:solidFill>
                <a:schemeClr val="tx1"/>
              </a:solidFill>
            </a:ln>
          </p:spPr>
          <p:txBody>
            <a:bodyPr wrap="none" rtlCol="0">
              <a:spAutoFit/>
            </a:bodyPr>
            <a:lstStyle/>
            <a:p>
              <a:r>
                <a:rPr lang="ja-JP" altLang="en-US" sz="1502" dirty="0">
                  <a:latin typeface="メイリオ" panose="020B0604030504040204" pitchFamily="50" charset="-128"/>
                  <a:ea typeface="メイリオ" panose="020B0604030504040204" pitchFamily="50" charset="-128"/>
                  <a:cs typeface="Segoe UI" panose="020B0502040204020203" pitchFamily="34" charset="0"/>
                </a:rPr>
                <a:t>ハロゲンランプ</a:t>
              </a:r>
            </a:p>
          </p:txBody>
        </p:sp>
        <p:sp>
          <p:nvSpPr>
            <p:cNvPr id="16" name="テキスト ボックス 15"/>
            <p:cNvSpPr txBox="1"/>
            <p:nvPr/>
          </p:nvSpPr>
          <p:spPr>
            <a:xfrm>
              <a:off x="3234780" y="1002387"/>
              <a:ext cx="1858067" cy="392544"/>
            </a:xfrm>
            <a:prstGeom prst="rect">
              <a:avLst/>
            </a:prstGeom>
            <a:solidFill>
              <a:schemeClr val="bg1"/>
            </a:solidFill>
            <a:ln>
              <a:solidFill>
                <a:schemeClr val="tx1"/>
              </a:solidFill>
            </a:ln>
          </p:spPr>
          <p:txBody>
            <a:bodyPr wrap="square" rtlCol="0">
              <a:spAutoFit/>
            </a:bodyPr>
            <a:lstStyle/>
            <a:p>
              <a:r>
                <a:rPr lang="ja-JP" altLang="en-US" sz="1502" dirty="0">
                  <a:latin typeface="メイリオ" panose="020B0604030504040204" pitchFamily="50" charset="-128"/>
                  <a:ea typeface="メイリオ" panose="020B0604030504040204" pitchFamily="50" charset="-128"/>
                  <a:cs typeface="Segoe UI" panose="020B0502040204020203" pitchFamily="34" charset="0"/>
                </a:rPr>
                <a:t>ハロゲンランプ</a:t>
              </a:r>
            </a:p>
          </p:txBody>
        </p:sp>
        <p:sp>
          <p:nvSpPr>
            <p:cNvPr id="17" name="テキスト ボックス 16"/>
            <p:cNvSpPr txBox="1"/>
            <p:nvPr/>
          </p:nvSpPr>
          <p:spPr>
            <a:xfrm>
              <a:off x="211071" y="3882873"/>
              <a:ext cx="1858067" cy="392544"/>
            </a:xfrm>
            <a:prstGeom prst="rect">
              <a:avLst/>
            </a:prstGeom>
            <a:solidFill>
              <a:schemeClr val="bg1"/>
            </a:solidFill>
            <a:ln>
              <a:solidFill>
                <a:schemeClr val="tx1"/>
              </a:solidFill>
            </a:ln>
          </p:spPr>
          <p:txBody>
            <a:bodyPr wrap="none" rtlCol="0">
              <a:spAutoFit/>
            </a:bodyPr>
            <a:lstStyle/>
            <a:p>
              <a:r>
                <a:rPr lang="ja-JP" altLang="en-US" sz="1502" dirty="0">
                  <a:latin typeface="メイリオ" panose="020B0604030504040204" pitchFamily="50" charset="-128"/>
                  <a:ea typeface="メイリオ" panose="020B0604030504040204" pitchFamily="50" charset="-128"/>
                  <a:cs typeface="Segoe UI" panose="020B0502040204020203" pitchFamily="34" charset="0"/>
                </a:rPr>
                <a:t>ハロゲンランプ</a:t>
              </a:r>
            </a:p>
          </p:txBody>
        </p:sp>
        <p:sp>
          <p:nvSpPr>
            <p:cNvPr id="18" name="テキスト ボックス 17"/>
            <p:cNvSpPr txBox="1"/>
            <p:nvPr/>
          </p:nvSpPr>
          <p:spPr>
            <a:xfrm>
              <a:off x="2224243" y="-3779"/>
              <a:ext cx="819324" cy="392544"/>
            </a:xfrm>
            <a:prstGeom prst="rect">
              <a:avLst/>
            </a:prstGeom>
            <a:solidFill>
              <a:schemeClr val="bg1"/>
            </a:solidFill>
            <a:ln>
              <a:solidFill>
                <a:schemeClr val="tx1"/>
              </a:solidFill>
            </a:ln>
          </p:spPr>
          <p:txBody>
            <a:bodyPr wrap="none" rtlCol="0">
              <a:spAutoFit/>
            </a:bodyPr>
            <a:lstStyle/>
            <a:p>
              <a:r>
                <a:rPr lang="en-US" altLang="ja-JP" sz="1502" dirty="0" smtClean="0">
                  <a:latin typeface="メイリオ" panose="020B0604030504040204" pitchFamily="50" charset="-128"/>
                  <a:ea typeface="メイリオ" panose="020B0604030504040204" pitchFamily="50" charset="-128"/>
                  <a:cs typeface="Segoe UI" panose="020B0502040204020203" pitchFamily="34" charset="0"/>
                </a:rPr>
                <a:t>NH-7</a:t>
              </a:r>
              <a:endParaRPr lang="ja-JP" altLang="en-US" sz="1502" dirty="0">
                <a:latin typeface="メイリオ" panose="020B0604030504040204" pitchFamily="50" charset="-128"/>
                <a:ea typeface="メイリオ" panose="020B0604030504040204" pitchFamily="50" charset="-128"/>
                <a:cs typeface="Segoe UI" panose="020B0502040204020203" pitchFamily="34" charset="0"/>
              </a:endParaRPr>
            </a:p>
          </p:txBody>
        </p:sp>
        <p:sp>
          <p:nvSpPr>
            <p:cNvPr id="19" name="テキスト ボックス 18"/>
            <p:cNvSpPr txBox="1"/>
            <p:nvPr/>
          </p:nvSpPr>
          <p:spPr>
            <a:xfrm>
              <a:off x="2405148" y="3361351"/>
              <a:ext cx="457514" cy="392544"/>
            </a:xfrm>
            <a:prstGeom prst="rect">
              <a:avLst/>
            </a:prstGeom>
            <a:solidFill>
              <a:schemeClr val="bg1"/>
            </a:solidFill>
            <a:ln>
              <a:solidFill>
                <a:schemeClr val="tx1"/>
              </a:solidFill>
            </a:ln>
          </p:spPr>
          <p:txBody>
            <a:bodyPr wrap="none" rtlCol="0">
              <a:spAutoFit/>
            </a:bodyPr>
            <a:lstStyle/>
            <a:p>
              <a:r>
                <a:rPr lang="ja-JP" altLang="en-US" sz="1502" dirty="0">
                  <a:latin typeface="メイリオ" panose="020B0604030504040204" pitchFamily="50" charset="-128"/>
                  <a:ea typeface="メイリオ" panose="020B0604030504040204" pitchFamily="50" charset="-128"/>
                  <a:cs typeface="Segoe UI" panose="020B0502040204020203" pitchFamily="34" charset="0"/>
                </a:rPr>
                <a:t>土</a:t>
              </a:r>
            </a:p>
          </p:txBody>
        </p:sp>
      </p:grpSp>
    </p:spTree>
    <p:extLst>
      <p:ext uri="{BB962C8B-B14F-4D97-AF65-F5344CB8AC3E}">
        <p14:creationId xmlns:p14="http://schemas.microsoft.com/office/powerpoint/2010/main" val="32120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37</Words>
  <Application>Microsoft Office PowerPoint</Application>
  <PresentationFormat>ユーザー設定</PresentationFormat>
  <Paragraphs>7</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メイリオ</vt:lpstr>
      <vt:lpstr>游ゴシック</vt:lpstr>
      <vt:lpstr>游ゴシック Light</vt:lpstr>
      <vt:lpstr>Arial</vt:lpstr>
      <vt:lpstr>Calibri</vt:lpstr>
      <vt:lpstr>Calibri Light</vt:lpstr>
      <vt:lpstr>Segoe UI</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3</cp:revision>
  <dcterms:created xsi:type="dcterms:W3CDTF">2019-12-17T07:21:40Z</dcterms:created>
  <dcterms:modified xsi:type="dcterms:W3CDTF">2020-01-27T10:18:07Z</dcterms:modified>
</cp:coreProperties>
</file>