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7743825" cy="3379788"/>
  <p:notesSz cx="6858000" cy="9144000"/>
  <p:defaultTextStyle>
    <a:defPPr>
      <a:defRPr lang="ja-JP"/>
    </a:defPPr>
    <a:lvl1pPr marL="0" algn="l" defTabSz="513393" rtl="0" eaLnBrk="1" latinLnBrk="0" hangingPunct="1">
      <a:defRPr kumimoji="1" sz="1010" kern="1200">
        <a:solidFill>
          <a:schemeClr val="tx1"/>
        </a:solidFill>
        <a:latin typeface="+mn-lt"/>
        <a:ea typeface="+mn-ea"/>
        <a:cs typeface="+mn-cs"/>
      </a:defRPr>
    </a:lvl1pPr>
    <a:lvl2pPr marL="256696" algn="l" defTabSz="513393" rtl="0" eaLnBrk="1" latinLnBrk="0" hangingPunct="1">
      <a:defRPr kumimoji="1" sz="1010" kern="1200">
        <a:solidFill>
          <a:schemeClr val="tx1"/>
        </a:solidFill>
        <a:latin typeface="+mn-lt"/>
        <a:ea typeface="+mn-ea"/>
        <a:cs typeface="+mn-cs"/>
      </a:defRPr>
    </a:lvl2pPr>
    <a:lvl3pPr marL="513393" algn="l" defTabSz="513393" rtl="0" eaLnBrk="1" latinLnBrk="0" hangingPunct="1">
      <a:defRPr kumimoji="1" sz="1010" kern="1200">
        <a:solidFill>
          <a:schemeClr val="tx1"/>
        </a:solidFill>
        <a:latin typeface="+mn-lt"/>
        <a:ea typeface="+mn-ea"/>
        <a:cs typeface="+mn-cs"/>
      </a:defRPr>
    </a:lvl3pPr>
    <a:lvl4pPr marL="770088" algn="l" defTabSz="513393" rtl="0" eaLnBrk="1" latinLnBrk="0" hangingPunct="1">
      <a:defRPr kumimoji="1" sz="1010" kern="1200">
        <a:solidFill>
          <a:schemeClr val="tx1"/>
        </a:solidFill>
        <a:latin typeface="+mn-lt"/>
        <a:ea typeface="+mn-ea"/>
        <a:cs typeface="+mn-cs"/>
      </a:defRPr>
    </a:lvl4pPr>
    <a:lvl5pPr marL="1026785" algn="l" defTabSz="513393" rtl="0" eaLnBrk="1" latinLnBrk="0" hangingPunct="1">
      <a:defRPr kumimoji="1" sz="1010" kern="1200">
        <a:solidFill>
          <a:schemeClr val="tx1"/>
        </a:solidFill>
        <a:latin typeface="+mn-lt"/>
        <a:ea typeface="+mn-ea"/>
        <a:cs typeface="+mn-cs"/>
      </a:defRPr>
    </a:lvl5pPr>
    <a:lvl6pPr marL="1283481" algn="l" defTabSz="513393" rtl="0" eaLnBrk="1" latinLnBrk="0" hangingPunct="1">
      <a:defRPr kumimoji="1" sz="1010" kern="1200">
        <a:solidFill>
          <a:schemeClr val="tx1"/>
        </a:solidFill>
        <a:latin typeface="+mn-lt"/>
        <a:ea typeface="+mn-ea"/>
        <a:cs typeface="+mn-cs"/>
      </a:defRPr>
    </a:lvl6pPr>
    <a:lvl7pPr marL="1540178" algn="l" defTabSz="513393" rtl="0" eaLnBrk="1" latinLnBrk="0" hangingPunct="1">
      <a:defRPr kumimoji="1" sz="1010" kern="1200">
        <a:solidFill>
          <a:schemeClr val="tx1"/>
        </a:solidFill>
        <a:latin typeface="+mn-lt"/>
        <a:ea typeface="+mn-ea"/>
        <a:cs typeface="+mn-cs"/>
      </a:defRPr>
    </a:lvl7pPr>
    <a:lvl8pPr marL="1796874" algn="l" defTabSz="513393" rtl="0" eaLnBrk="1" latinLnBrk="0" hangingPunct="1">
      <a:defRPr kumimoji="1" sz="1010" kern="1200">
        <a:solidFill>
          <a:schemeClr val="tx1"/>
        </a:solidFill>
        <a:latin typeface="+mn-lt"/>
        <a:ea typeface="+mn-ea"/>
        <a:cs typeface="+mn-cs"/>
      </a:defRPr>
    </a:lvl8pPr>
    <a:lvl9pPr marL="2053570" algn="l" defTabSz="513393" rtl="0" eaLnBrk="1" latinLnBrk="0" hangingPunct="1">
      <a:defRPr kumimoji="1" sz="10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84" d="100"/>
          <a:sy n="184" d="100"/>
        </p:scale>
        <p:origin x="1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BE5F3-E9FA-4297-AAEC-BD61585968C5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06363" y="1143000"/>
            <a:ext cx="70707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4D328-A481-4063-AF44-7ADEA7B6B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284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3393" rtl="0" eaLnBrk="1" latinLnBrk="0" hangingPunct="1">
      <a:defRPr kumimoji="1" sz="674" kern="1200">
        <a:solidFill>
          <a:schemeClr val="tx1"/>
        </a:solidFill>
        <a:latin typeface="+mn-lt"/>
        <a:ea typeface="+mn-ea"/>
        <a:cs typeface="+mn-cs"/>
      </a:defRPr>
    </a:lvl1pPr>
    <a:lvl2pPr marL="256696" algn="l" defTabSz="513393" rtl="0" eaLnBrk="1" latinLnBrk="0" hangingPunct="1">
      <a:defRPr kumimoji="1" sz="674" kern="1200">
        <a:solidFill>
          <a:schemeClr val="tx1"/>
        </a:solidFill>
        <a:latin typeface="+mn-lt"/>
        <a:ea typeface="+mn-ea"/>
        <a:cs typeface="+mn-cs"/>
      </a:defRPr>
    </a:lvl2pPr>
    <a:lvl3pPr marL="513393" algn="l" defTabSz="513393" rtl="0" eaLnBrk="1" latinLnBrk="0" hangingPunct="1">
      <a:defRPr kumimoji="1" sz="674" kern="1200">
        <a:solidFill>
          <a:schemeClr val="tx1"/>
        </a:solidFill>
        <a:latin typeface="+mn-lt"/>
        <a:ea typeface="+mn-ea"/>
        <a:cs typeface="+mn-cs"/>
      </a:defRPr>
    </a:lvl3pPr>
    <a:lvl4pPr marL="770088" algn="l" defTabSz="513393" rtl="0" eaLnBrk="1" latinLnBrk="0" hangingPunct="1">
      <a:defRPr kumimoji="1" sz="674" kern="1200">
        <a:solidFill>
          <a:schemeClr val="tx1"/>
        </a:solidFill>
        <a:latin typeface="+mn-lt"/>
        <a:ea typeface="+mn-ea"/>
        <a:cs typeface="+mn-cs"/>
      </a:defRPr>
    </a:lvl4pPr>
    <a:lvl5pPr marL="1026785" algn="l" defTabSz="513393" rtl="0" eaLnBrk="1" latinLnBrk="0" hangingPunct="1">
      <a:defRPr kumimoji="1" sz="674" kern="1200">
        <a:solidFill>
          <a:schemeClr val="tx1"/>
        </a:solidFill>
        <a:latin typeface="+mn-lt"/>
        <a:ea typeface="+mn-ea"/>
        <a:cs typeface="+mn-cs"/>
      </a:defRPr>
    </a:lvl5pPr>
    <a:lvl6pPr marL="1283481" algn="l" defTabSz="513393" rtl="0" eaLnBrk="1" latinLnBrk="0" hangingPunct="1">
      <a:defRPr kumimoji="1" sz="674" kern="1200">
        <a:solidFill>
          <a:schemeClr val="tx1"/>
        </a:solidFill>
        <a:latin typeface="+mn-lt"/>
        <a:ea typeface="+mn-ea"/>
        <a:cs typeface="+mn-cs"/>
      </a:defRPr>
    </a:lvl6pPr>
    <a:lvl7pPr marL="1540178" algn="l" defTabSz="513393" rtl="0" eaLnBrk="1" latinLnBrk="0" hangingPunct="1">
      <a:defRPr kumimoji="1" sz="674" kern="1200">
        <a:solidFill>
          <a:schemeClr val="tx1"/>
        </a:solidFill>
        <a:latin typeface="+mn-lt"/>
        <a:ea typeface="+mn-ea"/>
        <a:cs typeface="+mn-cs"/>
      </a:defRPr>
    </a:lvl7pPr>
    <a:lvl8pPr marL="1796874" algn="l" defTabSz="513393" rtl="0" eaLnBrk="1" latinLnBrk="0" hangingPunct="1">
      <a:defRPr kumimoji="1" sz="674" kern="1200">
        <a:solidFill>
          <a:schemeClr val="tx1"/>
        </a:solidFill>
        <a:latin typeface="+mn-lt"/>
        <a:ea typeface="+mn-ea"/>
        <a:cs typeface="+mn-cs"/>
      </a:defRPr>
    </a:lvl8pPr>
    <a:lvl9pPr marL="2053570" algn="l" defTabSz="513393" rtl="0" eaLnBrk="1" latinLnBrk="0" hangingPunct="1">
      <a:defRPr kumimoji="1" sz="6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328863" y="841375"/>
            <a:ext cx="5208587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# 1</a:t>
            </a:r>
            <a:r>
              <a:rPr kumimoji="1" lang="ja-JP" altLang="en-US" dirty="0" smtClean="0"/>
              <a:t>行目の後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baseline="0" dirty="0" smtClean="0"/>
              <a:t>1</a:t>
            </a:r>
            <a:r>
              <a:rPr kumimoji="1" lang="ja-JP" altLang="en-US" baseline="0" dirty="0" smtClean="0"/>
              <a:t>つ</a:t>
            </a:r>
            <a:r>
              <a:rPr kumimoji="1" lang="en-US" altLang="ja-JP" baseline="0" dirty="0" smtClean="0"/>
              <a:t>1</a:t>
            </a:r>
            <a:r>
              <a:rPr kumimoji="1" lang="ja-JP" altLang="en-US" baseline="0" dirty="0" err="1" smtClean="0"/>
              <a:t>つの</a:t>
            </a:r>
            <a:r>
              <a:rPr kumimoji="1" lang="ja-JP" altLang="en-US" baseline="0" dirty="0" smtClean="0"/>
              <a:t>ピクセルに含まれる分光反射率スペクトルを直接入力</a:t>
            </a:r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AA1A-2616-40CB-8BC9-9A457574AE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62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7978" y="553128"/>
            <a:ext cx="5807869" cy="1176667"/>
          </a:xfrm>
        </p:spPr>
        <p:txBody>
          <a:bodyPr anchor="b"/>
          <a:lstStyle>
            <a:lvl1pPr algn="ctr">
              <a:defRPr sz="295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7978" y="1775172"/>
            <a:ext cx="5807869" cy="815999"/>
          </a:xfrm>
        </p:spPr>
        <p:txBody>
          <a:bodyPr/>
          <a:lstStyle>
            <a:lvl1pPr marL="0" indent="0" algn="ctr">
              <a:buNone/>
              <a:defRPr sz="1183"/>
            </a:lvl1pPr>
            <a:lvl2pPr marL="225308" indent="0" algn="ctr">
              <a:buNone/>
              <a:defRPr sz="986"/>
            </a:lvl2pPr>
            <a:lvl3pPr marL="450616" indent="0" algn="ctr">
              <a:buNone/>
              <a:defRPr sz="887"/>
            </a:lvl3pPr>
            <a:lvl4pPr marL="675924" indent="0" algn="ctr">
              <a:buNone/>
              <a:defRPr sz="788"/>
            </a:lvl4pPr>
            <a:lvl5pPr marL="901233" indent="0" algn="ctr">
              <a:buNone/>
              <a:defRPr sz="788"/>
            </a:lvl5pPr>
            <a:lvl6pPr marL="1126541" indent="0" algn="ctr">
              <a:buNone/>
              <a:defRPr sz="788"/>
            </a:lvl6pPr>
            <a:lvl7pPr marL="1351849" indent="0" algn="ctr">
              <a:buNone/>
              <a:defRPr sz="788"/>
            </a:lvl7pPr>
            <a:lvl8pPr marL="1577157" indent="0" algn="ctr">
              <a:buNone/>
              <a:defRPr sz="788"/>
            </a:lvl8pPr>
            <a:lvl9pPr marL="1802465" indent="0" algn="ctr">
              <a:buNone/>
              <a:defRPr sz="78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1FDA-95B3-468B-BE9D-7B05502192F6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5D81-89EB-4D89-A318-90A5B3FEC0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7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1FDA-95B3-468B-BE9D-7B05502192F6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5D81-89EB-4D89-A318-90A5B3FEC0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95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41675" y="179942"/>
            <a:ext cx="1669762" cy="286421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388" y="179942"/>
            <a:ext cx="4912489" cy="286421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1FDA-95B3-468B-BE9D-7B05502192F6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5D81-89EB-4D89-A318-90A5B3FEC0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7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1FDA-95B3-468B-BE9D-7B05502192F6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5D81-89EB-4D89-A318-90A5B3FEC0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37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55" y="842600"/>
            <a:ext cx="6679049" cy="1405898"/>
          </a:xfrm>
        </p:spPr>
        <p:txBody>
          <a:bodyPr anchor="b"/>
          <a:lstStyle>
            <a:lvl1pPr>
              <a:defRPr sz="295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355" y="2261799"/>
            <a:ext cx="6679049" cy="739328"/>
          </a:xfrm>
        </p:spPr>
        <p:txBody>
          <a:bodyPr/>
          <a:lstStyle>
            <a:lvl1pPr marL="0" indent="0">
              <a:buNone/>
              <a:defRPr sz="1183">
                <a:solidFill>
                  <a:schemeClr val="tx1">
                    <a:tint val="75000"/>
                  </a:schemeClr>
                </a:solidFill>
              </a:defRPr>
            </a:lvl1pPr>
            <a:lvl2pPr marL="225308" indent="0">
              <a:buNone/>
              <a:defRPr sz="986">
                <a:solidFill>
                  <a:schemeClr val="tx1">
                    <a:tint val="75000"/>
                  </a:schemeClr>
                </a:solidFill>
              </a:defRPr>
            </a:lvl2pPr>
            <a:lvl3pPr marL="450616" indent="0">
              <a:buNone/>
              <a:defRPr sz="887">
                <a:solidFill>
                  <a:schemeClr val="tx1">
                    <a:tint val="75000"/>
                  </a:schemeClr>
                </a:solidFill>
              </a:defRPr>
            </a:lvl3pPr>
            <a:lvl4pPr marL="675924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90123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12654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35184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57715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180246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1FDA-95B3-468B-BE9D-7B05502192F6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5D81-89EB-4D89-A318-90A5B3FEC0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07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388" y="899712"/>
            <a:ext cx="3291126" cy="21444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20311" y="899712"/>
            <a:ext cx="3291126" cy="21444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1FDA-95B3-468B-BE9D-7B05502192F6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5D81-89EB-4D89-A318-90A5B3FEC0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99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7" y="179943"/>
            <a:ext cx="6679049" cy="65326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397" y="828518"/>
            <a:ext cx="3276001" cy="406044"/>
          </a:xfrm>
        </p:spPr>
        <p:txBody>
          <a:bodyPr anchor="b"/>
          <a:lstStyle>
            <a:lvl1pPr marL="0" indent="0">
              <a:buNone/>
              <a:defRPr sz="1183" b="1"/>
            </a:lvl1pPr>
            <a:lvl2pPr marL="225308" indent="0">
              <a:buNone/>
              <a:defRPr sz="986" b="1"/>
            </a:lvl2pPr>
            <a:lvl3pPr marL="450616" indent="0">
              <a:buNone/>
              <a:defRPr sz="887" b="1"/>
            </a:lvl3pPr>
            <a:lvl4pPr marL="675924" indent="0">
              <a:buNone/>
              <a:defRPr sz="788" b="1"/>
            </a:lvl4pPr>
            <a:lvl5pPr marL="901233" indent="0">
              <a:buNone/>
              <a:defRPr sz="788" b="1"/>
            </a:lvl5pPr>
            <a:lvl6pPr marL="1126541" indent="0">
              <a:buNone/>
              <a:defRPr sz="788" b="1"/>
            </a:lvl6pPr>
            <a:lvl7pPr marL="1351849" indent="0">
              <a:buNone/>
              <a:defRPr sz="788" b="1"/>
            </a:lvl7pPr>
            <a:lvl8pPr marL="1577157" indent="0">
              <a:buNone/>
              <a:defRPr sz="788" b="1"/>
            </a:lvl8pPr>
            <a:lvl9pPr marL="1802465" indent="0">
              <a:buNone/>
              <a:defRPr sz="78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7" y="1234561"/>
            <a:ext cx="3276001" cy="1815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20312" y="828518"/>
            <a:ext cx="3292134" cy="406044"/>
          </a:xfrm>
        </p:spPr>
        <p:txBody>
          <a:bodyPr anchor="b"/>
          <a:lstStyle>
            <a:lvl1pPr marL="0" indent="0">
              <a:buNone/>
              <a:defRPr sz="1183" b="1"/>
            </a:lvl1pPr>
            <a:lvl2pPr marL="225308" indent="0">
              <a:buNone/>
              <a:defRPr sz="986" b="1"/>
            </a:lvl2pPr>
            <a:lvl3pPr marL="450616" indent="0">
              <a:buNone/>
              <a:defRPr sz="887" b="1"/>
            </a:lvl3pPr>
            <a:lvl4pPr marL="675924" indent="0">
              <a:buNone/>
              <a:defRPr sz="788" b="1"/>
            </a:lvl4pPr>
            <a:lvl5pPr marL="901233" indent="0">
              <a:buNone/>
              <a:defRPr sz="788" b="1"/>
            </a:lvl5pPr>
            <a:lvl6pPr marL="1126541" indent="0">
              <a:buNone/>
              <a:defRPr sz="788" b="1"/>
            </a:lvl6pPr>
            <a:lvl7pPr marL="1351849" indent="0">
              <a:buNone/>
              <a:defRPr sz="788" b="1"/>
            </a:lvl7pPr>
            <a:lvl8pPr marL="1577157" indent="0">
              <a:buNone/>
              <a:defRPr sz="788" b="1"/>
            </a:lvl8pPr>
            <a:lvl9pPr marL="1802465" indent="0">
              <a:buNone/>
              <a:defRPr sz="78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20312" y="1234561"/>
            <a:ext cx="3292134" cy="1815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1FDA-95B3-468B-BE9D-7B05502192F6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5D81-89EB-4D89-A318-90A5B3FEC0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23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1FDA-95B3-468B-BE9D-7B05502192F6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5D81-89EB-4D89-A318-90A5B3FEC0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52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1FDA-95B3-468B-BE9D-7B05502192F6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5D81-89EB-4D89-A318-90A5B3FEC0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94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7" y="225319"/>
            <a:ext cx="2497585" cy="788617"/>
          </a:xfrm>
        </p:spPr>
        <p:txBody>
          <a:bodyPr anchor="b"/>
          <a:lstStyle>
            <a:lvl1pPr>
              <a:defRPr sz="157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134" y="486627"/>
            <a:ext cx="3920311" cy="2401840"/>
          </a:xfrm>
        </p:spPr>
        <p:txBody>
          <a:bodyPr/>
          <a:lstStyle>
            <a:lvl1pPr>
              <a:defRPr sz="1577"/>
            </a:lvl1pPr>
            <a:lvl2pPr>
              <a:defRPr sz="1380"/>
            </a:lvl2pPr>
            <a:lvl3pPr>
              <a:defRPr sz="1183"/>
            </a:lvl3pPr>
            <a:lvl4pPr>
              <a:defRPr sz="986"/>
            </a:lvl4pPr>
            <a:lvl5pPr>
              <a:defRPr sz="986"/>
            </a:lvl5pPr>
            <a:lvl6pPr>
              <a:defRPr sz="986"/>
            </a:lvl6pPr>
            <a:lvl7pPr>
              <a:defRPr sz="986"/>
            </a:lvl7pPr>
            <a:lvl8pPr>
              <a:defRPr sz="986"/>
            </a:lvl8pPr>
            <a:lvl9pPr>
              <a:defRPr sz="98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7" y="1013936"/>
            <a:ext cx="2497585" cy="1878443"/>
          </a:xfrm>
        </p:spPr>
        <p:txBody>
          <a:bodyPr/>
          <a:lstStyle>
            <a:lvl1pPr marL="0" indent="0">
              <a:buNone/>
              <a:defRPr sz="788"/>
            </a:lvl1pPr>
            <a:lvl2pPr marL="225308" indent="0">
              <a:buNone/>
              <a:defRPr sz="690"/>
            </a:lvl2pPr>
            <a:lvl3pPr marL="450616" indent="0">
              <a:buNone/>
              <a:defRPr sz="591"/>
            </a:lvl3pPr>
            <a:lvl4pPr marL="675924" indent="0">
              <a:buNone/>
              <a:defRPr sz="493"/>
            </a:lvl4pPr>
            <a:lvl5pPr marL="901233" indent="0">
              <a:buNone/>
              <a:defRPr sz="493"/>
            </a:lvl5pPr>
            <a:lvl6pPr marL="1126541" indent="0">
              <a:buNone/>
              <a:defRPr sz="493"/>
            </a:lvl6pPr>
            <a:lvl7pPr marL="1351849" indent="0">
              <a:buNone/>
              <a:defRPr sz="493"/>
            </a:lvl7pPr>
            <a:lvl8pPr marL="1577157" indent="0">
              <a:buNone/>
              <a:defRPr sz="493"/>
            </a:lvl8pPr>
            <a:lvl9pPr marL="1802465" indent="0">
              <a:buNone/>
              <a:defRPr sz="49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1FDA-95B3-468B-BE9D-7B05502192F6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5D81-89EB-4D89-A318-90A5B3FEC0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59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7" y="225319"/>
            <a:ext cx="2497585" cy="788617"/>
          </a:xfrm>
        </p:spPr>
        <p:txBody>
          <a:bodyPr anchor="b"/>
          <a:lstStyle>
            <a:lvl1pPr>
              <a:defRPr sz="157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92134" y="486627"/>
            <a:ext cx="3920311" cy="2401840"/>
          </a:xfrm>
        </p:spPr>
        <p:txBody>
          <a:bodyPr anchor="t"/>
          <a:lstStyle>
            <a:lvl1pPr marL="0" indent="0">
              <a:buNone/>
              <a:defRPr sz="1577"/>
            </a:lvl1pPr>
            <a:lvl2pPr marL="225308" indent="0">
              <a:buNone/>
              <a:defRPr sz="1380"/>
            </a:lvl2pPr>
            <a:lvl3pPr marL="450616" indent="0">
              <a:buNone/>
              <a:defRPr sz="1183"/>
            </a:lvl3pPr>
            <a:lvl4pPr marL="675924" indent="0">
              <a:buNone/>
              <a:defRPr sz="986"/>
            </a:lvl4pPr>
            <a:lvl5pPr marL="901233" indent="0">
              <a:buNone/>
              <a:defRPr sz="986"/>
            </a:lvl5pPr>
            <a:lvl6pPr marL="1126541" indent="0">
              <a:buNone/>
              <a:defRPr sz="986"/>
            </a:lvl6pPr>
            <a:lvl7pPr marL="1351849" indent="0">
              <a:buNone/>
              <a:defRPr sz="986"/>
            </a:lvl7pPr>
            <a:lvl8pPr marL="1577157" indent="0">
              <a:buNone/>
              <a:defRPr sz="986"/>
            </a:lvl8pPr>
            <a:lvl9pPr marL="1802465" indent="0">
              <a:buNone/>
              <a:defRPr sz="986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7" y="1013936"/>
            <a:ext cx="2497585" cy="1878443"/>
          </a:xfrm>
        </p:spPr>
        <p:txBody>
          <a:bodyPr/>
          <a:lstStyle>
            <a:lvl1pPr marL="0" indent="0">
              <a:buNone/>
              <a:defRPr sz="788"/>
            </a:lvl1pPr>
            <a:lvl2pPr marL="225308" indent="0">
              <a:buNone/>
              <a:defRPr sz="690"/>
            </a:lvl2pPr>
            <a:lvl3pPr marL="450616" indent="0">
              <a:buNone/>
              <a:defRPr sz="591"/>
            </a:lvl3pPr>
            <a:lvl4pPr marL="675924" indent="0">
              <a:buNone/>
              <a:defRPr sz="493"/>
            </a:lvl4pPr>
            <a:lvl5pPr marL="901233" indent="0">
              <a:buNone/>
              <a:defRPr sz="493"/>
            </a:lvl5pPr>
            <a:lvl6pPr marL="1126541" indent="0">
              <a:buNone/>
              <a:defRPr sz="493"/>
            </a:lvl6pPr>
            <a:lvl7pPr marL="1351849" indent="0">
              <a:buNone/>
              <a:defRPr sz="493"/>
            </a:lvl7pPr>
            <a:lvl8pPr marL="1577157" indent="0">
              <a:buNone/>
              <a:defRPr sz="493"/>
            </a:lvl8pPr>
            <a:lvl9pPr marL="1802465" indent="0">
              <a:buNone/>
              <a:defRPr sz="49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1FDA-95B3-468B-BE9D-7B05502192F6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5D81-89EB-4D89-A318-90A5B3FEC0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3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2388" y="179943"/>
            <a:ext cx="6679049" cy="653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388" y="899712"/>
            <a:ext cx="6679049" cy="214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388" y="3132563"/>
            <a:ext cx="1742361" cy="179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F1FDA-95B3-468B-BE9D-7B05502192F6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5142" y="3132563"/>
            <a:ext cx="2613541" cy="179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69076" y="3132563"/>
            <a:ext cx="1742361" cy="179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25D81-89EB-4D89-A318-90A5B3FEC0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90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0616" rtl="0" eaLnBrk="1" latinLnBrk="0" hangingPunct="1">
        <a:lnSpc>
          <a:spcPct val="90000"/>
        </a:lnSpc>
        <a:spcBef>
          <a:spcPct val="0"/>
        </a:spcBef>
        <a:buNone/>
        <a:defRPr kumimoji="1" sz="2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654" indent="-112654" algn="l" defTabSz="450616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kumimoji="1" sz="1380" kern="1200">
          <a:solidFill>
            <a:schemeClr val="tx1"/>
          </a:solidFill>
          <a:latin typeface="+mn-lt"/>
          <a:ea typeface="+mn-ea"/>
          <a:cs typeface="+mn-cs"/>
        </a:defRPr>
      </a:lvl1pPr>
      <a:lvl2pPr marL="337962" indent="-112654" algn="l" defTabSz="450616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kumimoji="1" sz="1183" kern="1200">
          <a:solidFill>
            <a:schemeClr val="tx1"/>
          </a:solidFill>
          <a:latin typeface="+mn-lt"/>
          <a:ea typeface="+mn-ea"/>
          <a:cs typeface="+mn-cs"/>
        </a:defRPr>
      </a:lvl2pPr>
      <a:lvl3pPr marL="563270" indent="-112654" algn="l" defTabSz="450616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kumimoji="1" sz="986" kern="1200">
          <a:solidFill>
            <a:schemeClr val="tx1"/>
          </a:solidFill>
          <a:latin typeface="+mn-lt"/>
          <a:ea typeface="+mn-ea"/>
          <a:cs typeface="+mn-cs"/>
        </a:defRPr>
      </a:lvl3pPr>
      <a:lvl4pPr marL="788579" indent="-112654" algn="l" defTabSz="450616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kumimoji="1" sz="887" kern="1200">
          <a:solidFill>
            <a:schemeClr val="tx1"/>
          </a:solidFill>
          <a:latin typeface="+mn-lt"/>
          <a:ea typeface="+mn-ea"/>
          <a:cs typeface="+mn-cs"/>
        </a:defRPr>
      </a:lvl4pPr>
      <a:lvl5pPr marL="1013887" indent="-112654" algn="l" defTabSz="450616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kumimoji="1" sz="887" kern="1200">
          <a:solidFill>
            <a:schemeClr val="tx1"/>
          </a:solidFill>
          <a:latin typeface="+mn-lt"/>
          <a:ea typeface="+mn-ea"/>
          <a:cs typeface="+mn-cs"/>
        </a:defRPr>
      </a:lvl5pPr>
      <a:lvl6pPr marL="1239195" indent="-112654" algn="l" defTabSz="450616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kumimoji="1" sz="887" kern="1200">
          <a:solidFill>
            <a:schemeClr val="tx1"/>
          </a:solidFill>
          <a:latin typeface="+mn-lt"/>
          <a:ea typeface="+mn-ea"/>
          <a:cs typeface="+mn-cs"/>
        </a:defRPr>
      </a:lvl6pPr>
      <a:lvl7pPr marL="1464503" indent="-112654" algn="l" defTabSz="450616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kumimoji="1" sz="887" kern="1200">
          <a:solidFill>
            <a:schemeClr val="tx1"/>
          </a:solidFill>
          <a:latin typeface="+mn-lt"/>
          <a:ea typeface="+mn-ea"/>
          <a:cs typeface="+mn-cs"/>
        </a:defRPr>
      </a:lvl7pPr>
      <a:lvl8pPr marL="1689811" indent="-112654" algn="l" defTabSz="450616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kumimoji="1" sz="887" kern="1200">
          <a:solidFill>
            <a:schemeClr val="tx1"/>
          </a:solidFill>
          <a:latin typeface="+mn-lt"/>
          <a:ea typeface="+mn-ea"/>
          <a:cs typeface="+mn-cs"/>
        </a:defRPr>
      </a:lvl8pPr>
      <a:lvl9pPr marL="1915119" indent="-112654" algn="l" defTabSz="450616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kumimoji="1" sz="8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0616" rtl="0" eaLnBrk="1" latinLnBrk="0" hangingPunct="1">
        <a:defRPr kumimoji="1" sz="887" kern="1200">
          <a:solidFill>
            <a:schemeClr val="tx1"/>
          </a:solidFill>
          <a:latin typeface="+mn-lt"/>
          <a:ea typeface="+mn-ea"/>
          <a:cs typeface="+mn-cs"/>
        </a:defRPr>
      </a:lvl1pPr>
      <a:lvl2pPr marL="225308" algn="l" defTabSz="450616" rtl="0" eaLnBrk="1" latinLnBrk="0" hangingPunct="1">
        <a:defRPr kumimoji="1" sz="887" kern="1200">
          <a:solidFill>
            <a:schemeClr val="tx1"/>
          </a:solidFill>
          <a:latin typeface="+mn-lt"/>
          <a:ea typeface="+mn-ea"/>
          <a:cs typeface="+mn-cs"/>
        </a:defRPr>
      </a:lvl2pPr>
      <a:lvl3pPr marL="450616" algn="l" defTabSz="450616" rtl="0" eaLnBrk="1" latinLnBrk="0" hangingPunct="1">
        <a:defRPr kumimoji="1" sz="887" kern="1200">
          <a:solidFill>
            <a:schemeClr val="tx1"/>
          </a:solidFill>
          <a:latin typeface="+mn-lt"/>
          <a:ea typeface="+mn-ea"/>
          <a:cs typeface="+mn-cs"/>
        </a:defRPr>
      </a:lvl3pPr>
      <a:lvl4pPr marL="675924" algn="l" defTabSz="450616" rtl="0" eaLnBrk="1" latinLnBrk="0" hangingPunct="1">
        <a:defRPr kumimoji="1" sz="887" kern="1200">
          <a:solidFill>
            <a:schemeClr val="tx1"/>
          </a:solidFill>
          <a:latin typeface="+mn-lt"/>
          <a:ea typeface="+mn-ea"/>
          <a:cs typeface="+mn-cs"/>
        </a:defRPr>
      </a:lvl4pPr>
      <a:lvl5pPr marL="901233" algn="l" defTabSz="450616" rtl="0" eaLnBrk="1" latinLnBrk="0" hangingPunct="1">
        <a:defRPr kumimoji="1" sz="887" kern="1200">
          <a:solidFill>
            <a:schemeClr val="tx1"/>
          </a:solidFill>
          <a:latin typeface="+mn-lt"/>
          <a:ea typeface="+mn-ea"/>
          <a:cs typeface="+mn-cs"/>
        </a:defRPr>
      </a:lvl5pPr>
      <a:lvl6pPr marL="1126541" algn="l" defTabSz="450616" rtl="0" eaLnBrk="1" latinLnBrk="0" hangingPunct="1">
        <a:defRPr kumimoji="1" sz="887" kern="1200">
          <a:solidFill>
            <a:schemeClr val="tx1"/>
          </a:solidFill>
          <a:latin typeface="+mn-lt"/>
          <a:ea typeface="+mn-ea"/>
          <a:cs typeface="+mn-cs"/>
        </a:defRPr>
      </a:lvl6pPr>
      <a:lvl7pPr marL="1351849" algn="l" defTabSz="450616" rtl="0" eaLnBrk="1" latinLnBrk="0" hangingPunct="1">
        <a:defRPr kumimoji="1" sz="887" kern="1200">
          <a:solidFill>
            <a:schemeClr val="tx1"/>
          </a:solidFill>
          <a:latin typeface="+mn-lt"/>
          <a:ea typeface="+mn-ea"/>
          <a:cs typeface="+mn-cs"/>
        </a:defRPr>
      </a:lvl7pPr>
      <a:lvl8pPr marL="1577157" algn="l" defTabSz="450616" rtl="0" eaLnBrk="1" latinLnBrk="0" hangingPunct="1">
        <a:defRPr kumimoji="1" sz="887" kern="1200">
          <a:solidFill>
            <a:schemeClr val="tx1"/>
          </a:solidFill>
          <a:latin typeface="+mn-lt"/>
          <a:ea typeface="+mn-ea"/>
          <a:cs typeface="+mn-cs"/>
        </a:defRPr>
      </a:lvl8pPr>
      <a:lvl9pPr marL="1802465" algn="l" defTabSz="450616" rtl="0" eaLnBrk="1" latinLnBrk="0" hangingPunct="1">
        <a:defRPr kumimoji="1" sz="8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/>
              <p:cNvSpPr txBox="1"/>
              <p:nvPr/>
            </p:nvSpPr>
            <p:spPr>
              <a:xfrm>
                <a:off x="7956969" y="3864532"/>
                <a:ext cx="1543013" cy="944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46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1846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846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𝑟</m:t>
                          </m:r>
                        </m:sub>
                      </m:sSub>
                      <m:r>
                        <a:rPr lang="en-US" altLang="ja-JP" sz="1846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 =101</m:t>
                      </m:r>
                    </m:oMath>
                  </m:oMathPara>
                </a14:m>
                <a:endParaRPr lang="en-US" altLang="ja-JP" sz="1846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846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𝑚</m:t>
                      </m:r>
                      <m:r>
                        <a:rPr lang="en-US" altLang="ja-JP" sz="1846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=65</m:t>
                      </m:r>
                    </m:oMath>
                  </m:oMathPara>
                </a14:m>
                <a:endParaRPr lang="en-US" altLang="ja-JP" sz="1846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846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𝑛</m:t>
                      </m:r>
                      <m:r>
                        <a:rPr lang="en-US" altLang="ja-JP" sz="1846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=10</m:t>
                      </m:r>
                    </m:oMath>
                  </m:oMathPara>
                </a14:m>
                <a:endParaRPr lang="en-US" altLang="ja-JP" sz="1846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5" name="テキスト ボックス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969" y="3864532"/>
                <a:ext cx="1543013" cy="944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/>
          <p:cNvSpPr/>
          <p:nvPr/>
        </p:nvSpPr>
        <p:spPr>
          <a:xfrm>
            <a:off x="-598743" y="4579569"/>
            <a:ext cx="5034649" cy="774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ja-JP" altLang="en-US" sz="1846" dirty="0">
                <a:latin typeface="メイリオ" panose="020B0604030504040204" pitchFamily="50" charset="-128"/>
                <a:ea typeface="メイリオ" panose="020B0604030504040204" pitchFamily="50" charset="-128"/>
                <a:cs typeface="Segoe UI" panose="020B0502040204020203" pitchFamily="34" charset="0"/>
              </a:rPr>
              <a:t>入力</a:t>
            </a:r>
            <a:r>
              <a:rPr lang="en-US" altLang="ja-JP" sz="1846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ja-JP" altLang="en-US" sz="1846" dirty="0">
                <a:latin typeface="メイリオ" panose="020B0604030504040204" pitchFamily="50" charset="-128"/>
                <a:ea typeface="メイリオ" panose="020B0604030504040204" pitchFamily="50" charset="-128"/>
                <a:cs typeface="Segoe UI" panose="020B0502040204020203" pitchFamily="34" charset="0"/>
              </a:rPr>
              <a:t>ピクセル毎の分光反射率スペクトル</a:t>
            </a:r>
            <a:r>
              <a:rPr lang="en-US" altLang="ja-JP" sz="1846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sz="1846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sz="739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ja-JP" altLang="en-US" sz="1846" dirty="0">
                <a:latin typeface="メイリオ" panose="020B0604030504040204" pitchFamily="50" charset="-128"/>
                <a:ea typeface="メイリオ" panose="020B0604030504040204" pitchFamily="50" charset="-128"/>
                <a:cs typeface="Segoe UI" panose="020B0502040204020203" pitchFamily="34" charset="0"/>
              </a:rPr>
              <a:t>出力</a:t>
            </a:r>
            <a:r>
              <a:rPr lang="en-US" altLang="ja-JP" sz="1846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: </a:t>
            </a:r>
            <a:r>
              <a:rPr lang="ja-JP" altLang="en-US" sz="1846" dirty="0">
                <a:latin typeface="メイリオ" panose="020B0604030504040204" pitchFamily="50" charset="-128"/>
                <a:ea typeface="メイリオ" panose="020B0604030504040204" pitchFamily="50" charset="-128"/>
                <a:cs typeface="Segoe UI" panose="020B0502040204020203" pitchFamily="34" charset="0"/>
              </a:rPr>
              <a:t>土の種類</a:t>
            </a:r>
            <a:endParaRPr lang="ja-JP" altLang="en-US" sz="932" dirty="0">
              <a:latin typeface="メイリオ" panose="020B0604030504040204" pitchFamily="50" charset="-128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grpSp>
        <p:nvGrpSpPr>
          <p:cNvPr id="92" name="グループ化 91"/>
          <p:cNvGrpSpPr/>
          <p:nvPr/>
        </p:nvGrpSpPr>
        <p:grpSpPr>
          <a:xfrm>
            <a:off x="1186634" y="-397662"/>
            <a:ext cx="2498956" cy="4417975"/>
            <a:chOff x="2747736" y="1270751"/>
            <a:chExt cx="2706713" cy="3259688"/>
          </a:xfrm>
        </p:grpSpPr>
        <p:grpSp>
          <p:nvGrpSpPr>
            <p:cNvPr id="93" name="グループ化 92"/>
            <p:cNvGrpSpPr/>
            <p:nvPr/>
          </p:nvGrpSpPr>
          <p:grpSpPr>
            <a:xfrm>
              <a:off x="2747736" y="2062941"/>
              <a:ext cx="2701762" cy="2467498"/>
              <a:chOff x="7993791" y="4170290"/>
              <a:chExt cx="2701762" cy="2467498"/>
            </a:xfrm>
          </p:grpSpPr>
          <p:pic>
            <p:nvPicPr>
              <p:cNvPr id="138" name="図 13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6803" y="4477788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139" name="図 13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6805" y="4400872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140" name="図 13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3791" y="4324672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141" name="図 14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6806" y="4241049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142" name="図 14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3791" y="4170290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</p:grpSp>
        <p:grpSp>
          <p:nvGrpSpPr>
            <p:cNvPr id="94" name="グループ化 93"/>
            <p:cNvGrpSpPr/>
            <p:nvPr/>
          </p:nvGrpSpPr>
          <p:grpSpPr>
            <a:xfrm>
              <a:off x="2751421" y="1270751"/>
              <a:ext cx="2703028" cy="2862682"/>
              <a:chOff x="2751421" y="1270751"/>
              <a:chExt cx="2703028" cy="2862682"/>
            </a:xfrm>
          </p:grpSpPr>
          <p:grpSp>
            <p:nvGrpSpPr>
              <p:cNvPr id="97" name="グループ化 96"/>
              <p:cNvGrpSpPr/>
              <p:nvPr/>
            </p:nvGrpSpPr>
            <p:grpSpPr>
              <a:xfrm>
                <a:off x="2751421" y="1665935"/>
                <a:ext cx="2701762" cy="2467498"/>
                <a:chOff x="7993791" y="4170290"/>
                <a:chExt cx="2701762" cy="2467498"/>
              </a:xfrm>
            </p:grpSpPr>
            <p:pic>
              <p:nvPicPr>
                <p:cNvPr id="133" name="図 13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3" y="4477788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134" name="図 13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5" y="4400872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135" name="図 13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3791" y="4324672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136" name="図 13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6" y="4241049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137" name="図 13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3791" y="4170290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</p:grpSp>
          <p:grpSp>
            <p:nvGrpSpPr>
              <p:cNvPr id="127" name="グループ化 126"/>
              <p:cNvGrpSpPr/>
              <p:nvPr/>
            </p:nvGrpSpPr>
            <p:grpSpPr>
              <a:xfrm>
                <a:off x="2752687" y="1270751"/>
                <a:ext cx="2701762" cy="2467498"/>
                <a:chOff x="7993791" y="4170290"/>
                <a:chExt cx="2701762" cy="2467498"/>
              </a:xfrm>
            </p:grpSpPr>
            <p:pic>
              <p:nvPicPr>
                <p:cNvPr id="128" name="図 12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3" y="4477788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129" name="図 1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5" y="4400872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130" name="図 12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3791" y="4324672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131" name="図 13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6" y="4241049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132" name="図 13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3791" y="4170290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</p:grpSp>
        </p:grpSp>
      </p:grpSp>
      <p:grpSp>
        <p:nvGrpSpPr>
          <p:cNvPr id="2" name="グループ化 1"/>
          <p:cNvGrpSpPr/>
          <p:nvPr/>
        </p:nvGrpSpPr>
        <p:grpSpPr>
          <a:xfrm>
            <a:off x="263449" y="135495"/>
            <a:ext cx="6965494" cy="3121033"/>
            <a:chOff x="-80798" y="-120132"/>
            <a:chExt cx="7544589" cy="3380508"/>
          </a:xfrm>
        </p:grpSpPr>
        <p:grpSp>
          <p:nvGrpSpPr>
            <p:cNvPr id="156" name="グループ化 155"/>
            <p:cNvGrpSpPr/>
            <p:nvPr/>
          </p:nvGrpSpPr>
          <p:grpSpPr>
            <a:xfrm>
              <a:off x="5011583" y="358871"/>
              <a:ext cx="2452208" cy="2765082"/>
              <a:chOff x="4236560" y="2005111"/>
              <a:chExt cx="2974348" cy="3075817"/>
            </a:xfrm>
          </p:grpSpPr>
          <p:sp>
            <p:nvSpPr>
              <p:cNvPr id="157" name="楕円 156"/>
              <p:cNvSpPr/>
              <p:nvPr/>
            </p:nvSpPr>
            <p:spPr>
              <a:xfrm>
                <a:off x="6626770" y="3197950"/>
                <a:ext cx="157655" cy="1576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932"/>
              </a:p>
            </p:txBody>
          </p:sp>
          <p:sp>
            <p:nvSpPr>
              <p:cNvPr id="158" name="楕円 157"/>
              <p:cNvSpPr/>
              <p:nvPr/>
            </p:nvSpPr>
            <p:spPr>
              <a:xfrm>
                <a:off x="5527557" y="3758431"/>
                <a:ext cx="78827" cy="7882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932"/>
              </a:p>
            </p:txBody>
          </p:sp>
          <p:sp>
            <p:nvSpPr>
              <p:cNvPr id="159" name="楕円 158"/>
              <p:cNvSpPr/>
              <p:nvPr/>
            </p:nvSpPr>
            <p:spPr>
              <a:xfrm>
                <a:off x="6674667" y="4015943"/>
                <a:ext cx="78827" cy="7882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932"/>
              </a:p>
            </p:txBody>
          </p:sp>
          <p:sp>
            <p:nvSpPr>
              <p:cNvPr id="160" name="楕円 159"/>
              <p:cNvSpPr/>
              <p:nvPr/>
            </p:nvSpPr>
            <p:spPr>
              <a:xfrm>
                <a:off x="5519624" y="4094770"/>
                <a:ext cx="78827" cy="7882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932"/>
              </a:p>
            </p:txBody>
          </p:sp>
          <p:sp>
            <p:nvSpPr>
              <p:cNvPr id="161" name="楕円 160"/>
              <p:cNvSpPr/>
              <p:nvPr/>
            </p:nvSpPr>
            <p:spPr>
              <a:xfrm>
                <a:off x="5491253" y="3422702"/>
                <a:ext cx="157655" cy="1576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932"/>
              </a:p>
            </p:txBody>
          </p:sp>
          <p:sp>
            <p:nvSpPr>
              <p:cNvPr id="162" name="楕円 161"/>
              <p:cNvSpPr/>
              <p:nvPr/>
            </p:nvSpPr>
            <p:spPr>
              <a:xfrm>
                <a:off x="5491252" y="3088380"/>
                <a:ext cx="157655" cy="1576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932"/>
              </a:p>
            </p:txBody>
          </p:sp>
          <p:sp>
            <p:nvSpPr>
              <p:cNvPr id="163" name="楕円 162"/>
              <p:cNvSpPr/>
              <p:nvPr/>
            </p:nvSpPr>
            <p:spPr>
              <a:xfrm>
                <a:off x="5492477" y="2753776"/>
                <a:ext cx="157655" cy="1576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932"/>
              </a:p>
            </p:txBody>
          </p:sp>
          <p:sp>
            <p:nvSpPr>
              <p:cNvPr id="164" name="楕円 163"/>
              <p:cNvSpPr/>
              <p:nvPr/>
            </p:nvSpPr>
            <p:spPr>
              <a:xfrm>
                <a:off x="5466149" y="4398690"/>
                <a:ext cx="157655" cy="1576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932"/>
              </a:p>
            </p:txBody>
          </p:sp>
          <p:sp>
            <p:nvSpPr>
              <p:cNvPr id="165" name="楕円 164"/>
              <p:cNvSpPr/>
              <p:nvPr/>
            </p:nvSpPr>
            <p:spPr>
              <a:xfrm>
                <a:off x="6636634" y="3519603"/>
                <a:ext cx="157655" cy="1576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932"/>
              </a:p>
            </p:txBody>
          </p:sp>
          <p:sp>
            <p:nvSpPr>
              <p:cNvPr id="166" name="楕円 165"/>
              <p:cNvSpPr/>
              <p:nvPr/>
            </p:nvSpPr>
            <p:spPr>
              <a:xfrm>
                <a:off x="6633453" y="4201622"/>
                <a:ext cx="157655" cy="1576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932"/>
              </a:p>
            </p:txBody>
          </p:sp>
          <p:sp>
            <p:nvSpPr>
              <p:cNvPr id="167" name="楕円 166"/>
              <p:cNvSpPr/>
              <p:nvPr/>
            </p:nvSpPr>
            <p:spPr>
              <a:xfrm>
                <a:off x="5524986" y="3926728"/>
                <a:ext cx="78827" cy="7882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932"/>
              </a:p>
            </p:txBody>
          </p:sp>
          <p:sp>
            <p:nvSpPr>
              <p:cNvPr id="168" name="楕円 167"/>
              <p:cNvSpPr/>
              <p:nvPr/>
            </p:nvSpPr>
            <p:spPr>
              <a:xfrm>
                <a:off x="6658815" y="3770007"/>
                <a:ext cx="78827" cy="7882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932"/>
              </a:p>
            </p:txBody>
          </p:sp>
          <p:sp>
            <p:nvSpPr>
              <p:cNvPr id="169" name="楕円 168"/>
              <p:cNvSpPr/>
              <p:nvPr/>
            </p:nvSpPr>
            <p:spPr>
              <a:xfrm>
                <a:off x="6674667" y="3899625"/>
                <a:ext cx="78827" cy="7882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932"/>
              </a:p>
            </p:txBody>
          </p:sp>
          <p:cxnSp>
            <p:nvCxnSpPr>
              <p:cNvPr id="170" name="直線コネクタ 169"/>
              <p:cNvCxnSpPr>
                <a:stCxn id="163" idx="6"/>
                <a:endCxn id="157" idx="2"/>
              </p:cNvCxnSpPr>
              <p:nvPr/>
            </p:nvCxnSpPr>
            <p:spPr>
              <a:xfrm>
                <a:off x="5650132" y="2832604"/>
                <a:ext cx="976638" cy="4441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>
                <a:stCxn id="162" idx="6"/>
                <a:endCxn id="157" idx="2"/>
              </p:cNvCxnSpPr>
              <p:nvPr/>
            </p:nvCxnSpPr>
            <p:spPr>
              <a:xfrm>
                <a:off x="5648907" y="3167208"/>
                <a:ext cx="977863" cy="1095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コネクタ 171"/>
              <p:cNvCxnSpPr>
                <a:stCxn id="164" idx="6"/>
                <a:endCxn id="157" idx="2"/>
              </p:cNvCxnSpPr>
              <p:nvPr/>
            </p:nvCxnSpPr>
            <p:spPr>
              <a:xfrm flipV="1">
                <a:off x="5623804" y="3276778"/>
                <a:ext cx="1002966" cy="12007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コネクタ 172"/>
              <p:cNvCxnSpPr>
                <a:stCxn id="161" idx="6"/>
                <a:endCxn id="157" idx="2"/>
              </p:cNvCxnSpPr>
              <p:nvPr/>
            </p:nvCxnSpPr>
            <p:spPr>
              <a:xfrm flipV="1">
                <a:off x="5648908" y="3276778"/>
                <a:ext cx="977862" cy="2247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" name="グループ化 173"/>
              <p:cNvGrpSpPr/>
              <p:nvPr/>
            </p:nvGrpSpPr>
            <p:grpSpPr>
              <a:xfrm>
                <a:off x="4437431" y="2514714"/>
                <a:ext cx="166789" cy="2566214"/>
                <a:chOff x="3015973" y="2897477"/>
                <a:chExt cx="166789" cy="2566214"/>
              </a:xfrm>
            </p:grpSpPr>
            <p:sp>
              <p:nvSpPr>
                <p:cNvPr id="199" name="正方形/長方形 198"/>
                <p:cNvSpPr/>
                <p:nvPr/>
              </p:nvSpPr>
              <p:spPr>
                <a:xfrm>
                  <a:off x="3025107" y="3032234"/>
                  <a:ext cx="157655" cy="1576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932"/>
                </a:p>
              </p:txBody>
            </p:sp>
            <p:sp>
              <p:nvSpPr>
                <p:cNvPr id="200" name="正方形/長方形 199"/>
                <p:cNvSpPr/>
                <p:nvPr/>
              </p:nvSpPr>
              <p:spPr>
                <a:xfrm>
                  <a:off x="3025104" y="2897477"/>
                  <a:ext cx="157655" cy="1576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932"/>
                </a:p>
              </p:txBody>
            </p:sp>
            <p:sp>
              <p:nvSpPr>
                <p:cNvPr id="201" name="正方形/長方形 200"/>
                <p:cNvSpPr/>
                <p:nvPr/>
              </p:nvSpPr>
              <p:spPr>
                <a:xfrm>
                  <a:off x="3025106" y="3195144"/>
                  <a:ext cx="157655" cy="1576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932"/>
                </a:p>
              </p:txBody>
            </p:sp>
            <p:sp>
              <p:nvSpPr>
                <p:cNvPr id="202" name="正方形/長方形 201"/>
                <p:cNvSpPr/>
                <p:nvPr/>
              </p:nvSpPr>
              <p:spPr>
                <a:xfrm>
                  <a:off x="3025105" y="3358054"/>
                  <a:ext cx="157655" cy="1576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932"/>
                </a:p>
              </p:txBody>
            </p:sp>
            <p:sp>
              <p:nvSpPr>
                <p:cNvPr id="203" name="正方形/長方形 202"/>
                <p:cNvSpPr/>
                <p:nvPr/>
              </p:nvSpPr>
              <p:spPr>
                <a:xfrm>
                  <a:off x="3022656" y="4999326"/>
                  <a:ext cx="157655" cy="1576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932"/>
                </a:p>
              </p:txBody>
            </p:sp>
            <p:sp>
              <p:nvSpPr>
                <p:cNvPr id="204" name="正方形/長方形 203"/>
                <p:cNvSpPr/>
                <p:nvPr/>
              </p:nvSpPr>
              <p:spPr>
                <a:xfrm>
                  <a:off x="3015973" y="5147054"/>
                  <a:ext cx="157655" cy="1576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932"/>
                </a:p>
              </p:txBody>
            </p:sp>
            <p:sp>
              <p:nvSpPr>
                <p:cNvPr id="205" name="正方形/長方形 204"/>
                <p:cNvSpPr/>
                <p:nvPr/>
              </p:nvSpPr>
              <p:spPr>
                <a:xfrm>
                  <a:off x="3022656" y="5306036"/>
                  <a:ext cx="157655" cy="1576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932"/>
                </a:p>
              </p:txBody>
            </p:sp>
            <p:cxnSp>
              <p:nvCxnSpPr>
                <p:cNvPr id="206" name="直線コネクタ 205"/>
                <p:cNvCxnSpPr/>
                <p:nvPr/>
              </p:nvCxnSpPr>
              <p:spPr>
                <a:xfrm>
                  <a:off x="3182760" y="3526220"/>
                  <a:ext cx="0" cy="148366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線コネクタ 206"/>
                <p:cNvCxnSpPr/>
                <p:nvPr/>
              </p:nvCxnSpPr>
              <p:spPr>
                <a:xfrm>
                  <a:off x="3025105" y="3515709"/>
                  <a:ext cx="0" cy="148366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5" name="直線コネクタ 174"/>
              <p:cNvCxnSpPr>
                <a:stCxn id="201" idx="3"/>
                <a:endCxn id="163" idx="2"/>
              </p:cNvCxnSpPr>
              <p:nvPr/>
            </p:nvCxnSpPr>
            <p:spPr>
              <a:xfrm flipV="1">
                <a:off x="4604219" y="2832604"/>
                <a:ext cx="888258" cy="586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/>
              <p:cNvCxnSpPr>
                <a:stCxn id="202" idx="3"/>
                <a:endCxn id="163" idx="2"/>
              </p:cNvCxnSpPr>
              <p:nvPr/>
            </p:nvCxnSpPr>
            <p:spPr>
              <a:xfrm flipV="1">
                <a:off x="4604218" y="2832604"/>
                <a:ext cx="888259" cy="2215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コネクタ 176"/>
              <p:cNvCxnSpPr>
                <a:stCxn id="199" idx="3"/>
                <a:endCxn id="163" idx="2"/>
              </p:cNvCxnSpPr>
              <p:nvPr/>
            </p:nvCxnSpPr>
            <p:spPr>
              <a:xfrm>
                <a:off x="4604220" y="2728299"/>
                <a:ext cx="888257" cy="1043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コネクタ 177"/>
              <p:cNvCxnSpPr>
                <a:stCxn id="200" idx="3"/>
                <a:endCxn id="163" idx="2"/>
              </p:cNvCxnSpPr>
              <p:nvPr/>
            </p:nvCxnSpPr>
            <p:spPr>
              <a:xfrm>
                <a:off x="4604217" y="2593542"/>
                <a:ext cx="888260" cy="2390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コネクタ 178"/>
              <p:cNvCxnSpPr>
                <a:stCxn id="204" idx="3"/>
                <a:endCxn id="163" idx="2"/>
              </p:cNvCxnSpPr>
              <p:nvPr/>
            </p:nvCxnSpPr>
            <p:spPr>
              <a:xfrm flipV="1">
                <a:off x="4595086" y="2832603"/>
                <a:ext cx="897392" cy="20105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線コネクタ 179"/>
              <p:cNvCxnSpPr>
                <a:stCxn id="205" idx="3"/>
                <a:endCxn id="163" idx="2"/>
              </p:cNvCxnSpPr>
              <p:nvPr/>
            </p:nvCxnSpPr>
            <p:spPr>
              <a:xfrm flipV="1">
                <a:off x="4601769" y="2832604"/>
                <a:ext cx="890708" cy="21694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コネクタ 180"/>
              <p:cNvCxnSpPr>
                <a:stCxn id="203" idx="3"/>
                <a:endCxn id="163" idx="2"/>
              </p:cNvCxnSpPr>
              <p:nvPr/>
            </p:nvCxnSpPr>
            <p:spPr>
              <a:xfrm flipV="1">
                <a:off x="4601769" y="2832604"/>
                <a:ext cx="890708" cy="1862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楕円 181"/>
              <p:cNvSpPr/>
              <p:nvPr/>
            </p:nvSpPr>
            <p:spPr>
              <a:xfrm>
                <a:off x="5460596" y="4698240"/>
                <a:ext cx="157655" cy="1576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932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3" name="テキスト ボックス 182"/>
                  <p:cNvSpPr txBox="1"/>
                  <p:nvPr/>
                </p:nvSpPr>
                <p:spPr>
                  <a:xfrm>
                    <a:off x="4236560" y="2005111"/>
                    <a:ext cx="651167" cy="4820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216" i="1" dirty="0"/>
                  </a:p>
                </p:txBody>
              </p:sp>
            </mc:Choice>
            <mc:Fallback>
              <p:sp>
                <p:nvSpPr>
                  <p:cNvPr id="183" name="テキスト ボックス 1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6560" y="2005111"/>
                    <a:ext cx="651167" cy="48207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4" name="テキスト ボックス 183"/>
              <p:cNvSpPr txBox="1"/>
              <p:nvPr/>
            </p:nvSpPr>
            <p:spPr>
              <a:xfrm>
                <a:off x="5314843" y="2083073"/>
                <a:ext cx="510067" cy="48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i="1" dirty="0"/>
                  <a:t>m</a:t>
                </a:r>
                <a:endParaRPr lang="ja-JP" altLang="en-US" sz="2000" i="1" dirty="0"/>
              </a:p>
            </p:txBody>
          </p:sp>
          <p:sp>
            <p:nvSpPr>
              <p:cNvPr id="185" name="テキスト ボックス 184"/>
              <p:cNvSpPr txBox="1"/>
              <p:nvPr/>
            </p:nvSpPr>
            <p:spPr>
              <a:xfrm>
                <a:off x="6071157" y="2431771"/>
                <a:ext cx="1139751" cy="48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i="1" dirty="0"/>
                  <a:t>n</a:t>
                </a:r>
                <a:r>
                  <a:rPr lang="en-US" altLang="ja-JP" sz="2000" dirty="0"/>
                  <a:t> class</a:t>
                </a:r>
                <a:endParaRPr lang="ja-JP" altLang="en-US" sz="2000" dirty="0"/>
              </a:p>
            </p:txBody>
          </p:sp>
          <p:cxnSp>
            <p:nvCxnSpPr>
              <p:cNvPr id="186" name="直線コネクタ 185"/>
              <p:cNvCxnSpPr>
                <a:stCxn id="182" idx="6"/>
                <a:endCxn id="157" idx="2"/>
              </p:cNvCxnSpPr>
              <p:nvPr/>
            </p:nvCxnSpPr>
            <p:spPr>
              <a:xfrm flipV="1">
                <a:off x="5618251" y="3276778"/>
                <a:ext cx="1008519" cy="15002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コネクタ 186"/>
              <p:cNvCxnSpPr>
                <a:stCxn id="205" idx="3"/>
                <a:endCxn id="182" idx="2"/>
              </p:cNvCxnSpPr>
              <p:nvPr/>
            </p:nvCxnSpPr>
            <p:spPr>
              <a:xfrm flipV="1">
                <a:off x="4601769" y="4777068"/>
                <a:ext cx="858827" cy="2250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コネクタ 187"/>
              <p:cNvCxnSpPr>
                <a:stCxn id="203" idx="3"/>
                <a:endCxn id="182" idx="2"/>
              </p:cNvCxnSpPr>
              <p:nvPr/>
            </p:nvCxnSpPr>
            <p:spPr>
              <a:xfrm>
                <a:off x="4601769" y="4695391"/>
                <a:ext cx="858827" cy="816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コネクタ 188"/>
              <p:cNvCxnSpPr>
                <a:stCxn id="202" idx="3"/>
                <a:endCxn id="182" idx="2"/>
              </p:cNvCxnSpPr>
              <p:nvPr/>
            </p:nvCxnSpPr>
            <p:spPr>
              <a:xfrm>
                <a:off x="4604218" y="3054119"/>
                <a:ext cx="856378" cy="17229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コネクタ 189"/>
              <p:cNvCxnSpPr>
                <a:stCxn id="201" idx="3"/>
                <a:endCxn id="182" idx="2"/>
              </p:cNvCxnSpPr>
              <p:nvPr/>
            </p:nvCxnSpPr>
            <p:spPr>
              <a:xfrm>
                <a:off x="4604219" y="2891209"/>
                <a:ext cx="856377" cy="188585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/>
              <p:cNvCxnSpPr>
                <a:stCxn id="199" idx="3"/>
                <a:endCxn id="182" idx="2"/>
              </p:cNvCxnSpPr>
              <p:nvPr/>
            </p:nvCxnSpPr>
            <p:spPr>
              <a:xfrm>
                <a:off x="4604220" y="2728299"/>
                <a:ext cx="856376" cy="20487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コネクタ 191"/>
              <p:cNvCxnSpPr>
                <a:stCxn id="200" idx="3"/>
                <a:endCxn id="182" idx="2"/>
              </p:cNvCxnSpPr>
              <p:nvPr/>
            </p:nvCxnSpPr>
            <p:spPr>
              <a:xfrm>
                <a:off x="4604217" y="2593542"/>
                <a:ext cx="856379" cy="21835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コネクタ 192"/>
              <p:cNvCxnSpPr>
                <a:stCxn id="204" idx="3"/>
                <a:endCxn id="182" idx="2"/>
              </p:cNvCxnSpPr>
              <p:nvPr/>
            </p:nvCxnSpPr>
            <p:spPr>
              <a:xfrm flipV="1">
                <a:off x="4595086" y="4777067"/>
                <a:ext cx="865511" cy="660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コネクタ 193"/>
              <p:cNvCxnSpPr>
                <a:stCxn id="163" idx="6"/>
                <a:endCxn id="166" idx="2"/>
              </p:cNvCxnSpPr>
              <p:nvPr/>
            </p:nvCxnSpPr>
            <p:spPr>
              <a:xfrm>
                <a:off x="5650132" y="2832604"/>
                <a:ext cx="983321" cy="14478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コネクタ 194"/>
              <p:cNvCxnSpPr>
                <a:stCxn id="182" idx="6"/>
                <a:endCxn id="166" idx="2"/>
              </p:cNvCxnSpPr>
              <p:nvPr/>
            </p:nvCxnSpPr>
            <p:spPr>
              <a:xfrm flipV="1">
                <a:off x="5618251" y="4280450"/>
                <a:ext cx="1015202" cy="4966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コネクタ 195"/>
              <p:cNvCxnSpPr>
                <a:stCxn id="161" idx="6"/>
                <a:endCxn id="166" idx="2"/>
              </p:cNvCxnSpPr>
              <p:nvPr/>
            </p:nvCxnSpPr>
            <p:spPr>
              <a:xfrm>
                <a:off x="5648908" y="3501530"/>
                <a:ext cx="984545" cy="7789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コネクタ 196"/>
              <p:cNvCxnSpPr>
                <a:stCxn id="162" idx="6"/>
                <a:endCxn id="166" idx="2"/>
              </p:cNvCxnSpPr>
              <p:nvPr/>
            </p:nvCxnSpPr>
            <p:spPr>
              <a:xfrm>
                <a:off x="5648907" y="3167208"/>
                <a:ext cx="984546" cy="11132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コネクタ 197"/>
              <p:cNvCxnSpPr>
                <a:stCxn id="164" idx="6"/>
                <a:endCxn id="166" idx="2"/>
              </p:cNvCxnSpPr>
              <p:nvPr/>
            </p:nvCxnSpPr>
            <p:spPr>
              <a:xfrm flipV="1">
                <a:off x="5623804" y="4280450"/>
                <a:ext cx="1009649" cy="1970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グループ化 144"/>
            <p:cNvGrpSpPr/>
            <p:nvPr/>
          </p:nvGrpSpPr>
          <p:grpSpPr>
            <a:xfrm>
              <a:off x="-80798" y="171128"/>
              <a:ext cx="4917141" cy="3089248"/>
              <a:chOff x="460470" y="1743193"/>
              <a:chExt cx="4917141" cy="3089248"/>
            </a:xfrm>
          </p:grpSpPr>
          <p:cxnSp>
            <p:nvCxnSpPr>
              <p:cNvPr id="146" name="直線矢印コネクタ 145"/>
              <p:cNvCxnSpPr/>
              <p:nvPr/>
            </p:nvCxnSpPr>
            <p:spPr>
              <a:xfrm>
                <a:off x="894439" y="2814913"/>
                <a:ext cx="0" cy="20175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正方形/長方形 146"/>
              <p:cNvSpPr/>
              <p:nvPr/>
            </p:nvSpPr>
            <p:spPr>
              <a:xfrm>
                <a:off x="4890823" y="2355329"/>
                <a:ext cx="363228" cy="433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X</a:t>
                </a:r>
                <a:endPara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正方形/長方形 147"/>
              <p:cNvSpPr/>
              <p:nvPr/>
            </p:nvSpPr>
            <p:spPr>
              <a:xfrm>
                <a:off x="1304987" y="1743193"/>
                <a:ext cx="352810" cy="433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Y</a:t>
                </a:r>
                <a:endPara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460470" y="3452773"/>
                <a:ext cx="358020" cy="433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Z</a:t>
                </a:r>
                <a:endPara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endParaRPr>
              </a:p>
            </p:txBody>
          </p:sp>
          <p:cxnSp>
            <p:nvCxnSpPr>
              <p:cNvPr id="150" name="直線矢印コネクタ 149"/>
              <p:cNvCxnSpPr/>
              <p:nvPr/>
            </p:nvCxnSpPr>
            <p:spPr>
              <a:xfrm flipV="1">
                <a:off x="879427" y="2796722"/>
                <a:ext cx="4498184" cy="181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矢印コネクタ 150"/>
              <p:cNvCxnSpPr/>
              <p:nvPr/>
            </p:nvCxnSpPr>
            <p:spPr>
              <a:xfrm flipV="1">
                <a:off x="879427" y="1871874"/>
                <a:ext cx="1102079" cy="9406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フローチャート: データ 78"/>
            <p:cNvSpPr/>
            <p:nvPr/>
          </p:nvSpPr>
          <p:spPr>
            <a:xfrm>
              <a:off x="2177549" y="873852"/>
              <a:ext cx="278742" cy="50888"/>
            </a:xfrm>
            <a:prstGeom prst="flowChartInputOutpu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932"/>
            </a:p>
          </p:txBody>
        </p:sp>
        <p:sp>
          <p:nvSpPr>
            <p:cNvPr id="22" name="下カーブ矢印 21"/>
            <p:cNvSpPr/>
            <p:nvPr/>
          </p:nvSpPr>
          <p:spPr>
            <a:xfrm rot="21202284">
              <a:off x="2265990" y="-120132"/>
              <a:ext cx="2944907" cy="609643"/>
            </a:xfrm>
            <a:prstGeom prst="curvedDownArrow">
              <a:avLst>
                <a:gd name="adj1" fmla="val 6128"/>
                <a:gd name="adj2" fmla="val 18245"/>
                <a:gd name="adj3" fmla="val 2118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932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49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33</Words>
  <Application>Microsoft Office PowerPoint</Application>
  <PresentationFormat>ユーザー設定</PresentationFormat>
  <Paragraphs>15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メイリオ</vt:lpstr>
      <vt:lpstr>游ゴシック</vt:lpstr>
      <vt:lpstr>游ゴシック Light</vt:lpstr>
      <vt:lpstr>Arial</vt:lpstr>
      <vt:lpstr>Calibri</vt:lpstr>
      <vt:lpstr>Calibri Light</vt:lpstr>
      <vt:lpstr>Cambria Math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4</cp:revision>
  <dcterms:created xsi:type="dcterms:W3CDTF">2019-12-16T10:20:41Z</dcterms:created>
  <dcterms:modified xsi:type="dcterms:W3CDTF">2020-01-18T03:50:44Z</dcterms:modified>
</cp:coreProperties>
</file>