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741988" cy="7258050"/>
  <p:notesSz cx="6858000" cy="9144000"/>
  <p:defaultTextStyle>
    <a:defPPr>
      <a:defRPr lang="ja-JP"/>
    </a:defPPr>
    <a:lvl1pPr marL="0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1pPr>
    <a:lvl2pPr marL="31190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2pPr>
    <a:lvl3pPr marL="62381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3pPr>
    <a:lvl4pPr marL="93572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4pPr>
    <a:lvl5pPr marL="124763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5pPr>
    <a:lvl6pPr marL="155954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6pPr>
    <a:lvl7pPr marL="187145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7pPr>
    <a:lvl8pPr marL="218336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8pPr>
    <a:lvl9pPr marL="2495276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434" autoAdjust="0"/>
  </p:normalViewPr>
  <p:slideViewPr>
    <p:cSldViewPr snapToGrid="0">
      <p:cViewPr varScale="1">
        <p:scale>
          <a:sx n="65" d="100"/>
          <a:sy n="65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49" y="1187834"/>
            <a:ext cx="4880690" cy="2526877"/>
          </a:xfrm>
        </p:spPr>
        <p:txBody>
          <a:bodyPr anchor="b"/>
          <a:lstStyle>
            <a:lvl1pPr algn="ctr"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749" y="3812157"/>
            <a:ext cx="4306491" cy="1752348"/>
          </a:xfrm>
        </p:spPr>
        <p:txBody>
          <a:bodyPr/>
          <a:lstStyle>
            <a:lvl1pPr marL="0" indent="0" algn="ctr">
              <a:buNone/>
              <a:defRPr sz="1507"/>
            </a:lvl1pPr>
            <a:lvl2pPr marL="287122" indent="0" algn="ctr">
              <a:buNone/>
              <a:defRPr sz="1256"/>
            </a:lvl2pPr>
            <a:lvl3pPr marL="574243" indent="0" algn="ctr">
              <a:buNone/>
              <a:defRPr sz="1130"/>
            </a:lvl3pPr>
            <a:lvl4pPr marL="861365" indent="0" algn="ctr">
              <a:buNone/>
              <a:defRPr sz="1005"/>
            </a:lvl4pPr>
            <a:lvl5pPr marL="1148486" indent="0" algn="ctr">
              <a:buNone/>
              <a:defRPr sz="1005"/>
            </a:lvl5pPr>
            <a:lvl6pPr marL="1435608" indent="0" algn="ctr">
              <a:buNone/>
              <a:defRPr sz="1005"/>
            </a:lvl6pPr>
            <a:lvl7pPr marL="1722730" indent="0" algn="ctr">
              <a:buNone/>
              <a:defRPr sz="1005"/>
            </a:lvl7pPr>
            <a:lvl8pPr marL="2009851" indent="0" algn="ctr">
              <a:buNone/>
              <a:defRPr sz="1005"/>
            </a:lvl8pPr>
            <a:lvl9pPr marL="2296973" indent="0" algn="ctr">
              <a:buNone/>
              <a:defRPr sz="100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1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9111" y="386424"/>
            <a:ext cx="1238116" cy="61508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762" y="386424"/>
            <a:ext cx="3642574" cy="61508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4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71" y="1809474"/>
            <a:ext cx="4952465" cy="3019147"/>
          </a:xfrm>
        </p:spPr>
        <p:txBody>
          <a:bodyPr anchor="b"/>
          <a:lstStyle>
            <a:lvl1pPr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71" y="4857183"/>
            <a:ext cx="4952465" cy="1587698"/>
          </a:xfrm>
        </p:spPr>
        <p:txBody>
          <a:bodyPr/>
          <a:lstStyle>
            <a:lvl1pPr marL="0" indent="0">
              <a:buNone/>
              <a:defRPr sz="1507">
                <a:solidFill>
                  <a:schemeClr val="tx1"/>
                </a:solidFill>
              </a:defRPr>
            </a:lvl1pPr>
            <a:lvl2pPr marL="28712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2pPr>
            <a:lvl3pPr marL="574243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136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48486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35608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2273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09851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296973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4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762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6881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386425"/>
            <a:ext cx="4952465" cy="14028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10" y="1779231"/>
            <a:ext cx="2429130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10" y="2651205"/>
            <a:ext cx="2429130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6882" y="1779231"/>
            <a:ext cx="2441093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6882" y="2651205"/>
            <a:ext cx="2441093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4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093" y="1045026"/>
            <a:ext cx="2906881" cy="5157920"/>
          </a:xfrm>
        </p:spPr>
        <p:txBody>
          <a:bodyPr/>
          <a:lstStyle>
            <a:lvl1pPr>
              <a:defRPr sz="2010"/>
            </a:lvl1pPr>
            <a:lvl2pPr>
              <a:defRPr sz="1758"/>
            </a:lvl2pPr>
            <a:lvl3pPr>
              <a:defRPr sz="1507"/>
            </a:lvl3pPr>
            <a:lvl4pPr>
              <a:defRPr sz="1256"/>
            </a:lvl4pPr>
            <a:lvl5pPr>
              <a:defRPr sz="1256"/>
            </a:lvl5pPr>
            <a:lvl6pPr>
              <a:defRPr sz="1256"/>
            </a:lvl6pPr>
            <a:lvl7pPr>
              <a:defRPr sz="1256"/>
            </a:lvl7pPr>
            <a:lvl8pPr>
              <a:defRPr sz="1256"/>
            </a:lvl8pPr>
            <a:lvl9pPr>
              <a:defRPr sz="12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8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1093" y="1045026"/>
            <a:ext cx="2906881" cy="5157920"/>
          </a:xfrm>
        </p:spPr>
        <p:txBody>
          <a:bodyPr anchor="t"/>
          <a:lstStyle>
            <a:lvl1pPr marL="0" indent="0">
              <a:buNone/>
              <a:defRPr sz="2010"/>
            </a:lvl1pPr>
            <a:lvl2pPr marL="287122" indent="0">
              <a:buNone/>
              <a:defRPr sz="1758"/>
            </a:lvl2pPr>
            <a:lvl3pPr marL="574243" indent="0">
              <a:buNone/>
              <a:defRPr sz="1507"/>
            </a:lvl3pPr>
            <a:lvl4pPr marL="861365" indent="0">
              <a:buNone/>
              <a:defRPr sz="1256"/>
            </a:lvl4pPr>
            <a:lvl5pPr marL="1148486" indent="0">
              <a:buNone/>
              <a:defRPr sz="1256"/>
            </a:lvl5pPr>
            <a:lvl6pPr marL="1435608" indent="0">
              <a:buNone/>
              <a:defRPr sz="1256"/>
            </a:lvl6pPr>
            <a:lvl7pPr marL="1722730" indent="0">
              <a:buNone/>
              <a:defRPr sz="1256"/>
            </a:lvl7pPr>
            <a:lvl8pPr marL="2009851" indent="0">
              <a:buNone/>
              <a:defRPr sz="1256"/>
            </a:lvl8pPr>
            <a:lvl9pPr marL="2296973" indent="0">
              <a:buNone/>
              <a:defRPr sz="12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762" y="386425"/>
            <a:ext cx="4952465" cy="1402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2" y="1932120"/>
            <a:ext cx="4952465" cy="460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4762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2034" y="6727139"/>
            <a:ext cx="1937921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5279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3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4243" rtl="0" eaLnBrk="1" latinLnBrk="0" hangingPunct="1">
        <a:lnSpc>
          <a:spcPct val="90000"/>
        </a:lnSpc>
        <a:spcBef>
          <a:spcPct val="0"/>
        </a:spcBef>
        <a:buNone/>
        <a:defRPr kumimoji="1" sz="2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61" indent="-143561" algn="l" defTabSz="574243" rtl="0" eaLnBrk="1" latinLnBrk="0" hangingPunct="1">
        <a:lnSpc>
          <a:spcPct val="90000"/>
        </a:lnSpc>
        <a:spcBef>
          <a:spcPts val="628"/>
        </a:spcBef>
        <a:buFont typeface="Arial" panose="020B0604020202020204" pitchFamily="34" charset="0"/>
        <a:buChar char="•"/>
        <a:defRPr kumimoji="1"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3068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507" kern="1200">
          <a:solidFill>
            <a:schemeClr val="tx1"/>
          </a:solidFill>
          <a:latin typeface="+mn-lt"/>
          <a:ea typeface="+mn-ea"/>
          <a:cs typeface="+mn-cs"/>
        </a:defRPr>
      </a:lvl2pPr>
      <a:lvl3pPr marL="71780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256" kern="1200">
          <a:solidFill>
            <a:schemeClr val="tx1"/>
          </a:solidFill>
          <a:latin typeface="+mn-lt"/>
          <a:ea typeface="+mn-ea"/>
          <a:cs typeface="+mn-cs"/>
        </a:defRPr>
      </a:lvl3pPr>
      <a:lvl4pPr marL="1004926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2047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79169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6290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5341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4053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7122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424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1365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8486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5608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273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9851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697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0" y="13646"/>
            <a:ext cx="5742739" cy="7227380"/>
            <a:chOff x="3556739" y="-165094"/>
            <a:chExt cx="5742739" cy="7227380"/>
          </a:xfrm>
        </p:grpSpPr>
        <p:sp>
          <p:nvSpPr>
            <p:cNvPr id="66" name="角丸四角形 65"/>
            <p:cNvSpPr/>
            <p:nvPr/>
          </p:nvSpPr>
          <p:spPr>
            <a:xfrm>
              <a:off x="3556739" y="747586"/>
              <a:ext cx="5742739" cy="1174156"/>
            </a:xfrm>
            <a:prstGeom prst="roundRect">
              <a:avLst>
                <a:gd name="adj" fmla="val 1148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556739" y="2553240"/>
              <a:ext cx="5742739" cy="3581073"/>
            </a:xfrm>
            <a:prstGeom prst="roundRect">
              <a:avLst>
                <a:gd name="adj" fmla="val 473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コンテンツ プレースホルダー 2"/>
            <p:cNvSpPr txBox="1">
              <a:spLocks/>
            </p:cNvSpPr>
            <p:nvPr/>
          </p:nvSpPr>
          <p:spPr>
            <a:xfrm>
              <a:off x="4434377" y="-165094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序章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altLang="ja-JP" sz="900" dirty="0"/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>
            <a:xfrm>
              <a:off x="4433535" y="3842312"/>
              <a:ext cx="3996994" cy="1004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含水比の推定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コンテンツ プレースホルダー 2"/>
            <p:cNvSpPr txBox="1">
              <a:spLocks/>
            </p:cNvSpPr>
            <p:nvPr/>
          </p:nvSpPr>
          <p:spPr>
            <a:xfrm>
              <a:off x="4433535" y="830322"/>
              <a:ext cx="3996994" cy="100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コーン指数推定の原理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>
            <a:xfrm>
              <a:off x="4433535" y="2663286"/>
              <a:ext cx="3996994" cy="100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</a:t>
              </a:r>
              <a:r>
                <a:rPr lang="ja-JP" altLang="en-US" sz="200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土の種類の識別</a:t>
              </a:r>
              <a:endParaRPr lang="en-US" altLang="ja-JP" sz="900" dirty="0"/>
            </a:p>
          </p:txBody>
        </p: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4434377" y="6756286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結論</a:t>
              </a:r>
              <a:endParaRPr lang="en-US" altLang="ja-JP" sz="9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3738933" y="2271121"/>
              <a:ext cx="2430954" cy="3371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提案手法</a:t>
              </a:r>
              <a:r>
                <a:rPr lang="en-US" altLang="ja-JP" sz="2001" dirty="0">
                  <a:solidFill>
                    <a:schemeClr val="tx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+</a:t>
              </a:r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検証実験</a:t>
              </a: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3742336" y="447354"/>
              <a:ext cx="1999280" cy="338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提案手法の原理</a:t>
              </a:r>
            </a:p>
          </p:txBody>
        </p:sp>
        <p:sp>
          <p:nvSpPr>
            <p:cNvPr id="28" name="コンテンツ プレースホルダー 2"/>
            <p:cNvSpPr txBox="1">
              <a:spLocks/>
            </p:cNvSpPr>
            <p:nvPr/>
          </p:nvSpPr>
          <p:spPr>
            <a:xfrm>
              <a:off x="4433535" y="5021731"/>
              <a:ext cx="3996994" cy="1004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土の種類と含水比を用いた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>
            <a:stCxn id="6" idx="2"/>
            <a:endCxn id="9" idx="0"/>
          </p:cNvCxnSpPr>
          <p:nvPr/>
        </p:nvCxnSpPr>
        <p:spPr>
          <a:xfrm flipH="1">
            <a:off x="2875293" y="319646"/>
            <a:ext cx="842" cy="689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2"/>
            <a:endCxn id="10" idx="0"/>
          </p:cNvCxnSpPr>
          <p:nvPr/>
        </p:nvCxnSpPr>
        <p:spPr>
          <a:xfrm>
            <a:off x="2875293" y="2013462"/>
            <a:ext cx="0" cy="828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0" idx="2"/>
            <a:endCxn id="8" idx="0"/>
          </p:cNvCxnSpPr>
          <p:nvPr/>
        </p:nvCxnSpPr>
        <p:spPr>
          <a:xfrm>
            <a:off x="2875293" y="3846426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" idx="2"/>
            <a:endCxn id="28" idx="0"/>
          </p:cNvCxnSpPr>
          <p:nvPr/>
        </p:nvCxnSpPr>
        <p:spPr>
          <a:xfrm>
            <a:off x="2875293" y="5025845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28" idx="2"/>
            <a:endCxn id="12" idx="0"/>
          </p:cNvCxnSpPr>
          <p:nvPr/>
        </p:nvCxnSpPr>
        <p:spPr>
          <a:xfrm>
            <a:off x="2875293" y="6205264"/>
            <a:ext cx="842" cy="729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44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15</cp:revision>
  <dcterms:created xsi:type="dcterms:W3CDTF">2019-12-11T09:36:38Z</dcterms:created>
  <dcterms:modified xsi:type="dcterms:W3CDTF">2020-01-27T05:27:16Z</dcterms:modified>
</cp:coreProperties>
</file>