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5040313" cy="3419475"/>
  <p:notesSz cx="6858000" cy="9144000"/>
  <p:defaultTextStyle>
    <a:defPPr>
      <a:defRPr lang="ja-JP"/>
    </a:defPPr>
    <a:lvl1pPr marL="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1pPr>
    <a:lvl2pPr marL="255882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2pPr>
    <a:lvl3pPr marL="511767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3pPr>
    <a:lvl4pPr marL="76764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4pPr>
    <a:lvl5pPr marL="1023531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5pPr>
    <a:lvl6pPr marL="1279415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6pPr>
    <a:lvl7pPr marL="153529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7pPr>
    <a:lvl8pPr marL="179118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8pPr>
    <a:lvl9pPr marL="2047064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mauchi\Study\Analysis_Data\&#20104;&#20633;&#23455;&#39443;_3&#65288;2019.7.16-7.17&#65289;\&#20998;&#20809;&#21453;&#23556;&#29575;&#31639;&#20986;_1&#22238;&#30446;&#65288;&#20301;&#32622;&#25351;&#23450;&#12420;&#12426;&#30452;&#12375;&#652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Mi_屋外!$H$1</c:f>
              <c:strCache>
                <c:ptCount val="1"/>
                <c:pt idx="0">
                  <c:v>NIR（900-1700nm） - 560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exp"/>
            <c:forward val="15"/>
            <c:backward val="1"/>
            <c:dispRSqr val="1"/>
            <c:dispEq val="1"/>
            <c:trendlineLbl>
              <c:layout>
                <c:manualLayout>
                  <c:x val="1.3011373578302713E-2"/>
                  <c:y val="-0.600299598034493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sz="1800" baseline="0" dirty="0"/>
                      <a:t>y = 72.833e</a:t>
                    </a:r>
                    <a:r>
                      <a:rPr lang="en-US" altLang="ja-JP" sz="1800" baseline="30000" dirty="0"/>
                      <a:t>-0.434x</a:t>
                    </a:r>
                    <a:r>
                      <a:rPr lang="en-US" altLang="ja-JP" sz="1800" baseline="0" dirty="0"/>
                      <a:t/>
                    </a:r>
                    <a:br>
                      <a:rPr lang="en-US" altLang="ja-JP" sz="1800" baseline="0" dirty="0"/>
                    </a:br>
                    <a:r>
                      <a:rPr lang="en-US" altLang="ja-JP" sz="1800" baseline="0" dirty="0"/>
                      <a:t>R² = 0.9328</a:t>
                    </a:r>
                    <a:endParaRPr lang="en-US" altLang="ja-JP" sz="18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Mi_屋外!$H$2:$H$16</c:f>
              <c:numCache>
                <c:formatCode>General</c:formatCode>
                <c:ptCount val="15"/>
                <c:pt idx="0">
                  <c:v>5.1332492647006402</c:v>
                </c:pt>
                <c:pt idx="1">
                  <c:v>4.8377972406404677</c:v>
                </c:pt>
                <c:pt idx="2">
                  <c:v>4.5503362320584495</c:v>
                </c:pt>
                <c:pt idx="3">
                  <c:v>4.2560734273121898</c:v>
                </c:pt>
                <c:pt idx="4">
                  <c:v>3.9942303531415813</c:v>
                </c:pt>
                <c:pt idx="5">
                  <c:v>2.4429840269702936</c:v>
                </c:pt>
                <c:pt idx="6">
                  <c:v>2.3354172269772988</c:v>
                </c:pt>
                <c:pt idx="7">
                  <c:v>2.2304670040828976</c:v>
                </c:pt>
                <c:pt idx="8">
                  <c:v>2.1057218671996019</c:v>
                </c:pt>
                <c:pt idx="9">
                  <c:v>1.9366367475205704</c:v>
                </c:pt>
                <c:pt idx="10">
                  <c:v>1.8285027852090963</c:v>
                </c:pt>
                <c:pt idx="11">
                  <c:v>1.7548462355137227</c:v>
                </c:pt>
                <c:pt idx="12">
                  <c:v>1.6665358751026982</c:v>
                </c:pt>
                <c:pt idx="13">
                  <c:v>1.5938170300350247</c:v>
                </c:pt>
                <c:pt idx="14">
                  <c:v>1.465925275676587</c:v>
                </c:pt>
              </c:numCache>
            </c:numRef>
          </c:xVal>
          <c:yVal>
            <c:numRef>
              <c:f>Mi_屋外!$G$2:$G$16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59-4CEE-B554-1B439774A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4098912"/>
        <c:axId val="28410473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Mi_屋外!$I$1</c15:sqref>
                        </c15:formulaRef>
                      </c:ext>
                    </c:extLst>
                    <c:strCache>
                      <c:ptCount val="1"/>
                      <c:pt idx="0">
                        <c:v>NIR（900-1700nm） - 671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Mi_屋外!$I$2:$I$16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4.2120755375580909E-3</c:v>
                      </c:pt>
                      <c:pt idx="1">
                        <c:v>1.1429049373389011E-3</c:v>
                      </c:pt>
                      <c:pt idx="2">
                        <c:v>-1.6322852337763982E-3</c:v>
                      </c:pt>
                      <c:pt idx="3">
                        <c:v>-4.4726074404008165E-3</c:v>
                      </c:pt>
                      <c:pt idx="4">
                        <c:v>-7.3724340760827067E-3</c:v>
                      </c:pt>
                      <c:pt idx="5">
                        <c:v>-8.1165009503372937E-3</c:v>
                      </c:pt>
                      <c:pt idx="6">
                        <c:v>-9.0062878969433963E-3</c:v>
                      </c:pt>
                      <c:pt idx="7">
                        <c:v>-9.7892901683638983E-3</c:v>
                      </c:pt>
                      <c:pt idx="8">
                        <c:v>-1.0921177701852691E-2</c:v>
                      </c:pt>
                      <c:pt idx="9">
                        <c:v>-1.1875992768428087E-2</c:v>
                      </c:pt>
                      <c:pt idx="10">
                        <c:v>-4.4818530572052068E-3</c:v>
                      </c:pt>
                      <c:pt idx="11">
                        <c:v>-5.1376855729966947E-3</c:v>
                      </c:pt>
                      <c:pt idx="12">
                        <c:v>-5.7765928006172917E-3</c:v>
                      </c:pt>
                      <c:pt idx="13">
                        <c:v>-6.6567331061560958E-3</c:v>
                      </c:pt>
                      <c:pt idx="14">
                        <c:v>-7.2876723082180017E-3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Mi_屋外!$G$2:$G$16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6559-4CEE-B554-1B439774ABB7}"/>
                  </c:ext>
                </c:extLst>
              </c15:ser>
            </c15:filteredScatterSeries>
          </c:ext>
        </c:extLst>
      </c:scatterChart>
      <c:valAx>
        <c:axId val="284098912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4104736"/>
        <c:crosses val="autoZero"/>
        <c:crossBetween val="midCat"/>
        <c:majorUnit val="2"/>
      </c:valAx>
      <c:valAx>
        <c:axId val="284104736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84098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59623"/>
            <a:ext cx="428426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796016"/>
            <a:ext cx="378023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6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82055"/>
            <a:ext cx="1086817" cy="289784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82055"/>
            <a:ext cx="3197449" cy="28978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52495"/>
            <a:ext cx="434727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288358"/>
            <a:ext cx="434727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/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2056"/>
            <a:ext cx="4347270" cy="6609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38246"/>
            <a:ext cx="2132288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249058"/>
            <a:ext cx="2132288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38246"/>
            <a:ext cx="2142790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249058"/>
            <a:ext cx="2142790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1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92342"/>
            <a:ext cx="2551658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92342"/>
            <a:ext cx="2551658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82056"/>
            <a:ext cx="434727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10277"/>
            <a:ext cx="434727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169348"/>
            <a:ext cx="1701106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kumimoji="1"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kumimoji="1"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49367" y="-314356"/>
            <a:ext cx="4910554" cy="3771088"/>
            <a:chOff x="49367" y="-314356"/>
            <a:chExt cx="4910554" cy="3771088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49367" y="-314356"/>
              <a:ext cx="3665864" cy="3771088"/>
              <a:chOff x="49367" y="-314356"/>
              <a:chExt cx="3665864" cy="3771088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632610" y="3118178"/>
                <a:ext cx="2082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分光反射率の差 </a:t>
                </a:r>
                <a:r>
                  <a:rPr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[%]</a:t>
                </a:r>
                <a:endPara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16200000">
                <a:off x="-412298" y="1389812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含水比 </a:t>
                </a:r>
                <a:r>
                  <a:rPr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[%]</a:t>
                </a:r>
                <a:endPara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2451746" y="-31435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800" dirty="0" err="1" smtClean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Mi</a:t>
                </a:r>
                <a:endParaRPr lang="ja-JP" altLang="en-US" sz="1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graphicFrame>
          <p:nvGraphicFramePr>
            <p:cNvPr id="16" name="グラフ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0881440"/>
                </p:ext>
              </p:extLst>
            </p:nvPr>
          </p:nvGraphicFramePr>
          <p:xfrm>
            <a:off x="387921" y="0"/>
            <a:ext cx="4572000" cy="31181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31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8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21</cp:revision>
  <dcterms:created xsi:type="dcterms:W3CDTF">2019-02-20T21:17:08Z</dcterms:created>
  <dcterms:modified xsi:type="dcterms:W3CDTF">2020-01-25T08:52:25Z</dcterms:modified>
</cp:coreProperties>
</file>