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29025" cy="3024188"/>
  <p:notesSz cx="6858000" cy="9144000"/>
  <p:defaultTextStyle>
    <a:defPPr>
      <a:defRPr lang="ja-JP"/>
    </a:defPPr>
    <a:lvl1pPr marL="0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1pPr>
    <a:lvl2pPr marL="235595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2pPr>
    <a:lvl3pPr marL="471188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3pPr>
    <a:lvl4pPr marL="706783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4pPr>
    <a:lvl5pPr marL="942376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5pPr>
    <a:lvl6pPr marL="1177971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6pPr>
    <a:lvl7pPr marL="1413566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7pPr>
    <a:lvl8pPr marL="1649159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8pPr>
    <a:lvl9pPr marL="1884754" algn="l" defTabSz="471188" rtl="0" eaLnBrk="1" latinLnBrk="0" hangingPunct="1">
      <a:defRPr kumimoji="1" sz="9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6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082910674220408E-2"/>
          <c:y val="0.15053399122807018"/>
          <c:w val="0.37416450309315685"/>
          <c:h val="0.661109375"/>
        </c:manualLayout>
      </c:layout>
      <c:scatterChart>
        <c:scatterStyle val="lineMarker"/>
        <c:varyColors val="0"/>
        <c:ser>
          <c:idx val="0"/>
          <c:order val="0"/>
          <c:tx>
            <c:v>粘性土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Sheet1!$BN$130:$BN$138</c:f>
              <c:numCache>
                <c:formatCode>General</c:formatCode>
                <c:ptCount val="9"/>
                <c:pt idx="0">
                  <c:v>-0.05</c:v>
                </c:pt>
                <c:pt idx="1">
                  <c:v>0.05</c:v>
                </c:pt>
                <c:pt idx="2">
                  <c:v>0.7</c:v>
                </c:pt>
                <c:pt idx="3">
                  <c:v>0.95</c:v>
                </c:pt>
                <c:pt idx="4">
                  <c:v>1.25</c:v>
                </c:pt>
                <c:pt idx="5">
                  <c:v>1.25</c:v>
                </c:pt>
                <c:pt idx="6">
                  <c:v>1.65</c:v>
                </c:pt>
                <c:pt idx="7">
                  <c:v>1.7</c:v>
                </c:pt>
                <c:pt idx="8">
                  <c:v>1.95</c:v>
                </c:pt>
              </c:numCache>
            </c:numRef>
          </c:xVal>
          <c:yVal>
            <c:numRef>
              <c:f>Sheet1!$BO$130:$BO$138</c:f>
              <c:numCache>
                <c:formatCode>General</c:formatCode>
                <c:ptCount val="9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70-4272-9C25-AB2E87DAA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97184"/>
        <c:axId val="67332411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線形（Mi_真値）×安全率1.3</c:v>
                </c:tx>
                <c:spPr>
                  <a:ln w="19050" cap="rnd">
                    <a:solidFill>
                      <a:srgbClr val="FF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dPt>
                  <c:idx val="2"/>
                  <c:marker>
                    <c:symbol val="none"/>
                  </c:marker>
                  <c:bubble3D val="0"/>
                  <c:extLst>
                    <c:ext xmlns:c16="http://schemas.microsoft.com/office/drawing/2014/chart" uri="{C3380CC4-5D6E-409C-BE32-E72D297353CC}">
                      <c16:uniqueId val="{00000001-5170-4272-9C25-AB2E87DAAB97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Sheet1!$BN$130:$BN$138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-0.05</c:v>
                      </c:pt>
                      <c:pt idx="1">
                        <c:v>0.05</c:v>
                      </c:pt>
                      <c:pt idx="2">
                        <c:v>0.7</c:v>
                      </c:pt>
                      <c:pt idx="3">
                        <c:v>0.95</c:v>
                      </c:pt>
                      <c:pt idx="4">
                        <c:v>1.25</c:v>
                      </c:pt>
                      <c:pt idx="5">
                        <c:v>1.25</c:v>
                      </c:pt>
                      <c:pt idx="6">
                        <c:v>1.65</c:v>
                      </c:pt>
                      <c:pt idx="7">
                        <c:v>1.7</c:v>
                      </c:pt>
                      <c:pt idx="8">
                        <c:v>1.95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Sheet1!$BR$130:$BR$138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57.075342465753423</c:v>
                      </c:pt>
                      <c:pt idx="1">
                        <c:v>54.841220423412196</c:v>
                      </c:pt>
                      <c:pt idx="2">
                        <c:v>40.319427148194272</c:v>
                      </c:pt>
                      <c:pt idx="3">
                        <c:v>34.73412204234122</c:v>
                      </c:pt>
                      <c:pt idx="4">
                        <c:v>28.031755915317557</c:v>
                      </c:pt>
                      <c:pt idx="5">
                        <c:v>28.031755915317557</c:v>
                      </c:pt>
                      <c:pt idx="6">
                        <c:v>19.095267745952679</c:v>
                      </c:pt>
                      <c:pt idx="7">
                        <c:v>17.978206724782069</c:v>
                      </c:pt>
                      <c:pt idx="8">
                        <c:v>12.392901618929017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5170-4272-9C25-AB2E87DAAB97}"/>
                  </c:ext>
                </c:extLst>
              </c15:ser>
            </c15:filteredScatterSeries>
          </c:ext>
        </c:extLst>
      </c:scatterChart>
      <c:valAx>
        <c:axId val="8769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3324112"/>
        <c:crosses val="autoZero"/>
        <c:crossBetween val="midCat"/>
        <c:majorUnit val="1"/>
      </c:valAx>
      <c:valAx>
        <c:axId val="67332411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69718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45325655707644036"/>
          <c:y val="0.3231575879997341"/>
          <c:w val="0.5432159894325187"/>
          <c:h val="0.33515624999999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0.07087</cdr:x>
      <cdr:y>0.06511</cdr:y>
    </cdr:from>
    <cdr:to>
      <cdr:x>0.49374</cdr:x>
      <cdr:y>0.92592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516016" y="196851"/>
          <a:ext cx="3079261" cy="260252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  <cdr:relSizeAnchor xmlns:cdr="http://schemas.openxmlformats.org/drawingml/2006/chartDrawing">
    <cdr:from>
      <cdr:x>0.72724</cdr:x>
      <cdr:y>0.43042</cdr:y>
    </cdr:from>
    <cdr:to>
      <cdr:x>0.94443</cdr:x>
      <cdr:y>0.70781</cdr:y>
    </cdr:to>
    <cdr:sp macro="" textlink="">
      <cdr:nvSpPr>
        <cdr:cNvPr id="4" name="正方形/長方形 3"/>
        <cdr:cNvSpPr/>
      </cdr:nvSpPr>
      <cdr:spPr>
        <a:xfrm xmlns:a="http://schemas.openxmlformats.org/drawingml/2006/main">
          <a:off x="2771731" y="1366580"/>
          <a:ext cx="827774" cy="88071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  <cdr:relSizeAnchor xmlns:cdr="http://schemas.openxmlformats.org/drawingml/2006/chartDrawing">
    <cdr:from>
      <cdr:x>0.51241</cdr:x>
      <cdr:y>0.33077</cdr:y>
    </cdr:from>
    <cdr:to>
      <cdr:x>0.61704</cdr:x>
      <cdr:y>0.45637</cdr:y>
    </cdr:to>
    <cdr:sp macro="" textlink="">
      <cdr:nvSpPr>
        <cdr:cNvPr id="5" name="正方形/長方形 4"/>
        <cdr:cNvSpPr/>
      </cdr:nvSpPr>
      <cdr:spPr>
        <a:xfrm xmlns:a="http://schemas.openxmlformats.org/drawingml/2006/main">
          <a:off x="1952950" y="1050205"/>
          <a:ext cx="398772" cy="39877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  <cdr:relSizeAnchor xmlns:cdr="http://schemas.openxmlformats.org/drawingml/2006/chartDrawing">
    <cdr:from>
      <cdr:x>0.55985</cdr:x>
      <cdr:y>0.3907</cdr:y>
    </cdr:from>
    <cdr:to>
      <cdr:x>0.57713</cdr:x>
      <cdr:y>0.41145</cdr:y>
    </cdr:to>
    <cdr:sp macro="" textlink="">
      <cdr:nvSpPr>
        <cdr:cNvPr id="3" name="楕円 2"/>
        <cdr:cNvSpPr/>
      </cdr:nvSpPr>
      <cdr:spPr>
        <a:xfrm xmlns:a="http://schemas.openxmlformats.org/drawingml/2006/main">
          <a:off x="2133754" y="1240473"/>
          <a:ext cx="65868" cy="65868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77" y="494931"/>
            <a:ext cx="3084671" cy="1052865"/>
          </a:xfrm>
        </p:spPr>
        <p:txBody>
          <a:bodyPr anchor="b"/>
          <a:lstStyle>
            <a:lvl1pPr algn="ctr">
              <a:defRPr sz="23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28" y="1588399"/>
            <a:ext cx="2721769" cy="730145"/>
          </a:xfrm>
        </p:spPr>
        <p:txBody>
          <a:bodyPr/>
          <a:lstStyle>
            <a:lvl1pPr marL="0" indent="0" algn="ctr">
              <a:buNone/>
              <a:defRPr sz="953"/>
            </a:lvl1pPr>
            <a:lvl2pPr marL="181463" indent="0" algn="ctr">
              <a:buNone/>
              <a:defRPr sz="794"/>
            </a:lvl2pPr>
            <a:lvl3pPr marL="362925" indent="0" algn="ctr">
              <a:buNone/>
              <a:defRPr sz="714"/>
            </a:lvl3pPr>
            <a:lvl4pPr marL="544388" indent="0" algn="ctr">
              <a:buNone/>
              <a:defRPr sz="635"/>
            </a:lvl4pPr>
            <a:lvl5pPr marL="725851" indent="0" algn="ctr">
              <a:buNone/>
              <a:defRPr sz="635"/>
            </a:lvl5pPr>
            <a:lvl6pPr marL="907313" indent="0" algn="ctr">
              <a:buNone/>
              <a:defRPr sz="635"/>
            </a:lvl6pPr>
            <a:lvl7pPr marL="1088776" indent="0" algn="ctr">
              <a:buNone/>
              <a:defRPr sz="635"/>
            </a:lvl7pPr>
            <a:lvl8pPr marL="1270239" indent="0" algn="ctr">
              <a:buNone/>
              <a:defRPr sz="635"/>
            </a:lvl8pPr>
            <a:lvl9pPr marL="1451701" indent="0" algn="ctr">
              <a:buNone/>
              <a:defRPr sz="63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50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7021" y="161010"/>
            <a:ext cx="782509" cy="25628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496" y="161010"/>
            <a:ext cx="2302163" cy="25628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95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06" y="753948"/>
            <a:ext cx="3130034" cy="1257978"/>
          </a:xfrm>
        </p:spPr>
        <p:txBody>
          <a:bodyPr anchor="b"/>
          <a:lstStyle>
            <a:lvl1pPr>
              <a:defRPr sz="23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06" y="2023827"/>
            <a:ext cx="3130034" cy="661541"/>
          </a:xfrm>
        </p:spPr>
        <p:txBody>
          <a:bodyPr/>
          <a:lstStyle>
            <a:lvl1pPr marL="0" indent="0">
              <a:buNone/>
              <a:defRPr sz="953">
                <a:solidFill>
                  <a:schemeClr val="tx1"/>
                </a:solidFill>
              </a:defRPr>
            </a:lvl1pPr>
            <a:lvl2pPr marL="181463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2pPr>
            <a:lvl3pPr marL="36292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3pPr>
            <a:lvl4pPr marL="544388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4pPr>
            <a:lvl5pPr marL="725851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5pPr>
            <a:lvl6pPr marL="907313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6pPr>
            <a:lvl7pPr marL="1088776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7pPr>
            <a:lvl8pPr marL="1270239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8pPr>
            <a:lvl9pPr marL="1451701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1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495" y="805050"/>
            <a:ext cx="1542336" cy="19188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7194" y="805050"/>
            <a:ext cx="1542336" cy="19188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65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68" y="161010"/>
            <a:ext cx="3130034" cy="5845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969" y="741346"/>
            <a:ext cx="1535247" cy="363322"/>
          </a:xfrm>
        </p:spPr>
        <p:txBody>
          <a:bodyPr anchor="b"/>
          <a:lstStyle>
            <a:lvl1pPr marL="0" indent="0">
              <a:buNone/>
              <a:defRPr sz="953" b="1"/>
            </a:lvl1pPr>
            <a:lvl2pPr marL="181463" indent="0">
              <a:buNone/>
              <a:defRPr sz="794" b="1"/>
            </a:lvl2pPr>
            <a:lvl3pPr marL="362925" indent="0">
              <a:buNone/>
              <a:defRPr sz="714" b="1"/>
            </a:lvl3pPr>
            <a:lvl4pPr marL="544388" indent="0">
              <a:buNone/>
              <a:defRPr sz="635" b="1"/>
            </a:lvl4pPr>
            <a:lvl5pPr marL="725851" indent="0">
              <a:buNone/>
              <a:defRPr sz="635" b="1"/>
            </a:lvl5pPr>
            <a:lvl6pPr marL="907313" indent="0">
              <a:buNone/>
              <a:defRPr sz="635" b="1"/>
            </a:lvl6pPr>
            <a:lvl7pPr marL="1088776" indent="0">
              <a:buNone/>
              <a:defRPr sz="635" b="1"/>
            </a:lvl7pPr>
            <a:lvl8pPr marL="1270239" indent="0">
              <a:buNone/>
              <a:defRPr sz="635" b="1"/>
            </a:lvl8pPr>
            <a:lvl9pPr marL="1451701" indent="0">
              <a:buNone/>
              <a:defRPr sz="63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69" y="1104669"/>
            <a:ext cx="1535247" cy="1624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7194" y="741346"/>
            <a:ext cx="1542808" cy="363322"/>
          </a:xfrm>
        </p:spPr>
        <p:txBody>
          <a:bodyPr anchor="b"/>
          <a:lstStyle>
            <a:lvl1pPr marL="0" indent="0">
              <a:buNone/>
              <a:defRPr sz="953" b="1"/>
            </a:lvl1pPr>
            <a:lvl2pPr marL="181463" indent="0">
              <a:buNone/>
              <a:defRPr sz="794" b="1"/>
            </a:lvl2pPr>
            <a:lvl3pPr marL="362925" indent="0">
              <a:buNone/>
              <a:defRPr sz="714" b="1"/>
            </a:lvl3pPr>
            <a:lvl4pPr marL="544388" indent="0">
              <a:buNone/>
              <a:defRPr sz="635" b="1"/>
            </a:lvl4pPr>
            <a:lvl5pPr marL="725851" indent="0">
              <a:buNone/>
              <a:defRPr sz="635" b="1"/>
            </a:lvl5pPr>
            <a:lvl6pPr marL="907313" indent="0">
              <a:buNone/>
              <a:defRPr sz="635" b="1"/>
            </a:lvl6pPr>
            <a:lvl7pPr marL="1088776" indent="0">
              <a:buNone/>
              <a:defRPr sz="635" b="1"/>
            </a:lvl7pPr>
            <a:lvl8pPr marL="1270239" indent="0">
              <a:buNone/>
              <a:defRPr sz="635" b="1"/>
            </a:lvl8pPr>
            <a:lvl9pPr marL="1451701" indent="0">
              <a:buNone/>
              <a:defRPr sz="63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7194" y="1104669"/>
            <a:ext cx="1542808" cy="1624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1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1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2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68" y="201612"/>
            <a:ext cx="1170455" cy="705644"/>
          </a:xfrm>
        </p:spPr>
        <p:txBody>
          <a:bodyPr anchor="b"/>
          <a:lstStyle>
            <a:lvl1pPr>
              <a:defRPr sz="127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808" y="435428"/>
            <a:ext cx="1837194" cy="2149134"/>
          </a:xfrm>
        </p:spPr>
        <p:txBody>
          <a:bodyPr/>
          <a:lstStyle>
            <a:lvl1pPr>
              <a:defRPr sz="1270"/>
            </a:lvl1pPr>
            <a:lvl2pPr>
              <a:defRPr sz="1111"/>
            </a:lvl2pPr>
            <a:lvl3pPr>
              <a:defRPr sz="953"/>
            </a:lvl3pPr>
            <a:lvl4pPr>
              <a:defRPr sz="794"/>
            </a:lvl4pPr>
            <a:lvl5pPr>
              <a:defRPr sz="794"/>
            </a:lvl5pPr>
            <a:lvl6pPr>
              <a:defRPr sz="794"/>
            </a:lvl6pPr>
            <a:lvl7pPr>
              <a:defRPr sz="794"/>
            </a:lvl7pPr>
            <a:lvl8pPr>
              <a:defRPr sz="794"/>
            </a:lvl8pPr>
            <a:lvl9pPr>
              <a:defRPr sz="7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968" y="907256"/>
            <a:ext cx="1170455" cy="1680805"/>
          </a:xfrm>
        </p:spPr>
        <p:txBody>
          <a:bodyPr/>
          <a:lstStyle>
            <a:lvl1pPr marL="0" indent="0">
              <a:buNone/>
              <a:defRPr sz="635"/>
            </a:lvl1pPr>
            <a:lvl2pPr marL="181463" indent="0">
              <a:buNone/>
              <a:defRPr sz="556"/>
            </a:lvl2pPr>
            <a:lvl3pPr marL="362925" indent="0">
              <a:buNone/>
              <a:defRPr sz="476"/>
            </a:lvl3pPr>
            <a:lvl4pPr marL="544388" indent="0">
              <a:buNone/>
              <a:defRPr sz="397"/>
            </a:lvl4pPr>
            <a:lvl5pPr marL="725851" indent="0">
              <a:buNone/>
              <a:defRPr sz="397"/>
            </a:lvl5pPr>
            <a:lvl6pPr marL="907313" indent="0">
              <a:buNone/>
              <a:defRPr sz="397"/>
            </a:lvl6pPr>
            <a:lvl7pPr marL="1088776" indent="0">
              <a:buNone/>
              <a:defRPr sz="397"/>
            </a:lvl7pPr>
            <a:lvl8pPr marL="1270239" indent="0">
              <a:buNone/>
              <a:defRPr sz="397"/>
            </a:lvl8pPr>
            <a:lvl9pPr marL="1451701" indent="0">
              <a:buNone/>
              <a:defRPr sz="3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62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68" y="201612"/>
            <a:ext cx="1170455" cy="705644"/>
          </a:xfrm>
        </p:spPr>
        <p:txBody>
          <a:bodyPr anchor="b"/>
          <a:lstStyle>
            <a:lvl1pPr>
              <a:defRPr sz="127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2808" y="435428"/>
            <a:ext cx="1837194" cy="2149134"/>
          </a:xfrm>
        </p:spPr>
        <p:txBody>
          <a:bodyPr anchor="t"/>
          <a:lstStyle>
            <a:lvl1pPr marL="0" indent="0">
              <a:buNone/>
              <a:defRPr sz="1270"/>
            </a:lvl1pPr>
            <a:lvl2pPr marL="181463" indent="0">
              <a:buNone/>
              <a:defRPr sz="1111"/>
            </a:lvl2pPr>
            <a:lvl3pPr marL="362925" indent="0">
              <a:buNone/>
              <a:defRPr sz="953"/>
            </a:lvl3pPr>
            <a:lvl4pPr marL="544388" indent="0">
              <a:buNone/>
              <a:defRPr sz="794"/>
            </a:lvl4pPr>
            <a:lvl5pPr marL="725851" indent="0">
              <a:buNone/>
              <a:defRPr sz="794"/>
            </a:lvl5pPr>
            <a:lvl6pPr marL="907313" indent="0">
              <a:buNone/>
              <a:defRPr sz="794"/>
            </a:lvl6pPr>
            <a:lvl7pPr marL="1088776" indent="0">
              <a:buNone/>
              <a:defRPr sz="794"/>
            </a:lvl7pPr>
            <a:lvl8pPr marL="1270239" indent="0">
              <a:buNone/>
              <a:defRPr sz="794"/>
            </a:lvl8pPr>
            <a:lvl9pPr marL="1451701" indent="0">
              <a:buNone/>
              <a:defRPr sz="79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968" y="907256"/>
            <a:ext cx="1170455" cy="1680805"/>
          </a:xfrm>
        </p:spPr>
        <p:txBody>
          <a:bodyPr/>
          <a:lstStyle>
            <a:lvl1pPr marL="0" indent="0">
              <a:buNone/>
              <a:defRPr sz="635"/>
            </a:lvl1pPr>
            <a:lvl2pPr marL="181463" indent="0">
              <a:buNone/>
              <a:defRPr sz="556"/>
            </a:lvl2pPr>
            <a:lvl3pPr marL="362925" indent="0">
              <a:buNone/>
              <a:defRPr sz="476"/>
            </a:lvl3pPr>
            <a:lvl4pPr marL="544388" indent="0">
              <a:buNone/>
              <a:defRPr sz="397"/>
            </a:lvl4pPr>
            <a:lvl5pPr marL="725851" indent="0">
              <a:buNone/>
              <a:defRPr sz="397"/>
            </a:lvl5pPr>
            <a:lvl6pPr marL="907313" indent="0">
              <a:buNone/>
              <a:defRPr sz="397"/>
            </a:lvl6pPr>
            <a:lvl7pPr marL="1088776" indent="0">
              <a:buNone/>
              <a:defRPr sz="397"/>
            </a:lvl7pPr>
            <a:lvl8pPr marL="1270239" indent="0">
              <a:buNone/>
              <a:defRPr sz="397"/>
            </a:lvl8pPr>
            <a:lvl9pPr marL="1451701" indent="0">
              <a:buNone/>
              <a:defRPr sz="3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496" y="161010"/>
            <a:ext cx="3130034" cy="58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496" y="805050"/>
            <a:ext cx="3130034" cy="191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495" y="2802975"/>
            <a:ext cx="816531" cy="16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D43-1712-4E43-9C1F-D5C3B83F7486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115" y="2802975"/>
            <a:ext cx="1224796" cy="16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2999" y="2802975"/>
            <a:ext cx="816531" cy="16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EB2D-D313-4511-8831-F4349139B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2925" rtl="0" eaLnBrk="1" latinLnBrk="0" hangingPunct="1">
        <a:lnSpc>
          <a:spcPct val="90000"/>
        </a:lnSpc>
        <a:spcBef>
          <a:spcPct val="0"/>
        </a:spcBef>
        <a:buNone/>
        <a:defRPr kumimoji="1" sz="1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31" indent="-90731" algn="l" defTabSz="36292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kumimoji="1" sz="1111" kern="1200">
          <a:solidFill>
            <a:schemeClr val="tx1"/>
          </a:solidFill>
          <a:latin typeface="+mn-lt"/>
          <a:ea typeface="+mn-ea"/>
          <a:cs typeface="+mn-cs"/>
        </a:defRPr>
      </a:lvl1pPr>
      <a:lvl2pPr marL="272194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453657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35119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816582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98045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179507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360970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542433" indent="-90731" algn="l" defTabSz="362925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1pPr>
      <a:lvl2pPr marL="181463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2pPr>
      <a:lvl3pPr marL="362925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44388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25851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07313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88776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70239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451701" algn="l" defTabSz="362925" rtl="0" eaLnBrk="1" latinLnBrk="0" hangingPunct="1">
        <a:defRPr kumimoji="1" sz="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-953062" y="0"/>
            <a:ext cx="3811310" cy="3175000"/>
            <a:chOff x="-953062" y="0"/>
            <a:chExt cx="3811310" cy="317500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-953062" y="0"/>
              <a:ext cx="3811310" cy="3175000"/>
              <a:chOff x="-953062" y="0"/>
              <a:chExt cx="3811310" cy="3175000"/>
            </a:xfrm>
          </p:grpSpPr>
          <p:graphicFrame>
            <p:nvGraphicFramePr>
              <p:cNvPr id="3" name="グラフ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0197229"/>
                  </p:ext>
                </p:extLst>
              </p:nvPr>
            </p:nvGraphicFramePr>
            <p:xfrm>
              <a:off x="-953062" y="0"/>
              <a:ext cx="3811310" cy="3175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" name="正方形/長方形 1"/>
              <p:cNvSpPr/>
              <p:nvPr/>
            </p:nvSpPr>
            <p:spPr>
              <a:xfrm>
                <a:off x="-659095" y="206724"/>
                <a:ext cx="1611688" cy="2733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テキスト ボックス 1"/>
            <p:cNvSpPr txBox="1"/>
            <p:nvPr/>
          </p:nvSpPr>
          <p:spPr>
            <a:xfrm>
              <a:off x="1348870" y="1648686"/>
              <a:ext cx="827774" cy="2771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指数近似線</a:t>
              </a:r>
              <a:endPara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98660" y="875472"/>
              <a:ext cx="754523" cy="43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1"/>
            <p:cNvSpPr txBox="1"/>
            <p:nvPr/>
          </p:nvSpPr>
          <p:spPr>
            <a:xfrm>
              <a:off x="1363446" y="1110025"/>
              <a:ext cx="1082110" cy="2791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実測値</a:t>
              </a:r>
              <a:endPara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65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11</cp:revision>
  <dcterms:created xsi:type="dcterms:W3CDTF">2019-02-20T21:29:55Z</dcterms:created>
  <dcterms:modified xsi:type="dcterms:W3CDTF">2019-11-28T05:11:51Z</dcterms:modified>
</cp:coreProperties>
</file>