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216650" cy="3714750"/>
  <p:notesSz cx="6858000" cy="9144000"/>
  <p:defaultTextStyle>
    <a:defPPr>
      <a:defRPr lang="ja-JP"/>
    </a:defPPr>
    <a:lvl1pPr marL="0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1pPr>
    <a:lvl2pPr marL="238338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2pPr>
    <a:lvl3pPr marL="476677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3pPr>
    <a:lvl4pPr marL="715015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4pPr>
    <a:lvl5pPr marL="953353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5pPr>
    <a:lvl6pPr marL="1191692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6pPr>
    <a:lvl7pPr marL="1430030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7pPr>
    <a:lvl8pPr marL="1668369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8pPr>
    <a:lvl9pPr marL="1906707" algn="l" defTabSz="476677" rtl="0" eaLnBrk="1" latinLnBrk="0" hangingPunct="1">
      <a:defRPr kumimoji="1" sz="9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9E2B-7A4D-45BC-9C7D-BE9F8AEDAEE3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1143000"/>
            <a:ext cx="5165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1D075-6614-46C5-A81C-DF09A5D57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16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1pPr>
    <a:lvl2pPr marL="238338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2pPr>
    <a:lvl3pPr marL="476677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3pPr>
    <a:lvl4pPr marL="715015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4pPr>
    <a:lvl5pPr marL="953353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5pPr>
    <a:lvl6pPr marL="1191692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6pPr>
    <a:lvl7pPr marL="1430030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7pPr>
    <a:lvl8pPr marL="1668369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8pPr>
    <a:lvl9pPr marL="1906707" algn="l" defTabSz="476677" rtl="0" eaLnBrk="1" latinLnBrk="0" hangingPunct="1">
      <a:defRPr kumimoji="1" sz="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030538" y="841375"/>
            <a:ext cx="380523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 2</a:t>
            </a:r>
            <a:r>
              <a:rPr kumimoji="1" lang="ja-JP" altLang="en-US" dirty="0" smtClean="0"/>
              <a:t>行目の後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同じ土の種類で，含水比のみ異なるサンプルの分光反射率スペクトルを比較した例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2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081" y="607947"/>
            <a:ext cx="4662488" cy="1293283"/>
          </a:xfrm>
        </p:spPr>
        <p:txBody>
          <a:bodyPr anchor="b"/>
          <a:lstStyle>
            <a:lvl1pPr algn="ctr">
              <a:defRPr sz="30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081" y="1951104"/>
            <a:ext cx="4662488" cy="896871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126" indent="0" algn="ctr">
              <a:buNone/>
              <a:defRPr sz="1020"/>
            </a:lvl2pPr>
            <a:lvl3pPr marL="466253" indent="0" algn="ctr">
              <a:buNone/>
              <a:defRPr sz="918"/>
            </a:lvl3pPr>
            <a:lvl4pPr marL="699379" indent="0" algn="ctr">
              <a:buNone/>
              <a:defRPr sz="816"/>
            </a:lvl4pPr>
            <a:lvl5pPr marL="932505" indent="0" algn="ctr">
              <a:buNone/>
              <a:defRPr sz="816"/>
            </a:lvl5pPr>
            <a:lvl6pPr marL="1165631" indent="0" algn="ctr">
              <a:buNone/>
              <a:defRPr sz="816"/>
            </a:lvl6pPr>
            <a:lvl7pPr marL="1398758" indent="0" algn="ctr">
              <a:buNone/>
              <a:defRPr sz="816"/>
            </a:lvl7pPr>
            <a:lvl8pPr marL="1631884" indent="0" algn="ctr">
              <a:buNone/>
              <a:defRPr sz="816"/>
            </a:lvl8pPr>
            <a:lvl9pPr marL="1865010" indent="0" algn="ctr">
              <a:buNone/>
              <a:defRPr sz="81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7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8790" y="197776"/>
            <a:ext cx="1340465" cy="31480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395" y="197776"/>
            <a:ext cx="3943687" cy="31480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1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57" y="926108"/>
            <a:ext cx="5361861" cy="1545233"/>
          </a:xfrm>
        </p:spPr>
        <p:txBody>
          <a:bodyPr anchor="b"/>
          <a:lstStyle>
            <a:lvl1pPr>
              <a:defRPr sz="30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157" y="2485960"/>
            <a:ext cx="5361861" cy="812601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1pPr>
            <a:lvl2pPr marL="23312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253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379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505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5631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8758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188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010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395" y="988880"/>
            <a:ext cx="2642076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179" y="988880"/>
            <a:ext cx="2642076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4" y="197776"/>
            <a:ext cx="5361861" cy="7180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205" y="910630"/>
            <a:ext cx="2629934" cy="446286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26" indent="0">
              <a:buNone/>
              <a:defRPr sz="1020" b="1"/>
            </a:lvl2pPr>
            <a:lvl3pPr marL="466253" indent="0">
              <a:buNone/>
              <a:defRPr sz="918" b="1"/>
            </a:lvl3pPr>
            <a:lvl4pPr marL="699379" indent="0">
              <a:buNone/>
              <a:defRPr sz="816" b="1"/>
            </a:lvl4pPr>
            <a:lvl5pPr marL="932505" indent="0">
              <a:buNone/>
              <a:defRPr sz="816" b="1"/>
            </a:lvl5pPr>
            <a:lvl6pPr marL="1165631" indent="0">
              <a:buNone/>
              <a:defRPr sz="816" b="1"/>
            </a:lvl6pPr>
            <a:lvl7pPr marL="1398758" indent="0">
              <a:buNone/>
              <a:defRPr sz="816" b="1"/>
            </a:lvl7pPr>
            <a:lvl8pPr marL="1631884" indent="0">
              <a:buNone/>
              <a:defRPr sz="816" b="1"/>
            </a:lvl8pPr>
            <a:lvl9pPr marL="1865010" indent="0">
              <a:buNone/>
              <a:defRPr sz="8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05" y="1356915"/>
            <a:ext cx="2629934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179" y="910630"/>
            <a:ext cx="2642886" cy="446286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26" indent="0">
              <a:buNone/>
              <a:defRPr sz="1020" b="1"/>
            </a:lvl2pPr>
            <a:lvl3pPr marL="466253" indent="0">
              <a:buNone/>
              <a:defRPr sz="918" b="1"/>
            </a:lvl3pPr>
            <a:lvl4pPr marL="699379" indent="0">
              <a:buNone/>
              <a:defRPr sz="816" b="1"/>
            </a:lvl4pPr>
            <a:lvl5pPr marL="932505" indent="0">
              <a:buNone/>
              <a:defRPr sz="816" b="1"/>
            </a:lvl5pPr>
            <a:lvl6pPr marL="1165631" indent="0">
              <a:buNone/>
              <a:defRPr sz="816" b="1"/>
            </a:lvl6pPr>
            <a:lvl7pPr marL="1398758" indent="0">
              <a:buNone/>
              <a:defRPr sz="816" b="1"/>
            </a:lvl7pPr>
            <a:lvl8pPr marL="1631884" indent="0">
              <a:buNone/>
              <a:defRPr sz="816" b="1"/>
            </a:lvl8pPr>
            <a:lvl9pPr marL="1865010" indent="0">
              <a:buNone/>
              <a:defRPr sz="81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179" y="1356915"/>
            <a:ext cx="2642886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57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5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5" y="247650"/>
            <a:ext cx="2005031" cy="866775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86" y="534856"/>
            <a:ext cx="3147179" cy="2639880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05" y="1114425"/>
            <a:ext cx="2005031" cy="2064610"/>
          </a:xfrm>
        </p:spPr>
        <p:txBody>
          <a:bodyPr/>
          <a:lstStyle>
            <a:lvl1pPr marL="0" indent="0">
              <a:buNone/>
              <a:defRPr sz="816"/>
            </a:lvl1pPr>
            <a:lvl2pPr marL="233126" indent="0">
              <a:buNone/>
              <a:defRPr sz="714"/>
            </a:lvl2pPr>
            <a:lvl3pPr marL="466253" indent="0">
              <a:buNone/>
              <a:defRPr sz="612"/>
            </a:lvl3pPr>
            <a:lvl4pPr marL="699379" indent="0">
              <a:buNone/>
              <a:defRPr sz="510"/>
            </a:lvl4pPr>
            <a:lvl5pPr marL="932505" indent="0">
              <a:buNone/>
              <a:defRPr sz="510"/>
            </a:lvl5pPr>
            <a:lvl6pPr marL="1165631" indent="0">
              <a:buNone/>
              <a:defRPr sz="510"/>
            </a:lvl6pPr>
            <a:lvl7pPr marL="1398758" indent="0">
              <a:buNone/>
              <a:defRPr sz="510"/>
            </a:lvl7pPr>
            <a:lvl8pPr marL="1631884" indent="0">
              <a:buNone/>
              <a:defRPr sz="510"/>
            </a:lvl8pPr>
            <a:lvl9pPr marL="1865010" indent="0">
              <a:buNone/>
              <a:defRPr sz="5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9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5" y="247650"/>
            <a:ext cx="2005031" cy="866775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2886" y="534856"/>
            <a:ext cx="3147179" cy="2639880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126" indent="0">
              <a:buNone/>
              <a:defRPr sz="1428"/>
            </a:lvl2pPr>
            <a:lvl3pPr marL="466253" indent="0">
              <a:buNone/>
              <a:defRPr sz="1224"/>
            </a:lvl3pPr>
            <a:lvl4pPr marL="699379" indent="0">
              <a:buNone/>
              <a:defRPr sz="1020"/>
            </a:lvl4pPr>
            <a:lvl5pPr marL="932505" indent="0">
              <a:buNone/>
              <a:defRPr sz="1020"/>
            </a:lvl5pPr>
            <a:lvl6pPr marL="1165631" indent="0">
              <a:buNone/>
              <a:defRPr sz="1020"/>
            </a:lvl6pPr>
            <a:lvl7pPr marL="1398758" indent="0">
              <a:buNone/>
              <a:defRPr sz="1020"/>
            </a:lvl7pPr>
            <a:lvl8pPr marL="1631884" indent="0">
              <a:buNone/>
              <a:defRPr sz="1020"/>
            </a:lvl8pPr>
            <a:lvl9pPr marL="1865010" indent="0">
              <a:buNone/>
              <a:defRPr sz="102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205" y="1114425"/>
            <a:ext cx="2005031" cy="2064610"/>
          </a:xfrm>
        </p:spPr>
        <p:txBody>
          <a:bodyPr/>
          <a:lstStyle>
            <a:lvl1pPr marL="0" indent="0">
              <a:buNone/>
              <a:defRPr sz="816"/>
            </a:lvl1pPr>
            <a:lvl2pPr marL="233126" indent="0">
              <a:buNone/>
              <a:defRPr sz="714"/>
            </a:lvl2pPr>
            <a:lvl3pPr marL="466253" indent="0">
              <a:buNone/>
              <a:defRPr sz="612"/>
            </a:lvl3pPr>
            <a:lvl4pPr marL="699379" indent="0">
              <a:buNone/>
              <a:defRPr sz="510"/>
            </a:lvl4pPr>
            <a:lvl5pPr marL="932505" indent="0">
              <a:buNone/>
              <a:defRPr sz="510"/>
            </a:lvl5pPr>
            <a:lvl6pPr marL="1165631" indent="0">
              <a:buNone/>
              <a:defRPr sz="510"/>
            </a:lvl6pPr>
            <a:lvl7pPr marL="1398758" indent="0">
              <a:buNone/>
              <a:defRPr sz="510"/>
            </a:lvl7pPr>
            <a:lvl8pPr marL="1631884" indent="0">
              <a:buNone/>
              <a:defRPr sz="510"/>
            </a:lvl8pPr>
            <a:lvl9pPr marL="1865010" indent="0">
              <a:buNone/>
              <a:defRPr sz="5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395" y="197776"/>
            <a:ext cx="5361861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95" y="988880"/>
            <a:ext cx="5361861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395" y="3443023"/>
            <a:ext cx="1398746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2F23-6CBF-4F42-849A-3382BABA861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266" y="3443023"/>
            <a:ext cx="2098119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0509" y="3443023"/>
            <a:ext cx="1398746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BE0B-8AC9-4CB1-94F8-0C696A052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34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6253" rtl="0" eaLnBrk="1" latinLnBrk="0" hangingPunct="1">
        <a:lnSpc>
          <a:spcPct val="90000"/>
        </a:lnSpc>
        <a:spcBef>
          <a:spcPct val="0"/>
        </a:spcBef>
        <a:buNone/>
        <a:defRPr kumimoji="1"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63" indent="-116563" algn="l" defTabSz="466253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kumimoji="1"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689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2816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5942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068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195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321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8447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1573" indent="-116563" algn="l" defTabSz="466253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126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253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379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505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5631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8758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1884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010" algn="l" defTabSz="466253" rtl="0" eaLnBrk="1" latinLnBrk="0" hangingPunct="1">
        <a:defRPr kumimoji="1"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二等辺三角形 67"/>
          <p:cNvSpPr/>
          <p:nvPr/>
        </p:nvSpPr>
        <p:spPr>
          <a:xfrm rot="10800000">
            <a:off x="7107753" y="4124804"/>
            <a:ext cx="597558" cy="109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1809" y="78096"/>
            <a:ext cx="6201093" cy="3683950"/>
            <a:chOff x="1863660" y="1319521"/>
            <a:chExt cx="6201093" cy="3683950"/>
          </a:xfrm>
        </p:grpSpPr>
        <p:sp>
          <p:nvSpPr>
            <p:cNvPr id="70" name="正方形/長方形 69"/>
            <p:cNvSpPr/>
            <p:nvPr/>
          </p:nvSpPr>
          <p:spPr>
            <a:xfrm>
              <a:off x="4303060" y="1886102"/>
              <a:ext cx="177598" cy="27854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306263" y="1879465"/>
              <a:ext cx="2676699" cy="27854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8" name="直線矢印コネクタ 37"/>
            <p:cNvCxnSpPr/>
            <p:nvPr/>
          </p:nvCxnSpPr>
          <p:spPr>
            <a:xfrm>
              <a:off x="2230551" y="4670196"/>
              <a:ext cx="58342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230551" y="1922418"/>
              <a:ext cx="0" cy="274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リーフォーム 39"/>
            <p:cNvSpPr/>
            <p:nvPr/>
          </p:nvSpPr>
          <p:spPr>
            <a:xfrm>
              <a:off x="2230551" y="1922418"/>
              <a:ext cx="5752408" cy="1097280"/>
            </a:xfrm>
            <a:custGeom>
              <a:avLst/>
              <a:gdLst>
                <a:gd name="connsiteX0" fmla="*/ 0 w 5752408"/>
                <a:gd name="connsiteY0" fmla="*/ 1097280 h 1097280"/>
                <a:gd name="connsiteX1" fmla="*/ 2161309 w 5752408"/>
                <a:gd name="connsiteY1" fmla="*/ 382386 h 1097280"/>
                <a:gd name="connsiteX2" fmla="*/ 5752408 w 5752408"/>
                <a:gd name="connsiteY2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2408" h="1097280">
                  <a:moveTo>
                    <a:pt x="0" y="1097280"/>
                  </a:moveTo>
                  <a:cubicBezTo>
                    <a:pt x="601287" y="831273"/>
                    <a:pt x="1202574" y="565266"/>
                    <a:pt x="2161309" y="382386"/>
                  </a:cubicBezTo>
                  <a:cubicBezTo>
                    <a:pt x="3120044" y="199506"/>
                    <a:pt x="5145579" y="60960"/>
                    <a:pt x="575240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フリーフォーム 40"/>
            <p:cNvSpPr/>
            <p:nvPr/>
          </p:nvSpPr>
          <p:spPr>
            <a:xfrm>
              <a:off x="2230551" y="2548371"/>
              <a:ext cx="5752408" cy="690307"/>
            </a:xfrm>
            <a:custGeom>
              <a:avLst/>
              <a:gdLst>
                <a:gd name="connsiteX0" fmla="*/ 0 w 5744095"/>
                <a:gd name="connsiteY0" fmla="*/ 690307 h 690307"/>
                <a:gd name="connsiteX1" fmla="*/ 3133899 w 5744095"/>
                <a:gd name="connsiteY1" fmla="*/ 350 h 690307"/>
                <a:gd name="connsiteX2" fmla="*/ 4779819 w 5744095"/>
                <a:gd name="connsiteY2" fmla="*/ 590554 h 690307"/>
                <a:gd name="connsiteX3" fmla="*/ 5744095 w 5744095"/>
                <a:gd name="connsiteY3" fmla="*/ 158292 h 69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095" h="690307">
                  <a:moveTo>
                    <a:pt x="0" y="690307"/>
                  </a:moveTo>
                  <a:cubicBezTo>
                    <a:pt x="1168631" y="353641"/>
                    <a:pt x="2337263" y="16975"/>
                    <a:pt x="3133899" y="350"/>
                  </a:cubicBezTo>
                  <a:cubicBezTo>
                    <a:pt x="3930535" y="-16275"/>
                    <a:pt x="4344786" y="564230"/>
                    <a:pt x="4779819" y="590554"/>
                  </a:cubicBezTo>
                  <a:cubicBezTo>
                    <a:pt x="5214852" y="616878"/>
                    <a:pt x="5479473" y="387585"/>
                    <a:pt x="5744095" y="1582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2230552" y="3389332"/>
              <a:ext cx="5752408" cy="1190575"/>
            </a:xfrm>
            <a:custGeom>
              <a:avLst/>
              <a:gdLst>
                <a:gd name="connsiteX0" fmla="*/ 0 w 5785659"/>
                <a:gd name="connsiteY0" fmla="*/ 300951 h 1190575"/>
                <a:gd name="connsiteX1" fmla="*/ 2161309 w 5785659"/>
                <a:gd name="connsiteY1" fmla="*/ 51569 h 1190575"/>
                <a:gd name="connsiteX2" fmla="*/ 4688379 w 5785659"/>
                <a:gd name="connsiteY2" fmla="*/ 1190413 h 1190575"/>
                <a:gd name="connsiteX3" fmla="*/ 5785659 w 5785659"/>
                <a:gd name="connsiteY3" fmla="*/ 143009 h 1190575"/>
                <a:gd name="connsiteX4" fmla="*/ 5785659 w 5785659"/>
                <a:gd name="connsiteY4" fmla="*/ 143009 h 11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5659" h="1190575">
                  <a:moveTo>
                    <a:pt x="0" y="300951"/>
                  </a:moveTo>
                  <a:cubicBezTo>
                    <a:pt x="689956" y="102138"/>
                    <a:pt x="1379913" y="-96675"/>
                    <a:pt x="2161309" y="51569"/>
                  </a:cubicBezTo>
                  <a:cubicBezTo>
                    <a:pt x="2942705" y="199813"/>
                    <a:pt x="4084321" y="1175173"/>
                    <a:pt x="4688379" y="1190413"/>
                  </a:cubicBezTo>
                  <a:cubicBezTo>
                    <a:pt x="5292437" y="1205653"/>
                    <a:pt x="5785659" y="143009"/>
                    <a:pt x="5785659" y="143009"/>
                  </a:cubicBezTo>
                  <a:lnTo>
                    <a:pt x="5785659" y="14300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1245702" y="2740706"/>
              <a:ext cx="1574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632132" y="1319521"/>
              <a:ext cx="20313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水が吸光する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波長帯（近赤外線）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451467" y="4664917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[nm]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線コネクタ 47"/>
            <p:cNvCxnSpPr>
              <a:stCxn id="40" idx="1"/>
            </p:cNvCxnSpPr>
            <p:nvPr/>
          </p:nvCxnSpPr>
          <p:spPr>
            <a:xfrm flipV="1">
              <a:off x="4391860" y="2288178"/>
              <a:ext cx="67354" cy="16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0" idx="1"/>
            </p:cNvCxnSpPr>
            <p:nvPr/>
          </p:nvCxnSpPr>
          <p:spPr>
            <a:xfrm>
              <a:off x="4391860" y="2304804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4383547" y="2680988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4383547" y="3439207"/>
              <a:ext cx="28762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下矢印 51"/>
            <p:cNvSpPr/>
            <p:nvPr/>
          </p:nvSpPr>
          <p:spPr>
            <a:xfrm rot="10800000">
              <a:off x="6862593" y="1998740"/>
              <a:ext cx="224443" cy="30561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3" name="下矢印 52"/>
            <p:cNvSpPr/>
            <p:nvPr/>
          </p:nvSpPr>
          <p:spPr>
            <a:xfrm>
              <a:off x="6862593" y="2662325"/>
              <a:ext cx="224443" cy="47094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4" name="下矢印 53"/>
            <p:cNvSpPr/>
            <p:nvPr/>
          </p:nvSpPr>
          <p:spPr>
            <a:xfrm>
              <a:off x="6862593" y="3438290"/>
              <a:ext cx="224443" cy="114161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正方形/長方形 54"/>
                <p:cNvSpPr/>
                <p:nvPr/>
              </p:nvSpPr>
              <p:spPr>
                <a:xfrm>
                  <a:off x="7018928" y="1960059"/>
                  <a:ext cx="4497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5" name="正方形/長方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928" y="1960059"/>
                  <a:ext cx="449739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/>
                <p:cNvSpPr/>
                <p:nvPr/>
              </p:nvSpPr>
              <p:spPr>
                <a:xfrm>
                  <a:off x="7015969" y="2658240"/>
                  <a:ext cx="454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6" name="正方形/長方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69" y="2658240"/>
                  <a:ext cx="45448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7024282" y="3769578"/>
                  <a:ext cx="454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sz="16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282" y="3769578"/>
                  <a:ext cx="45448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正方形/長方形 57"/>
            <p:cNvSpPr/>
            <p:nvPr/>
          </p:nvSpPr>
          <p:spPr>
            <a:xfrm>
              <a:off x="3094580" y="3429672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大</a:t>
              </a: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114876" y="2005363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小</a:t>
              </a: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095304" y="2974953"/>
              <a:ext cx="1106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</a:t>
              </a:r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</a:t>
              </a: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601902" y="1330299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水が吸光しない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0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48</Words>
  <Application>Microsoft Office PowerPoint</Application>
  <PresentationFormat>ユーザー設定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</cp:revision>
  <dcterms:created xsi:type="dcterms:W3CDTF">2019-12-17T07:41:50Z</dcterms:created>
  <dcterms:modified xsi:type="dcterms:W3CDTF">2019-12-17T07:44:42Z</dcterms:modified>
</cp:coreProperties>
</file>