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8448675" cy="7354888"/>
  <p:notesSz cx="6858000" cy="9144000"/>
  <p:defaultTextStyle>
    <a:defPPr>
      <a:defRPr lang="ja-JP"/>
    </a:defPPr>
    <a:lvl1pPr marL="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7138509152157E-2"/>
          <c:y val="5.477795275590551E-2"/>
          <c:w val="0.8547004710730377"/>
          <c:h val="0.80702992125984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Fu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Sheet1!$AF$49:$DR$49</c:f>
              <c:numCache>
                <c:formatCode>General</c:formatCode>
                <c:ptCount val="91"/>
                <c:pt idx="0">
                  <c:v>0.33333333333333331</c:v>
                </c:pt>
                <c:pt idx="1">
                  <c:v>0.33231083844580778</c:v>
                </c:pt>
                <c:pt idx="2">
                  <c:v>0.33171206225680933</c:v>
                </c:pt>
                <c:pt idx="3">
                  <c:v>0.33271889400921661</c:v>
                </c:pt>
                <c:pt idx="4">
                  <c:v>0.33274956217162871</c:v>
                </c:pt>
                <c:pt idx="5">
                  <c:v>0.333889816360601</c:v>
                </c:pt>
                <c:pt idx="6">
                  <c:v>0.33438485804416401</c:v>
                </c:pt>
                <c:pt idx="7">
                  <c:v>0.33533383345836459</c:v>
                </c:pt>
                <c:pt idx="8">
                  <c:v>0.33617626154939589</c:v>
                </c:pt>
                <c:pt idx="9">
                  <c:v>0.33716216216216216</c:v>
                </c:pt>
                <c:pt idx="10">
                  <c:v>0.33782051282051284</c:v>
                </c:pt>
                <c:pt idx="11">
                  <c:v>0.34026927784577721</c:v>
                </c:pt>
                <c:pt idx="12">
                  <c:v>0.34262003556609366</c:v>
                </c:pt>
                <c:pt idx="13">
                  <c:v>0.34419668381932533</c:v>
                </c:pt>
                <c:pt idx="14">
                  <c:v>0.34518599562363239</c:v>
                </c:pt>
                <c:pt idx="15">
                  <c:v>0.34582893347412885</c:v>
                </c:pt>
                <c:pt idx="16">
                  <c:v>0.3448979591836735</c:v>
                </c:pt>
                <c:pt idx="17">
                  <c:v>0.34496314496314495</c:v>
                </c:pt>
                <c:pt idx="18">
                  <c:v>0.34489311163895486</c:v>
                </c:pt>
                <c:pt idx="19">
                  <c:v>0.34516129032258064</c:v>
                </c:pt>
                <c:pt idx="20">
                  <c:v>0.34599728629579374</c:v>
                </c:pt>
                <c:pt idx="21">
                  <c:v>0.34778721502011622</c:v>
                </c:pt>
                <c:pt idx="22">
                  <c:v>0.34873583260680036</c:v>
                </c:pt>
                <c:pt idx="23">
                  <c:v>0.34870075440067055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0.34918747522790328</c:v>
                </c:pt>
                <c:pt idx="27">
                  <c:v>0.34721161191749428</c:v>
                </c:pt>
                <c:pt idx="28">
                  <c:v>0.34567448680351909</c:v>
                </c:pt>
                <c:pt idx="29">
                  <c:v>0.34373891450869104</c:v>
                </c:pt>
                <c:pt idx="30">
                  <c:v>0.34366391184573003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0.34421859380206599</c:v>
                </c:pt>
                <c:pt idx="34">
                  <c:v>0.34562663185378589</c:v>
                </c:pt>
                <c:pt idx="35">
                  <c:v>0.34719947592531936</c:v>
                </c:pt>
                <c:pt idx="36">
                  <c:v>0.35033557046979868</c:v>
                </c:pt>
                <c:pt idx="37">
                  <c:v>0.35312500000000002</c:v>
                </c:pt>
                <c:pt idx="38">
                  <c:v>0.35534591194968551</c:v>
                </c:pt>
                <c:pt idx="39">
                  <c:v>0.35667244367417678</c:v>
                </c:pt>
                <c:pt idx="40">
                  <c:v>0.35836982148871677</c:v>
                </c:pt>
                <c:pt idx="41">
                  <c:v>0.35882939807116726</c:v>
                </c:pt>
                <c:pt idx="42">
                  <c:v>0.35993377483443706</c:v>
                </c:pt>
                <c:pt idx="43">
                  <c:v>0.36023817399933838</c:v>
                </c:pt>
                <c:pt idx="44">
                  <c:v>0.36101083032490977</c:v>
                </c:pt>
                <c:pt idx="45">
                  <c:v>0.36195722618276088</c:v>
                </c:pt>
                <c:pt idx="46">
                  <c:v>0.36210191082802545</c:v>
                </c:pt>
                <c:pt idx="47">
                  <c:v>0.36225124378109452</c:v>
                </c:pt>
                <c:pt idx="48">
                  <c:v>0.36254242517741436</c:v>
                </c:pt>
                <c:pt idx="49">
                  <c:v>0.36326530612244901</c:v>
                </c:pt>
                <c:pt idx="50">
                  <c:v>0.36426456071076013</c:v>
                </c:pt>
                <c:pt idx="51">
                  <c:v>0.36554764326890471</c:v>
                </c:pt>
                <c:pt idx="52">
                  <c:v>0.36562820951728858</c:v>
                </c:pt>
                <c:pt idx="53">
                  <c:v>0.36630286493860847</c:v>
                </c:pt>
                <c:pt idx="54">
                  <c:v>0.36734006734006736</c:v>
                </c:pt>
                <c:pt idx="55">
                  <c:v>0.36826145552560646</c:v>
                </c:pt>
                <c:pt idx="56">
                  <c:v>0.37039586919104989</c:v>
                </c:pt>
                <c:pt idx="57">
                  <c:v>0.37215909090909088</c:v>
                </c:pt>
                <c:pt idx="58">
                  <c:v>0.37330399706637329</c:v>
                </c:pt>
                <c:pt idx="59">
                  <c:v>0.37599093997734995</c:v>
                </c:pt>
                <c:pt idx="60">
                  <c:v>0.37771842808088518</c:v>
                </c:pt>
                <c:pt idx="61">
                  <c:v>0.37885802469135804</c:v>
                </c:pt>
                <c:pt idx="62">
                  <c:v>0.38061742868307935</c:v>
                </c:pt>
                <c:pt idx="63">
                  <c:v>0.38224852071005916</c:v>
                </c:pt>
                <c:pt idx="64">
                  <c:v>0.38331996792301526</c:v>
                </c:pt>
                <c:pt idx="65">
                  <c:v>0.38535564853556487</c:v>
                </c:pt>
                <c:pt idx="66">
                  <c:v>0.38715354157501097</c:v>
                </c:pt>
                <c:pt idx="67">
                  <c:v>0.38958623895862388</c:v>
                </c:pt>
                <c:pt idx="68">
                  <c:v>0.39151873767258383</c:v>
                </c:pt>
                <c:pt idx="69">
                  <c:v>0.39312784234461851</c:v>
                </c:pt>
                <c:pt idx="70">
                  <c:v>0.39422084623323012</c:v>
                </c:pt>
                <c:pt idx="71">
                  <c:v>0.39525065963060685</c:v>
                </c:pt>
                <c:pt idx="72">
                  <c:v>0.39686825053995678</c:v>
                </c:pt>
                <c:pt idx="73">
                  <c:v>0.3988888888888889</c:v>
                </c:pt>
                <c:pt idx="74">
                  <c:v>0.40071132187314762</c:v>
                </c:pt>
                <c:pt idx="75">
                  <c:v>0.40336658354114713</c:v>
                </c:pt>
                <c:pt idx="76">
                  <c:v>0.4060846560846561</c:v>
                </c:pt>
                <c:pt idx="77">
                  <c:v>0.40886699507389163</c:v>
                </c:pt>
                <c:pt idx="78">
                  <c:v>0.4115920763022744</c:v>
                </c:pt>
                <c:pt idx="79">
                  <c:v>0.41332323996971992</c:v>
                </c:pt>
                <c:pt idx="80">
                  <c:v>0.41679748822605966</c:v>
                </c:pt>
                <c:pt idx="81">
                  <c:v>0.41982272360999195</c:v>
                </c:pt>
                <c:pt idx="82">
                  <c:v>0.42201834862385323</c:v>
                </c:pt>
                <c:pt idx="83">
                  <c:v>0.42594215600350571</c:v>
                </c:pt>
                <c:pt idx="84">
                  <c:v>0.42974452554744524</c:v>
                </c:pt>
                <c:pt idx="85">
                  <c:v>0.43170964660936006</c:v>
                </c:pt>
                <c:pt idx="86">
                  <c:v>0.43884892086330934</c:v>
                </c:pt>
                <c:pt idx="87">
                  <c:v>0.44346871569703622</c:v>
                </c:pt>
                <c:pt idx="88">
                  <c:v>0.44994110718492342</c:v>
                </c:pt>
                <c:pt idx="89">
                  <c:v>0.45512820512820512</c:v>
                </c:pt>
                <c:pt idx="90">
                  <c:v>0.46268656716417911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0A-494F-8AC6-1AD2EC9B94B4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Is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Sheet1!$AF$50:$DR$50</c:f>
              <c:numCache>
                <c:formatCode>General</c:formatCode>
                <c:ptCount val="91"/>
                <c:pt idx="0">
                  <c:v>0.19264069264069264</c:v>
                </c:pt>
                <c:pt idx="1">
                  <c:v>0.19018404907975461</c:v>
                </c:pt>
                <c:pt idx="2">
                  <c:v>0.1877431906614786</c:v>
                </c:pt>
                <c:pt idx="3">
                  <c:v>0.18617511520737326</c:v>
                </c:pt>
                <c:pt idx="4">
                  <c:v>0.18388791593695272</c:v>
                </c:pt>
                <c:pt idx="5">
                  <c:v>0.18363939899833054</c:v>
                </c:pt>
                <c:pt idx="6">
                  <c:v>0.18296529968454259</c:v>
                </c:pt>
                <c:pt idx="7">
                  <c:v>0.18229557389347337</c:v>
                </c:pt>
                <c:pt idx="8">
                  <c:v>0.18123667377398719</c:v>
                </c:pt>
                <c:pt idx="9">
                  <c:v>0.18243243243243243</c:v>
                </c:pt>
                <c:pt idx="10">
                  <c:v>0.18269230769230768</c:v>
                </c:pt>
                <c:pt idx="11">
                  <c:v>0.18421052631578946</c:v>
                </c:pt>
                <c:pt idx="12">
                  <c:v>0.18553645524599882</c:v>
                </c:pt>
                <c:pt idx="13">
                  <c:v>0.18639222412807319</c:v>
                </c:pt>
                <c:pt idx="14">
                  <c:v>0.18763676148796499</c:v>
                </c:pt>
                <c:pt idx="15">
                  <c:v>0.18848996832101372</c:v>
                </c:pt>
                <c:pt idx="16">
                  <c:v>0.18877551020408162</c:v>
                </c:pt>
                <c:pt idx="17">
                  <c:v>0.19017199017199019</c:v>
                </c:pt>
                <c:pt idx="18">
                  <c:v>0.19049881235154395</c:v>
                </c:pt>
                <c:pt idx="19">
                  <c:v>0.19124423963133641</c:v>
                </c:pt>
                <c:pt idx="20">
                  <c:v>0.19267299864314791</c:v>
                </c:pt>
                <c:pt idx="21">
                  <c:v>0.19535091640590077</c:v>
                </c:pt>
                <c:pt idx="22">
                  <c:v>0.19703574542284219</c:v>
                </c:pt>
                <c:pt idx="23">
                  <c:v>0.19656328583403185</c:v>
                </c:pt>
                <c:pt idx="24">
                  <c:v>0.19789983844911146</c:v>
                </c:pt>
                <c:pt idx="25">
                  <c:v>0.19880239520958085</c:v>
                </c:pt>
                <c:pt idx="26">
                  <c:v>0.1993658343242172</c:v>
                </c:pt>
                <c:pt idx="27">
                  <c:v>0.19900687547746371</c:v>
                </c:pt>
                <c:pt idx="28">
                  <c:v>0.19868035190615835</c:v>
                </c:pt>
                <c:pt idx="29">
                  <c:v>0.19794253281305427</c:v>
                </c:pt>
                <c:pt idx="30">
                  <c:v>0.19903581267217632</c:v>
                </c:pt>
                <c:pt idx="31">
                  <c:v>0.19972593353888318</c:v>
                </c:pt>
                <c:pt idx="32">
                  <c:v>0.20061517429938483</c:v>
                </c:pt>
                <c:pt idx="33">
                  <c:v>0.20259913362212595</c:v>
                </c:pt>
                <c:pt idx="34">
                  <c:v>0.20398172323759792</c:v>
                </c:pt>
                <c:pt idx="35">
                  <c:v>0.20569931215198164</c:v>
                </c:pt>
                <c:pt idx="36">
                  <c:v>0.20838926174496644</c:v>
                </c:pt>
                <c:pt idx="37">
                  <c:v>0.21145833333333333</c:v>
                </c:pt>
                <c:pt idx="38">
                  <c:v>0.21348707197763803</c:v>
                </c:pt>
                <c:pt idx="39">
                  <c:v>0.21455805892547661</c:v>
                </c:pt>
                <c:pt idx="40">
                  <c:v>0.21657123610643314</c:v>
                </c:pt>
                <c:pt idx="41">
                  <c:v>0.2168274027269704</c:v>
                </c:pt>
                <c:pt idx="42">
                  <c:v>0.21821192052980132</c:v>
                </c:pt>
                <c:pt idx="43">
                  <c:v>0.21865696328150844</c:v>
                </c:pt>
                <c:pt idx="44">
                  <c:v>0.21956022317033147</c:v>
                </c:pt>
                <c:pt idx="45">
                  <c:v>0.22067401166558653</c:v>
                </c:pt>
                <c:pt idx="46">
                  <c:v>0.22101910828025478</c:v>
                </c:pt>
                <c:pt idx="47">
                  <c:v>0.22077114427860697</c:v>
                </c:pt>
                <c:pt idx="48">
                  <c:v>0.22153656278926256</c:v>
                </c:pt>
                <c:pt idx="49">
                  <c:v>0.22229199372056516</c:v>
                </c:pt>
                <c:pt idx="50">
                  <c:v>0.22375781507074696</c:v>
                </c:pt>
                <c:pt idx="51">
                  <c:v>0.22516107154967785</c:v>
                </c:pt>
                <c:pt idx="52">
                  <c:v>0.22526532009585759</c:v>
                </c:pt>
                <c:pt idx="53">
                  <c:v>0.2257844474761255</c:v>
                </c:pt>
                <c:pt idx="54">
                  <c:v>0.22659932659932661</c:v>
                </c:pt>
                <c:pt idx="55">
                  <c:v>0.22675202156334232</c:v>
                </c:pt>
                <c:pt idx="56">
                  <c:v>0.22822719449225473</c:v>
                </c:pt>
                <c:pt idx="57">
                  <c:v>0.23011363636363635</c:v>
                </c:pt>
                <c:pt idx="58">
                  <c:v>0.23065639897323065</c:v>
                </c:pt>
                <c:pt idx="59">
                  <c:v>0.2332955832389581</c:v>
                </c:pt>
                <c:pt idx="60">
                  <c:v>0.23388019839755819</c:v>
                </c:pt>
                <c:pt idx="61">
                  <c:v>0.23456790123456789</c:v>
                </c:pt>
                <c:pt idx="62">
                  <c:v>0.23563892145369286</c:v>
                </c:pt>
                <c:pt idx="63">
                  <c:v>0.23708086785009863</c:v>
                </c:pt>
                <c:pt idx="64">
                  <c:v>0.23736968724939855</c:v>
                </c:pt>
                <c:pt idx="65">
                  <c:v>0.23891213389121338</c:v>
                </c:pt>
                <c:pt idx="66">
                  <c:v>0.24065112186537616</c:v>
                </c:pt>
                <c:pt idx="67">
                  <c:v>0.24314272431427242</c:v>
                </c:pt>
                <c:pt idx="68">
                  <c:v>0.24506903353057199</c:v>
                </c:pt>
                <c:pt idx="69">
                  <c:v>0.24658918645780697</c:v>
                </c:pt>
                <c:pt idx="70">
                  <c:v>0.24664602683178535</c:v>
                </c:pt>
                <c:pt idx="71">
                  <c:v>0.24749340369393139</c:v>
                </c:pt>
                <c:pt idx="72">
                  <c:v>0.24892008639308855</c:v>
                </c:pt>
                <c:pt idx="73">
                  <c:v>0.25055555555555553</c:v>
                </c:pt>
                <c:pt idx="74">
                  <c:v>0.25251926496739774</c:v>
                </c:pt>
                <c:pt idx="75">
                  <c:v>0.25561097256857856</c:v>
                </c:pt>
                <c:pt idx="76">
                  <c:v>0.2585978835978836</c:v>
                </c:pt>
                <c:pt idx="77">
                  <c:v>0.26178747361013371</c:v>
                </c:pt>
                <c:pt idx="78">
                  <c:v>0.26485693323550991</c:v>
                </c:pt>
                <c:pt idx="79">
                  <c:v>0.26646479939439821</c:v>
                </c:pt>
                <c:pt idx="80">
                  <c:v>0.26923076923076922</c:v>
                </c:pt>
                <c:pt idx="81">
                  <c:v>0.2715551974214343</c:v>
                </c:pt>
                <c:pt idx="82">
                  <c:v>0.27356130108423687</c:v>
                </c:pt>
                <c:pt idx="83">
                  <c:v>0.27695004382120947</c:v>
                </c:pt>
                <c:pt idx="84">
                  <c:v>0.28102189781021897</c:v>
                </c:pt>
                <c:pt idx="85">
                  <c:v>0.28271251193887298</c:v>
                </c:pt>
                <c:pt idx="86">
                  <c:v>0.2908530318602261</c:v>
                </c:pt>
                <c:pt idx="87">
                  <c:v>0.29637760702524696</c:v>
                </c:pt>
                <c:pt idx="88">
                  <c:v>0.30270906949352178</c:v>
                </c:pt>
                <c:pt idx="89">
                  <c:v>0.30897435897435899</c:v>
                </c:pt>
                <c:pt idx="90">
                  <c:v>0.3175033921302578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0A-494F-8AC6-1AD2EC9B94B4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K1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Sheet1!$AF$51:$DR$51</c:f>
              <c:numCache>
                <c:formatCode>General</c:formatCode>
                <c:ptCount val="91"/>
                <c:pt idx="0">
                  <c:v>0.34956709956709958</c:v>
                </c:pt>
                <c:pt idx="1">
                  <c:v>0.34662576687116564</c:v>
                </c:pt>
                <c:pt idx="2">
                  <c:v>0.34533073929961089</c:v>
                </c:pt>
                <c:pt idx="3">
                  <c:v>0.34562211981566821</c:v>
                </c:pt>
                <c:pt idx="4">
                  <c:v>0.34413309982486867</c:v>
                </c:pt>
                <c:pt idx="5">
                  <c:v>0.34474123539232054</c:v>
                </c:pt>
                <c:pt idx="6">
                  <c:v>0.34542586750788645</c:v>
                </c:pt>
                <c:pt idx="7">
                  <c:v>0.34508627156789196</c:v>
                </c:pt>
                <c:pt idx="8">
                  <c:v>0.34399431414356785</c:v>
                </c:pt>
                <c:pt idx="9">
                  <c:v>0.3452702702702703</c:v>
                </c:pt>
                <c:pt idx="10">
                  <c:v>0.34487179487179487</c:v>
                </c:pt>
                <c:pt idx="11">
                  <c:v>0.34700122399020805</c:v>
                </c:pt>
                <c:pt idx="12">
                  <c:v>0.34854771784232363</c:v>
                </c:pt>
                <c:pt idx="13">
                  <c:v>0.3493424814179531</c:v>
                </c:pt>
                <c:pt idx="14">
                  <c:v>0.35010940919037198</c:v>
                </c:pt>
                <c:pt idx="15">
                  <c:v>0.35005279831045405</c:v>
                </c:pt>
                <c:pt idx="16">
                  <c:v>0.34846938775510206</c:v>
                </c:pt>
                <c:pt idx="17">
                  <c:v>0.34840294840294839</c:v>
                </c:pt>
                <c:pt idx="18">
                  <c:v>0.3477434679334917</c:v>
                </c:pt>
                <c:pt idx="19">
                  <c:v>0.34746543778801842</c:v>
                </c:pt>
                <c:pt idx="20">
                  <c:v>0.34780642243328813</c:v>
                </c:pt>
                <c:pt idx="21">
                  <c:v>0.34912829682610641</c:v>
                </c:pt>
                <c:pt idx="22">
                  <c:v>0.35004359197907586</c:v>
                </c:pt>
                <c:pt idx="23">
                  <c:v>0.34911986588432525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0.34879112168053905</c:v>
                </c:pt>
                <c:pt idx="27">
                  <c:v>0.34644766997708176</c:v>
                </c:pt>
                <c:pt idx="28">
                  <c:v>0.34494134897360706</c:v>
                </c:pt>
                <c:pt idx="29">
                  <c:v>0.34302944306491662</c:v>
                </c:pt>
                <c:pt idx="30">
                  <c:v>0.34297520661157027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0.34488503832055983</c:v>
                </c:pt>
                <c:pt idx="34">
                  <c:v>0.34660574412532635</c:v>
                </c:pt>
                <c:pt idx="35">
                  <c:v>0.34883720930232559</c:v>
                </c:pt>
                <c:pt idx="36">
                  <c:v>0.3523489932885906</c:v>
                </c:pt>
                <c:pt idx="37">
                  <c:v>0.35590277777777779</c:v>
                </c:pt>
                <c:pt idx="38">
                  <c:v>0.35849056603773582</c:v>
                </c:pt>
                <c:pt idx="39">
                  <c:v>0.36013864818024266</c:v>
                </c:pt>
                <c:pt idx="40">
                  <c:v>0.36274840013472548</c:v>
                </c:pt>
                <c:pt idx="41">
                  <c:v>0.36415031592949781</c:v>
                </c:pt>
                <c:pt idx="42">
                  <c:v>0.3662251655629139</c:v>
                </c:pt>
                <c:pt idx="43">
                  <c:v>0.36751571286801193</c:v>
                </c:pt>
                <c:pt idx="44">
                  <c:v>0.36921562192320317</c:v>
                </c:pt>
                <c:pt idx="45">
                  <c:v>0.3710304601425794</c:v>
                </c:pt>
                <c:pt idx="46">
                  <c:v>0.37229299363057322</c:v>
                </c:pt>
                <c:pt idx="47">
                  <c:v>0.37406716417910446</c:v>
                </c:pt>
                <c:pt idx="48">
                  <c:v>0.37580993520518358</c:v>
                </c:pt>
                <c:pt idx="49">
                  <c:v>0.37770800627943485</c:v>
                </c:pt>
                <c:pt idx="50">
                  <c:v>0.38038828562026983</c:v>
                </c:pt>
                <c:pt idx="51">
                  <c:v>0.38250254323499494</c:v>
                </c:pt>
                <c:pt idx="52">
                  <c:v>0.38411502909962342</c:v>
                </c:pt>
                <c:pt idx="53">
                  <c:v>0.38642564802182811</c:v>
                </c:pt>
                <c:pt idx="54">
                  <c:v>0.38922558922558925</c:v>
                </c:pt>
                <c:pt idx="55">
                  <c:v>0.39184636118598382</c:v>
                </c:pt>
                <c:pt idx="56">
                  <c:v>0.39586919104991392</c:v>
                </c:pt>
                <c:pt idx="57">
                  <c:v>0.39950284090909088</c:v>
                </c:pt>
                <c:pt idx="58">
                  <c:v>0.40227356068940229</c:v>
                </c:pt>
                <c:pt idx="59">
                  <c:v>0.40732351830879576</c:v>
                </c:pt>
                <c:pt idx="60">
                  <c:v>0.41091186570011445</c:v>
                </c:pt>
                <c:pt idx="61">
                  <c:v>0.41396604938271603</c:v>
                </c:pt>
                <c:pt idx="62">
                  <c:v>0.41852286049237986</c:v>
                </c:pt>
                <c:pt idx="63">
                  <c:v>0.42248520710059173</c:v>
                </c:pt>
                <c:pt idx="64">
                  <c:v>0.42622293504410586</c:v>
                </c:pt>
                <c:pt idx="65">
                  <c:v>0.43138075313807533</c:v>
                </c:pt>
                <c:pt idx="66">
                  <c:v>0.43554773427188737</c:v>
                </c:pt>
                <c:pt idx="67">
                  <c:v>0.44026034402603442</c:v>
                </c:pt>
                <c:pt idx="68">
                  <c:v>0.44526627218934911</c:v>
                </c:pt>
                <c:pt idx="69">
                  <c:v>0.44921677614957051</c:v>
                </c:pt>
                <c:pt idx="70">
                  <c:v>0.45252837977296184</c:v>
                </c:pt>
                <c:pt idx="71">
                  <c:v>0.45699208443271766</c:v>
                </c:pt>
                <c:pt idx="72">
                  <c:v>0.46166306695464365</c:v>
                </c:pt>
                <c:pt idx="73">
                  <c:v>0.46555555555555556</c:v>
                </c:pt>
                <c:pt idx="74">
                  <c:v>0.47125074096028452</c:v>
                </c:pt>
                <c:pt idx="75">
                  <c:v>0.47630922693266831</c:v>
                </c:pt>
                <c:pt idx="76">
                  <c:v>0.48082010582010581</c:v>
                </c:pt>
                <c:pt idx="77">
                  <c:v>0.48698099929627026</c:v>
                </c:pt>
                <c:pt idx="78">
                  <c:v>0.49156272927366101</c:v>
                </c:pt>
                <c:pt idx="79">
                  <c:v>0.49583648750946252</c:v>
                </c:pt>
                <c:pt idx="80">
                  <c:v>0.50235478806907374</c:v>
                </c:pt>
                <c:pt idx="81">
                  <c:v>0.50684931506849318</c:v>
                </c:pt>
                <c:pt idx="82">
                  <c:v>0.51125938281901584</c:v>
                </c:pt>
                <c:pt idx="83">
                  <c:v>0.51796669588080635</c:v>
                </c:pt>
                <c:pt idx="84">
                  <c:v>0.52372262773722633</c:v>
                </c:pt>
                <c:pt idx="85">
                  <c:v>0.52817574021012414</c:v>
                </c:pt>
                <c:pt idx="86">
                  <c:v>0.53751284686536482</c:v>
                </c:pt>
                <c:pt idx="87">
                  <c:v>0.54335894621295278</c:v>
                </c:pt>
                <c:pt idx="88">
                  <c:v>0.55005889281507658</c:v>
                </c:pt>
                <c:pt idx="89">
                  <c:v>0.55641025641025643</c:v>
                </c:pt>
                <c:pt idx="90">
                  <c:v>0.56445047489823608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0A-494F-8AC6-1AD2EC9B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67167"/>
        <c:axId val="1524100831"/>
      </c:scatterChart>
      <c:valAx>
        <c:axId val="1648667167"/>
        <c:scaling>
          <c:orientation val="minMax"/>
          <c:max val="950"/>
          <c:min val="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1524100831"/>
        <c:crosses val="autoZero"/>
        <c:crossBetween val="midCat"/>
      </c:valAx>
      <c:valAx>
        <c:axId val="152410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866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97FF-8B1D-4513-A408-51C2C827E1A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655763" y="1143000"/>
            <a:ext cx="354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F9E-5AC2-422C-B4D4-78193A19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627438" y="841375"/>
            <a:ext cx="261143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651" y="1203682"/>
            <a:ext cx="7181374" cy="2560591"/>
          </a:xfrm>
        </p:spPr>
        <p:txBody>
          <a:bodyPr anchor="b"/>
          <a:lstStyle>
            <a:lvl1pPr algn="ctr">
              <a:defRPr sz="55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5" y="3863019"/>
            <a:ext cx="6336506" cy="1775728"/>
          </a:xfrm>
        </p:spPr>
        <p:txBody>
          <a:bodyPr/>
          <a:lstStyle>
            <a:lvl1pPr marL="0" indent="0" algn="ctr">
              <a:buNone/>
              <a:defRPr sz="2218"/>
            </a:lvl1pPr>
            <a:lvl2pPr marL="422453" indent="0" algn="ctr">
              <a:buNone/>
              <a:defRPr sz="1848"/>
            </a:lvl2pPr>
            <a:lvl3pPr marL="844906" indent="0" algn="ctr">
              <a:buNone/>
              <a:defRPr sz="1663"/>
            </a:lvl3pPr>
            <a:lvl4pPr marL="1267358" indent="0" algn="ctr">
              <a:buNone/>
              <a:defRPr sz="1478"/>
            </a:lvl4pPr>
            <a:lvl5pPr marL="1689811" indent="0" algn="ctr">
              <a:buNone/>
              <a:defRPr sz="1478"/>
            </a:lvl5pPr>
            <a:lvl6pPr marL="2112264" indent="0" algn="ctr">
              <a:buNone/>
              <a:defRPr sz="1478"/>
            </a:lvl6pPr>
            <a:lvl7pPr marL="2534717" indent="0" algn="ctr">
              <a:buNone/>
              <a:defRPr sz="1478"/>
            </a:lvl7pPr>
            <a:lvl8pPr marL="2957170" indent="0" algn="ctr">
              <a:buNone/>
              <a:defRPr sz="1478"/>
            </a:lvl8pPr>
            <a:lvl9pPr marL="3379622" indent="0" algn="ctr">
              <a:buNone/>
              <a:defRPr sz="14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2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2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46083" y="391579"/>
            <a:ext cx="1821746" cy="62329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847" y="391579"/>
            <a:ext cx="5359628" cy="62329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5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47" y="1833616"/>
            <a:ext cx="7286982" cy="3059429"/>
          </a:xfrm>
        </p:spPr>
        <p:txBody>
          <a:bodyPr anchor="b"/>
          <a:lstStyle>
            <a:lvl1pPr>
              <a:defRPr sz="55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47" y="4921989"/>
            <a:ext cx="7286982" cy="1608881"/>
          </a:xfrm>
        </p:spPr>
        <p:txBody>
          <a:bodyPr/>
          <a:lstStyle>
            <a:lvl1pPr marL="0" indent="0">
              <a:buNone/>
              <a:defRPr sz="2218">
                <a:solidFill>
                  <a:schemeClr val="tx1"/>
                </a:solidFill>
              </a:defRPr>
            </a:lvl1pPr>
            <a:lvl2pPr marL="42245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84490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735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68981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11226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53471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295717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3796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846" y="1957898"/>
            <a:ext cx="3590687" cy="46666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7142" y="1957898"/>
            <a:ext cx="3590687" cy="46666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391581"/>
            <a:ext cx="7286982" cy="14216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48" y="1802969"/>
            <a:ext cx="3574185" cy="883608"/>
          </a:xfrm>
        </p:spPr>
        <p:txBody>
          <a:bodyPr anchor="b"/>
          <a:lstStyle>
            <a:lvl1pPr marL="0" indent="0">
              <a:buNone/>
              <a:defRPr sz="2218" b="1"/>
            </a:lvl1pPr>
            <a:lvl2pPr marL="422453" indent="0">
              <a:buNone/>
              <a:defRPr sz="1848" b="1"/>
            </a:lvl2pPr>
            <a:lvl3pPr marL="844906" indent="0">
              <a:buNone/>
              <a:defRPr sz="1663" b="1"/>
            </a:lvl3pPr>
            <a:lvl4pPr marL="1267358" indent="0">
              <a:buNone/>
              <a:defRPr sz="1478" b="1"/>
            </a:lvl4pPr>
            <a:lvl5pPr marL="1689811" indent="0">
              <a:buNone/>
              <a:defRPr sz="1478" b="1"/>
            </a:lvl5pPr>
            <a:lvl6pPr marL="2112264" indent="0">
              <a:buNone/>
              <a:defRPr sz="1478" b="1"/>
            </a:lvl6pPr>
            <a:lvl7pPr marL="2534717" indent="0">
              <a:buNone/>
              <a:defRPr sz="1478" b="1"/>
            </a:lvl7pPr>
            <a:lvl8pPr marL="2957170" indent="0">
              <a:buNone/>
              <a:defRPr sz="1478" b="1"/>
            </a:lvl8pPr>
            <a:lvl9pPr marL="3379622" indent="0">
              <a:buNone/>
              <a:defRPr sz="14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948" y="2686577"/>
            <a:ext cx="3574185" cy="39515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7142" y="1802969"/>
            <a:ext cx="3591787" cy="883608"/>
          </a:xfrm>
        </p:spPr>
        <p:txBody>
          <a:bodyPr anchor="b"/>
          <a:lstStyle>
            <a:lvl1pPr marL="0" indent="0">
              <a:buNone/>
              <a:defRPr sz="2218" b="1"/>
            </a:lvl1pPr>
            <a:lvl2pPr marL="422453" indent="0">
              <a:buNone/>
              <a:defRPr sz="1848" b="1"/>
            </a:lvl2pPr>
            <a:lvl3pPr marL="844906" indent="0">
              <a:buNone/>
              <a:defRPr sz="1663" b="1"/>
            </a:lvl3pPr>
            <a:lvl4pPr marL="1267358" indent="0">
              <a:buNone/>
              <a:defRPr sz="1478" b="1"/>
            </a:lvl4pPr>
            <a:lvl5pPr marL="1689811" indent="0">
              <a:buNone/>
              <a:defRPr sz="1478" b="1"/>
            </a:lvl5pPr>
            <a:lvl6pPr marL="2112264" indent="0">
              <a:buNone/>
              <a:defRPr sz="1478" b="1"/>
            </a:lvl6pPr>
            <a:lvl7pPr marL="2534717" indent="0">
              <a:buNone/>
              <a:defRPr sz="1478" b="1"/>
            </a:lvl7pPr>
            <a:lvl8pPr marL="2957170" indent="0">
              <a:buNone/>
              <a:defRPr sz="1478" b="1"/>
            </a:lvl8pPr>
            <a:lvl9pPr marL="3379622" indent="0">
              <a:buNone/>
              <a:defRPr sz="14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7142" y="2686577"/>
            <a:ext cx="3591787" cy="39515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3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9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490326"/>
            <a:ext cx="2724918" cy="1716141"/>
          </a:xfrm>
        </p:spPr>
        <p:txBody>
          <a:bodyPr anchor="b"/>
          <a:lstStyle>
            <a:lvl1pPr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787" y="1058969"/>
            <a:ext cx="4277142" cy="5226738"/>
          </a:xfrm>
        </p:spPr>
        <p:txBody>
          <a:bodyPr/>
          <a:lstStyle>
            <a:lvl1pPr>
              <a:defRPr sz="2957"/>
            </a:lvl1pPr>
            <a:lvl2pPr>
              <a:defRPr sz="2587"/>
            </a:lvl2pPr>
            <a:lvl3pPr>
              <a:defRPr sz="2218"/>
            </a:lvl3pPr>
            <a:lvl4pPr>
              <a:defRPr sz="1848"/>
            </a:lvl4pPr>
            <a:lvl5pPr>
              <a:defRPr sz="1848"/>
            </a:lvl5pPr>
            <a:lvl6pPr>
              <a:defRPr sz="1848"/>
            </a:lvl6pPr>
            <a:lvl7pPr>
              <a:defRPr sz="1848"/>
            </a:lvl7pPr>
            <a:lvl8pPr>
              <a:defRPr sz="1848"/>
            </a:lvl8pPr>
            <a:lvl9pPr>
              <a:defRPr sz="184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2206466"/>
            <a:ext cx="2724918" cy="4087752"/>
          </a:xfrm>
        </p:spPr>
        <p:txBody>
          <a:bodyPr/>
          <a:lstStyle>
            <a:lvl1pPr marL="0" indent="0">
              <a:buNone/>
              <a:defRPr sz="1478"/>
            </a:lvl1pPr>
            <a:lvl2pPr marL="422453" indent="0">
              <a:buNone/>
              <a:defRPr sz="1294"/>
            </a:lvl2pPr>
            <a:lvl3pPr marL="844906" indent="0">
              <a:buNone/>
              <a:defRPr sz="1109"/>
            </a:lvl3pPr>
            <a:lvl4pPr marL="1267358" indent="0">
              <a:buNone/>
              <a:defRPr sz="924"/>
            </a:lvl4pPr>
            <a:lvl5pPr marL="1689811" indent="0">
              <a:buNone/>
              <a:defRPr sz="924"/>
            </a:lvl5pPr>
            <a:lvl6pPr marL="2112264" indent="0">
              <a:buNone/>
              <a:defRPr sz="924"/>
            </a:lvl6pPr>
            <a:lvl7pPr marL="2534717" indent="0">
              <a:buNone/>
              <a:defRPr sz="924"/>
            </a:lvl7pPr>
            <a:lvl8pPr marL="2957170" indent="0">
              <a:buNone/>
              <a:defRPr sz="924"/>
            </a:lvl8pPr>
            <a:lvl9pPr marL="3379622" indent="0">
              <a:buNone/>
              <a:defRPr sz="92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490326"/>
            <a:ext cx="2724918" cy="1716141"/>
          </a:xfrm>
        </p:spPr>
        <p:txBody>
          <a:bodyPr anchor="b"/>
          <a:lstStyle>
            <a:lvl1pPr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1787" y="1058969"/>
            <a:ext cx="4277142" cy="5226738"/>
          </a:xfrm>
        </p:spPr>
        <p:txBody>
          <a:bodyPr anchor="t"/>
          <a:lstStyle>
            <a:lvl1pPr marL="0" indent="0">
              <a:buNone/>
              <a:defRPr sz="2957"/>
            </a:lvl1pPr>
            <a:lvl2pPr marL="422453" indent="0">
              <a:buNone/>
              <a:defRPr sz="2587"/>
            </a:lvl2pPr>
            <a:lvl3pPr marL="844906" indent="0">
              <a:buNone/>
              <a:defRPr sz="2218"/>
            </a:lvl3pPr>
            <a:lvl4pPr marL="1267358" indent="0">
              <a:buNone/>
              <a:defRPr sz="1848"/>
            </a:lvl4pPr>
            <a:lvl5pPr marL="1689811" indent="0">
              <a:buNone/>
              <a:defRPr sz="1848"/>
            </a:lvl5pPr>
            <a:lvl6pPr marL="2112264" indent="0">
              <a:buNone/>
              <a:defRPr sz="1848"/>
            </a:lvl6pPr>
            <a:lvl7pPr marL="2534717" indent="0">
              <a:buNone/>
              <a:defRPr sz="1848"/>
            </a:lvl7pPr>
            <a:lvl8pPr marL="2957170" indent="0">
              <a:buNone/>
              <a:defRPr sz="1848"/>
            </a:lvl8pPr>
            <a:lvl9pPr marL="3379622" indent="0">
              <a:buNone/>
              <a:defRPr sz="184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2206466"/>
            <a:ext cx="2724918" cy="4087752"/>
          </a:xfrm>
        </p:spPr>
        <p:txBody>
          <a:bodyPr/>
          <a:lstStyle>
            <a:lvl1pPr marL="0" indent="0">
              <a:buNone/>
              <a:defRPr sz="1478"/>
            </a:lvl1pPr>
            <a:lvl2pPr marL="422453" indent="0">
              <a:buNone/>
              <a:defRPr sz="1294"/>
            </a:lvl2pPr>
            <a:lvl3pPr marL="844906" indent="0">
              <a:buNone/>
              <a:defRPr sz="1109"/>
            </a:lvl3pPr>
            <a:lvl4pPr marL="1267358" indent="0">
              <a:buNone/>
              <a:defRPr sz="924"/>
            </a:lvl4pPr>
            <a:lvl5pPr marL="1689811" indent="0">
              <a:buNone/>
              <a:defRPr sz="924"/>
            </a:lvl5pPr>
            <a:lvl6pPr marL="2112264" indent="0">
              <a:buNone/>
              <a:defRPr sz="924"/>
            </a:lvl6pPr>
            <a:lvl7pPr marL="2534717" indent="0">
              <a:buNone/>
              <a:defRPr sz="924"/>
            </a:lvl7pPr>
            <a:lvl8pPr marL="2957170" indent="0">
              <a:buNone/>
              <a:defRPr sz="924"/>
            </a:lvl8pPr>
            <a:lvl9pPr marL="3379622" indent="0">
              <a:buNone/>
              <a:defRPr sz="92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8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0847" y="391581"/>
            <a:ext cx="7286982" cy="142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47" y="1957898"/>
            <a:ext cx="7286982" cy="466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0846" y="6816893"/>
            <a:ext cx="1900952" cy="39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7C3-9890-4C74-B56F-2B5DD977ADAB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8624" y="6816893"/>
            <a:ext cx="2851428" cy="39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66877" y="6816893"/>
            <a:ext cx="1900952" cy="39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906" rtl="0" eaLnBrk="1" latinLnBrk="0" hangingPunct="1">
        <a:lnSpc>
          <a:spcPct val="90000"/>
        </a:lnSpc>
        <a:spcBef>
          <a:spcPct val="0"/>
        </a:spcBef>
        <a:buNone/>
        <a:defRPr kumimoji="1" sz="40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226" indent="-211226" algn="l" defTabSz="844906" rtl="0" eaLnBrk="1" latinLnBrk="0" hangingPunct="1">
        <a:lnSpc>
          <a:spcPct val="90000"/>
        </a:lnSpc>
        <a:spcBef>
          <a:spcPts val="924"/>
        </a:spcBef>
        <a:buFont typeface="Arial" panose="020B0604020202020204" pitchFamily="34" charset="0"/>
        <a:buChar char="•"/>
        <a:defRPr kumimoji="1" sz="2587" kern="1200">
          <a:solidFill>
            <a:schemeClr val="tx1"/>
          </a:solidFill>
          <a:latin typeface="+mn-lt"/>
          <a:ea typeface="+mn-ea"/>
          <a:cs typeface="+mn-cs"/>
        </a:defRPr>
      </a:lvl1pPr>
      <a:lvl2pPr marL="633679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2218" kern="1200">
          <a:solidFill>
            <a:schemeClr val="tx1"/>
          </a:solidFill>
          <a:latin typeface="+mn-lt"/>
          <a:ea typeface="+mn-ea"/>
          <a:cs typeface="+mn-cs"/>
        </a:defRPr>
      </a:lvl2pPr>
      <a:lvl3pPr marL="1056132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78585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901038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3490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5943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90849" indent="-211226" algn="l" defTabSz="84490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453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906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7358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9811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4717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7170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9622" algn="l" defTabSz="844906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78805" y="-356219"/>
            <a:ext cx="2706713" cy="4785275"/>
            <a:chOff x="2747736" y="1270751"/>
            <a:chExt cx="2706713" cy="3259688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2747736" y="2062941"/>
              <a:ext cx="2701762" cy="2467498"/>
              <a:chOff x="7993791" y="4170290"/>
              <a:chExt cx="2701762" cy="2467498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11" name="グループ化 10"/>
            <p:cNvGrpSpPr/>
            <p:nvPr/>
          </p:nvGrpSpPr>
          <p:grpSpPr>
            <a:xfrm>
              <a:off x="2751421" y="1270751"/>
              <a:ext cx="2703028" cy="2862682"/>
              <a:chOff x="2751421" y="1270751"/>
              <a:chExt cx="2703028" cy="2862682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751421" y="1665935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100" name="図 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1" name="図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2" name="図 10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3" name="図 1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4" name="図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2752687" y="127075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94" name="図 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5" name="図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6" name="図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8" name="図 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</p:grpSp>
      </p:grpSp>
      <p:grpSp>
        <p:nvGrpSpPr>
          <p:cNvPr id="7" name="グループ化 6"/>
          <p:cNvGrpSpPr/>
          <p:nvPr/>
        </p:nvGrpSpPr>
        <p:grpSpPr>
          <a:xfrm>
            <a:off x="-4275301" y="3321239"/>
            <a:ext cx="3966705" cy="2709199"/>
            <a:chOff x="2652984" y="4506131"/>
            <a:chExt cx="3392994" cy="2139559"/>
          </a:xfrm>
        </p:grpSpPr>
        <p:graphicFrame>
          <p:nvGraphicFramePr>
            <p:cNvPr id="29" name="グラフ 28"/>
            <p:cNvGraphicFramePr>
              <a:graphicFrameLocks/>
            </p:cNvGraphicFramePr>
            <p:nvPr>
              <p:extLst/>
            </p:nvPr>
          </p:nvGraphicFramePr>
          <p:xfrm>
            <a:off x="2890584" y="4534562"/>
            <a:ext cx="3155394" cy="1927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正方形/長方形 2"/>
            <p:cNvSpPr/>
            <p:nvPr/>
          </p:nvSpPr>
          <p:spPr>
            <a:xfrm>
              <a:off x="3152412" y="6378321"/>
              <a:ext cx="2855649" cy="267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ja-JP" altLang="en-US" sz="1600" dirty="0"/>
            </a:p>
          </p:txBody>
        </p:sp>
        <p:sp>
          <p:nvSpPr>
            <p:cNvPr id="53" name="正方形/長方形 52"/>
            <p:cNvSpPr/>
            <p:nvPr/>
          </p:nvSpPr>
          <p:spPr>
            <a:xfrm rot="16200000">
              <a:off x="1952337" y="5206778"/>
              <a:ext cx="1690882" cy="289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分光反射率</a:t>
              </a:r>
              <a:endParaRPr lang="ja-JP" altLang="en-US" sz="1600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113217" y="420995"/>
            <a:ext cx="8448711" cy="7355620"/>
            <a:chOff x="142244" y="-86212"/>
            <a:chExt cx="8448711" cy="735562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42244" y="-86212"/>
              <a:ext cx="8448711" cy="3089248"/>
              <a:chOff x="1686859" y="1297573"/>
              <a:chExt cx="8448711" cy="3089248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6711150" y="2453155"/>
                <a:ext cx="34244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r>
                  <a:rPr lang="ja-JP" altLang="en-US" sz="2000" dirty="0" err="1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，</a:t>
                </a:r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 </a:t>
                </a:r>
                <a:r>
                  <a: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軸</a:t>
                </a:r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 : </a:t>
                </a:r>
                <a:r>
                  <a: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空間方向</a:t>
                </a:r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/>
                </a:r>
                <a:b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</a:br>
                <a:endParaRPr lang="en-US" altLang="ja-JP" sz="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   Z </a:t>
                </a:r>
                <a:r>
                  <a: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軸   </a:t>
                </a:r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 : </a:t>
                </a:r>
                <a:r>
                  <a: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波長方向</a:t>
                </a:r>
                <a:endPara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686859" y="1297573"/>
                <a:ext cx="4917141" cy="3089248"/>
                <a:chOff x="460470" y="1743193"/>
                <a:chExt cx="4917141" cy="3089248"/>
              </a:xfrm>
            </p:grpSpPr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894439" y="2814913"/>
                  <a:ext cx="0" cy="20175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正方形/長方形 24"/>
                <p:cNvSpPr/>
                <p:nvPr/>
              </p:nvSpPr>
              <p:spPr>
                <a:xfrm>
                  <a:off x="4890823" y="2355329"/>
                  <a:ext cx="3353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0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X</a:t>
                  </a:r>
                  <a:endPara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正方形/長方形 25"/>
                <p:cNvSpPr/>
                <p:nvPr/>
              </p:nvSpPr>
              <p:spPr>
                <a:xfrm>
                  <a:off x="1304987" y="1743193"/>
                  <a:ext cx="32573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0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Y</a:t>
                  </a:r>
                  <a:endPara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>
                <a:xfrm>
                  <a:off x="460470" y="3452773"/>
                  <a:ext cx="3305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0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Z</a:t>
                  </a:r>
                  <a:endParaRPr lang="ja-JP" altLang="en-US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79427" y="2796722"/>
                  <a:ext cx="4498184" cy="181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79427" y="1871874"/>
                  <a:ext cx="1102079" cy="9406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グループ化 1"/>
            <p:cNvGrpSpPr/>
            <p:nvPr/>
          </p:nvGrpSpPr>
          <p:grpSpPr>
            <a:xfrm>
              <a:off x="1219712" y="2806225"/>
              <a:ext cx="2708971" cy="4463183"/>
              <a:chOff x="1315322" y="4001635"/>
              <a:chExt cx="2708971" cy="3052518"/>
            </a:xfrm>
          </p:grpSpPr>
          <p:pic>
            <p:nvPicPr>
              <p:cNvPr id="35" name="図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3660">
                <a:off x="1321782" y="4894153"/>
                <a:ext cx="2702511" cy="2160000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</p:pic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3660">
                <a:off x="1315322" y="4001635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sp>
          <p:nvSpPr>
            <p:cNvPr id="38" name="二等辺三角形 37"/>
            <p:cNvSpPr/>
            <p:nvPr/>
          </p:nvSpPr>
          <p:spPr>
            <a:xfrm rot="10800000">
              <a:off x="2399865" y="3389801"/>
              <a:ext cx="597558" cy="10910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572597" y="4123717"/>
              <a:ext cx="34036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水が光を吸収する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</a:t>
              </a:r>
              <a:endParaRPr lang="ja-JP" altLang="en-US" sz="20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572597" y="5427288"/>
              <a:ext cx="37520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水が光を吸収しない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8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28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8</cp:revision>
  <dcterms:created xsi:type="dcterms:W3CDTF">2020-01-05T10:33:55Z</dcterms:created>
  <dcterms:modified xsi:type="dcterms:W3CDTF">2020-01-18T04:53:59Z</dcterms:modified>
</cp:coreProperties>
</file>